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5.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6"/>
  </p:notesMasterIdLst>
  <p:handoutMasterIdLst>
    <p:handoutMasterId r:id="rId57"/>
  </p:handoutMasterIdLst>
  <p:sldIdLst>
    <p:sldId id="663" r:id="rId2"/>
    <p:sldId id="658" r:id="rId3"/>
    <p:sldId id="398" r:id="rId4"/>
    <p:sldId id="578" r:id="rId5"/>
    <p:sldId id="371" r:id="rId6"/>
    <p:sldId id="647" r:id="rId7"/>
    <p:sldId id="372" r:id="rId8"/>
    <p:sldId id="407" r:id="rId9"/>
    <p:sldId id="404" r:id="rId10"/>
    <p:sldId id="405" r:id="rId11"/>
    <p:sldId id="406" r:id="rId12"/>
    <p:sldId id="640" r:id="rId13"/>
    <p:sldId id="650" r:id="rId14"/>
    <p:sldId id="642" r:id="rId15"/>
    <p:sldId id="659" r:id="rId16"/>
    <p:sldId id="619" r:id="rId17"/>
    <p:sldId id="620" r:id="rId18"/>
    <p:sldId id="649" r:id="rId19"/>
    <p:sldId id="621" r:id="rId20"/>
    <p:sldId id="622" r:id="rId21"/>
    <p:sldId id="623" r:id="rId22"/>
    <p:sldId id="637" r:id="rId23"/>
    <p:sldId id="625" r:id="rId24"/>
    <p:sldId id="672" r:id="rId25"/>
    <p:sldId id="673" r:id="rId26"/>
    <p:sldId id="674" r:id="rId27"/>
    <p:sldId id="629" r:id="rId28"/>
    <p:sldId id="630" r:id="rId29"/>
    <p:sldId id="667" r:id="rId30"/>
    <p:sldId id="668" r:id="rId31"/>
    <p:sldId id="669" r:id="rId32"/>
    <p:sldId id="670" r:id="rId33"/>
    <p:sldId id="631" r:id="rId34"/>
    <p:sldId id="632" r:id="rId35"/>
    <p:sldId id="646" r:id="rId36"/>
    <p:sldId id="652" r:id="rId37"/>
    <p:sldId id="645" r:id="rId38"/>
    <p:sldId id="627" r:id="rId39"/>
    <p:sldId id="666" r:id="rId40"/>
    <p:sldId id="675" r:id="rId41"/>
    <p:sldId id="676" r:id="rId42"/>
    <p:sldId id="677" r:id="rId43"/>
    <p:sldId id="678" r:id="rId44"/>
    <p:sldId id="679" r:id="rId45"/>
    <p:sldId id="680" r:id="rId46"/>
    <p:sldId id="681" r:id="rId47"/>
    <p:sldId id="682" r:id="rId48"/>
    <p:sldId id="683" r:id="rId49"/>
    <p:sldId id="684" r:id="rId50"/>
    <p:sldId id="685" r:id="rId51"/>
    <p:sldId id="686" r:id="rId52"/>
    <p:sldId id="687" r:id="rId53"/>
    <p:sldId id="688" r:id="rId54"/>
    <p:sldId id="664" r:id="rId55"/>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3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FF99"/>
    <a:srgbClr val="FFFF66"/>
    <a:srgbClr val="FFFFFF"/>
    <a:srgbClr val="009900"/>
    <a:srgbClr val="1740AD"/>
    <a:srgbClr val="1B3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75320" autoAdjust="0"/>
  </p:normalViewPr>
  <p:slideViewPr>
    <p:cSldViewPr>
      <p:cViewPr varScale="1">
        <p:scale>
          <a:sx n="62" d="100"/>
          <a:sy n="62" d="100"/>
        </p:scale>
        <p:origin x="1838" y="48"/>
      </p:cViewPr>
      <p:guideLst>
        <p:guide orient="horz" pos="2160"/>
        <p:guide pos="2835"/>
      </p:guideLst>
    </p:cSldViewPr>
  </p:slideViewPr>
  <p:outlineViewPr>
    <p:cViewPr>
      <p:scale>
        <a:sx n="33" d="100"/>
        <a:sy n="33" d="100"/>
      </p:scale>
      <p:origin x="0" y="744"/>
    </p:cViewPr>
  </p:outlineViewPr>
  <p:notesTextViewPr>
    <p:cViewPr>
      <p:scale>
        <a:sx n="3" d="2"/>
        <a:sy n="3" d="2"/>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951163" cy="495300"/>
          </a:xfrm>
          <a:prstGeom prst="rect">
            <a:avLst/>
          </a:prstGeom>
          <a:noFill/>
          <a:ln>
            <a:noFill/>
          </a:ln>
          <a:effectLst/>
        </p:spPr>
        <p:txBody>
          <a:bodyPr vert="horz" wrap="square" lIns="92228" tIns="46114" rIns="92228" bIns="46114" numCol="1" anchor="t" anchorCtr="0" compatLnSpc="1">
            <a:prstTxWarp prst="textNoShape">
              <a:avLst/>
            </a:prstTxWarp>
          </a:bodyPr>
          <a:lstStyle>
            <a:lvl1pPr defTabSz="922338" eaLnBrk="1" hangingPunct="1">
              <a:defRPr kumimoji="1" sz="1200">
                <a:latin typeface="Tahoma" pitchFamily="34" charset="0"/>
                <a:ea typeface="ＭＳ Ｐゴシック" pitchFamily="50" charset="-128"/>
              </a:defRPr>
            </a:lvl1pPr>
          </a:lstStyle>
          <a:p>
            <a:pPr>
              <a:defRPr/>
            </a:pPr>
            <a:endParaRPr lang="en-US" altLang="ja-JP"/>
          </a:p>
        </p:txBody>
      </p:sp>
      <p:sp>
        <p:nvSpPr>
          <p:cNvPr id="171011" name="Rectangle 3"/>
          <p:cNvSpPr>
            <a:spLocks noGrp="1" noChangeArrowheads="1"/>
          </p:cNvSpPr>
          <p:nvPr>
            <p:ph type="dt" sz="quarter" idx="1"/>
          </p:nvPr>
        </p:nvSpPr>
        <p:spPr bwMode="auto">
          <a:xfrm>
            <a:off x="3856038" y="0"/>
            <a:ext cx="2951162" cy="495300"/>
          </a:xfrm>
          <a:prstGeom prst="rect">
            <a:avLst/>
          </a:prstGeom>
          <a:noFill/>
          <a:ln>
            <a:noFill/>
          </a:ln>
          <a:effectLst/>
        </p:spPr>
        <p:txBody>
          <a:bodyPr vert="horz" wrap="square" lIns="92228" tIns="46114" rIns="92228" bIns="46114" numCol="1" anchor="t" anchorCtr="0" compatLnSpc="1">
            <a:prstTxWarp prst="textNoShape">
              <a:avLst/>
            </a:prstTxWarp>
          </a:bodyPr>
          <a:lstStyle>
            <a:lvl1pPr algn="r" defTabSz="922338" eaLnBrk="1" hangingPunct="1">
              <a:defRPr kumimoji="1" sz="1200">
                <a:latin typeface="Tahoma" pitchFamily="34" charset="0"/>
                <a:ea typeface="ＭＳ Ｐゴシック" pitchFamily="50" charset="-128"/>
              </a:defRPr>
            </a:lvl1pPr>
          </a:lstStyle>
          <a:p>
            <a:pPr>
              <a:defRPr/>
            </a:pPr>
            <a:endParaRPr lang="en-US" altLang="ja-JP"/>
          </a:p>
        </p:txBody>
      </p:sp>
      <p:sp>
        <p:nvSpPr>
          <p:cNvPr id="171012" name="Rectangle 4"/>
          <p:cNvSpPr>
            <a:spLocks noGrp="1" noChangeArrowheads="1"/>
          </p:cNvSpPr>
          <p:nvPr>
            <p:ph type="ftr" sz="quarter" idx="2"/>
          </p:nvPr>
        </p:nvSpPr>
        <p:spPr bwMode="auto">
          <a:xfrm>
            <a:off x="0" y="9444038"/>
            <a:ext cx="2951163" cy="495300"/>
          </a:xfrm>
          <a:prstGeom prst="rect">
            <a:avLst/>
          </a:prstGeom>
          <a:noFill/>
          <a:ln>
            <a:noFill/>
          </a:ln>
          <a:effectLst/>
        </p:spPr>
        <p:txBody>
          <a:bodyPr vert="horz" wrap="square" lIns="92228" tIns="46114" rIns="92228" bIns="46114" numCol="1" anchor="b" anchorCtr="0" compatLnSpc="1">
            <a:prstTxWarp prst="textNoShape">
              <a:avLst/>
            </a:prstTxWarp>
          </a:bodyPr>
          <a:lstStyle>
            <a:lvl1pPr defTabSz="922338" eaLnBrk="1" hangingPunct="1">
              <a:defRPr kumimoji="1" sz="1200">
                <a:latin typeface="Tahoma" pitchFamily="34" charset="0"/>
                <a:ea typeface="ＭＳ Ｐゴシック" pitchFamily="50" charset="-128"/>
              </a:defRPr>
            </a:lvl1pPr>
          </a:lstStyle>
          <a:p>
            <a:pPr>
              <a:defRPr/>
            </a:pPr>
            <a:endParaRPr lang="en-US" altLang="ja-JP"/>
          </a:p>
        </p:txBody>
      </p:sp>
      <p:sp>
        <p:nvSpPr>
          <p:cNvPr id="171013" name="Rectangle 5"/>
          <p:cNvSpPr>
            <a:spLocks noGrp="1" noChangeArrowheads="1"/>
          </p:cNvSpPr>
          <p:nvPr>
            <p:ph type="sldNum" sz="quarter" idx="3"/>
          </p:nvPr>
        </p:nvSpPr>
        <p:spPr bwMode="auto">
          <a:xfrm>
            <a:off x="3856038" y="9444038"/>
            <a:ext cx="2951162" cy="495300"/>
          </a:xfrm>
          <a:prstGeom prst="rect">
            <a:avLst/>
          </a:prstGeom>
          <a:noFill/>
          <a:ln>
            <a:noFill/>
          </a:ln>
          <a:effectLst/>
        </p:spPr>
        <p:txBody>
          <a:bodyPr vert="horz" wrap="square" lIns="92228" tIns="46114" rIns="92228" bIns="46114" numCol="1" anchor="b" anchorCtr="0" compatLnSpc="1">
            <a:prstTxWarp prst="textNoShape">
              <a:avLst/>
            </a:prstTxWarp>
          </a:bodyPr>
          <a:lstStyle>
            <a:lvl1pPr algn="r" defTabSz="922338" eaLnBrk="1" hangingPunct="1">
              <a:defRPr kumimoji="1" sz="1200">
                <a:latin typeface="Tahoma" panose="020B0604030504040204" pitchFamily="34" charset="0"/>
              </a:defRPr>
            </a:lvl1pPr>
          </a:lstStyle>
          <a:p>
            <a:pPr>
              <a:defRPr/>
            </a:pPr>
            <a:fld id="{2E307F87-0D25-4920-B11C-74AFA89B11AE}" type="slidenum">
              <a:rPr lang="ja-JP" altLang="en-US"/>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0" y="0"/>
            <a:ext cx="2951163" cy="495300"/>
          </a:xfrm>
          <a:prstGeom prst="rect">
            <a:avLst/>
          </a:prstGeom>
          <a:noFill/>
          <a:ln>
            <a:noFill/>
          </a:ln>
          <a:effectLst/>
        </p:spPr>
        <p:txBody>
          <a:bodyPr vert="horz" wrap="square" lIns="91443" tIns="45721" rIns="91443" bIns="45721" numCol="1" anchor="t" anchorCtr="0" compatLnSpc="1">
            <a:prstTxWarp prst="textNoShape">
              <a:avLst/>
            </a:prstTxWarp>
          </a:bodyPr>
          <a:lstStyle>
            <a:lvl1pPr eaLnBrk="1" hangingPunct="1">
              <a:defRPr kumimoji="1" sz="1200">
                <a:latin typeface="Arial" charset="0"/>
                <a:ea typeface="ＭＳ Ｐゴシック" pitchFamily="50" charset="-128"/>
              </a:defRPr>
            </a:lvl1pPr>
          </a:lstStyle>
          <a:p>
            <a:pPr>
              <a:defRPr/>
            </a:pPr>
            <a:endParaRPr lang="en-US" altLang="ja-JP"/>
          </a:p>
        </p:txBody>
      </p:sp>
      <p:sp>
        <p:nvSpPr>
          <p:cNvPr id="267267" name="Rectangle 3"/>
          <p:cNvSpPr>
            <a:spLocks noGrp="1" noChangeArrowheads="1"/>
          </p:cNvSpPr>
          <p:nvPr>
            <p:ph type="dt" idx="1"/>
          </p:nvPr>
        </p:nvSpPr>
        <p:spPr bwMode="auto">
          <a:xfrm>
            <a:off x="3854450" y="0"/>
            <a:ext cx="2951163" cy="495300"/>
          </a:xfrm>
          <a:prstGeom prst="rect">
            <a:avLst/>
          </a:prstGeom>
          <a:noFill/>
          <a:ln>
            <a:noFill/>
          </a:ln>
          <a:effectLst/>
        </p:spPr>
        <p:txBody>
          <a:bodyPr vert="horz" wrap="square" lIns="91443" tIns="45721" rIns="91443" bIns="45721" numCol="1" anchor="t" anchorCtr="0" compatLnSpc="1">
            <a:prstTxWarp prst="textNoShape">
              <a:avLst/>
            </a:prstTxWarp>
          </a:bodyPr>
          <a:lstStyle>
            <a:lvl1pPr algn="r" eaLnBrk="1" hangingPunct="1">
              <a:defRPr kumimoji="1" sz="1200">
                <a:latin typeface="Arial" charset="0"/>
                <a:ea typeface="ＭＳ Ｐゴシック"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22338" y="746125"/>
            <a:ext cx="4967287"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9" name="Rectangle 5"/>
          <p:cNvSpPr>
            <a:spLocks noGrp="1" noChangeArrowheads="1"/>
          </p:cNvSpPr>
          <p:nvPr>
            <p:ph type="body" sz="quarter" idx="3"/>
          </p:nvPr>
        </p:nvSpPr>
        <p:spPr bwMode="auto">
          <a:xfrm>
            <a:off x="682625" y="4721225"/>
            <a:ext cx="5441950" cy="4471988"/>
          </a:xfrm>
          <a:prstGeom prst="rect">
            <a:avLst/>
          </a:prstGeom>
          <a:noFill/>
          <a:ln>
            <a:noFill/>
          </a:ln>
          <a:effectLst/>
        </p:spPr>
        <p:txBody>
          <a:bodyPr vert="horz" wrap="square" lIns="91443" tIns="45721" rIns="91443" bIns="4572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67270" name="Rectangle 6"/>
          <p:cNvSpPr>
            <a:spLocks noGrp="1" noChangeArrowheads="1"/>
          </p:cNvSpPr>
          <p:nvPr>
            <p:ph type="ftr" sz="quarter" idx="4"/>
          </p:nvPr>
        </p:nvSpPr>
        <p:spPr bwMode="auto">
          <a:xfrm>
            <a:off x="0" y="9440863"/>
            <a:ext cx="2951163" cy="496887"/>
          </a:xfrm>
          <a:prstGeom prst="rect">
            <a:avLst/>
          </a:prstGeom>
          <a:noFill/>
          <a:ln>
            <a:noFill/>
          </a:ln>
          <a:effectLst/>
        </p:spPr>
        <p:txBody>
          <a:bodyPr vert="horz" wrap="square" lIns="91443" tIns="45721" rIns="91443" bIns="45721" numCol="1" anchor="b" anchorCtr="0" compatLnSpc="1">
            <a:prstTxWarp prst="textNoShape">
              <a:avLst/>
            </a:prstTxWarp>
          </a:bodyPr>
          <a:lstStyle>
            <a:lvl1pPr eaLnBrk="1" hangingPunct="1">
              <a:defRPr kumimoji="1" sz="1200">
                <a:latin typeface="Arial" charset="0"/>
                <a:ea typeface="ＭＳ Ｐゴシック" pitchFamily="50" charset="-128"/>
              </a:defRPr>
            </a:lvl1pPr>
          </a:lstStyle>
          <a:p>
            <a:pPr>
              <a:defRPr/>
            </a:pPr>
            <a:endParaRPr lang="en-US" altLang="ja-JP"/>
          </a:p>
        </p:txBody>
      </p:sp>
      <p:sp>
        <p:nvSpPr>
          <p:cNvPr id="267271" name="Rectangle 7"/>
          <p:cNvSpPr>
            <a:spLocks noGrp="1" noChangeArrowheads="1"/>
          </p:cNvSpPr>
          <p:nvPr>
            <p:ph type="sldNum" sz="quarter" idx="5"/>
          </p:nvPr>
        </p:nvSpPr>
        <p:spPr bwMode="auto">
          <a:xfrm>
            <a:off x="3854450" y="9440863"/>
            <a:ext cx="2951163" cy="496887"/>
          </a:xfrm>
          <a:prstGeom prst="rect">
            <a:avLst/>
          </a:prstGeom>
          <a:noFill/>
          <a:ln>
            <a:noFill/>
          </a:ln>
          <a:effectLst/>
        </p:spPr>
        <p:txBody>
          <a:bodyPr vert="horz" wrap="square" lIns="91443" tIns="45721" rIns="91443" bIns="45721" numCol="1" anchor="b" anchorCtr="0" compatLnSpc="1">
            <a:prstTxWarp prst="textNoShape">
              <a:avLst/>
            </a:prstTxWarp>
          </a:bodyPr>
          <a:lstStyle>
            <a:lvl1pPr algn="r" eaLnBrk="1" hangingPunct="1">
              <a:defRPr kumimoji="1" sz="1200"/>
            </a:lvl1pPr>
          </a:lstStyle>
          <a:p>
            <a:pPr>
              <a:defRPr/>
            </a:pPr>
            <a:fld id="{7C4A59E2-06C4-4CE4-9A6A-3A6C5A889A37}"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5634E3A-FC14-4393-A664-F1477836D67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
        <p:nvSpPr>
          <p:cNvPr id="6147" name="Rectangle 2"/>
          <p:cNvSpPr>
            <a:spLocks noGrp="1" noRot="1" noChangeAspect="1" noChangeArrowheads="1" noTextEdit="1"/>
          </p:cNvSpPr>
          <p:nvPr>
            <p:ph type="sldImg"/>
          </p:nvPr>
        </p:nvSpPr>
        <p:spPr>
          <a:xfrm>
            <a:off x="-1235075" y="1122363"/>
            <a:ext cx="7167563" cy="5376862"/>
          </a:xfrm>
          <a:ln/>
        </p:spPr>
      </p:sp>
      <p:sp>
        <p:nvSpPr>
          <p:cNvPr id="6148" name="Rectangle 3"/>
          <p:cNvSpPr>
            <a:spLocks noGrp="1" noChangeArrowheads="1"/>
          </p:cNvSpPr>
          <p:nvPr>
            <p:ph type="body" idx="1"/>
          </p:nvPr>
        </p:nvSpPr>
        <p:spPr>
          <a:xfrm>
            <a:off x="633413" y="6948488"/>
            <a:ext cx="3427412" cy="6500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p>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a:ln/>
        </p:spPr>
      </p:sp>
      <p:sp>
        <p:nvSpPr>
          <p:cNvPr id="2662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662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0DC0C0C-9542-4837-A80A-F1802A95C3BE}" type="slidenum">
              <a:rPr lang="ja-JP" altLang="en-US" smtClean="0"/>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p>
        </p:txBody>
      </p:sp>
      <p:sp>
        <p:nvSpPr>
          <p:cNvPr id="2867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A4429AC-56B5-4057-8BD7-B4BA1190813D}" type="slidenum">
              <a:rPr lang="ja-JP" altLang="en-US" smtClean="0"/>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a:ln/>
        </p:spPr>
      </p:sp>
      <p:sp>
        <p:nvSpPr>
          <p:cNvPr id="307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072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D90069E3-A1FD-41BC-92B9-285C3D281657}" type="slidenum">
              <a:rPr lang="ja-JP" altLang="en-US" smtClean="0"/>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277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709A3632-2F7B-4011-893F-5EB0A2BE8184}" type="slidenum">
              <a:rPr lang="ja-JP" altLang="en-US" smtClean="0"/>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ea typeface="ＭＳ Ｐゴシック" panose="020B0600070205080204" pitchFamily="50" charset="-128"/>
              </a:defRPr>
            </a:lvl1pPr>
            <a:lvl2pPr marL="742950" indent="-285750" defTabSz="912813">
              <a:defRPr>
                <a:solidFill>
                  <a:schemeClr val="tx1"/>
                </a:solidFill>
                <a:latin typeface="Arial" panose="020B0604020202020204" pitchFamily="34" charset="0"/>
                <a:ea typeface="ＭＳ Ｐゴシック" panose="020B0600070205080204" pitchFamily="50" charset="-128"/>
              </a:defRPr>
            </a:lvl2pPr>
            <a:lvl3pPr marL="1143000" indent="-228600" defTabSz="912813">
              <a:defRPr>
                <a:solidFill>
                  <a:schemeClr val="tx1"/>
                </a:solidFill>
                <a:latin typeface="Arial" panose="020B0604020202020204" pitchFamily="34" charset="0"/>
                <a:ea typeface="ＭＳ Ｐゴシック" panose="020B0600070205080204" pitchFamily="50" charset="-128"/>
              </a:defRPr>
            </a:lvl3pPr>
            <a:lvl4pPr marL="1600200" indent="-228600" defTabSz="912813">
              <a:defRPr>
                <a:solidFill>
                  <a:schemeClr val="tx1"/>
                </a:solidFill>
                <a:latin typeface="Arial" panose="020B0604020202020204" pitchFamily="34" charset="0"/>
                <a:ea typeface="ＭＳ Ｐゴシック" panose="020B0600070205080204" pitchFamily="50" charset="-128"/>
              </a:defRPr>
            </a:lvl4pPr>
            <a:lvl5pPr marL="2057400" indent="-228600" defTabSz="912813">
              <a:defRPr>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5461BEA-A06A-4789-8997-91980F61C5AE}" type="slidenum">
              <a:rPr lang="ja-JP" altLang="en-US" smtClean="0"/>
              <a:pPr/>
              <a:t>14</a:t>
            </a:fld>
            <a:endParaRPr lang="en-US" altLang="ja-JP"/>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ln/>
        </p:spPr>
      </p:sp>
      <p:sp>
        <p:nvSpPr>
          <p:cNvPr id="368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686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702003B-B4F9-4E02-AABF-78762F8D27A8}" type="slidenum">
              <a:rPr lang="ja-JP" altLang="en-US" smtClean="0"/>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72BFF1C7-E514-43C3-83F4-B7F7E38B8AF5}" type="slidenum">
              <a:rPr lang="ja-JP" altLang="en-US" smtClean="0"/>
              <a:pPr/>
              <a:t>16</a:t>
            </a:fld>
            <a:endParaRPr lang="en-US" altLang="ja-JP"/>
          </a:p>
        </p:txBody>
      </p:sp>
      <p:sp>
        <p:nvSpPr>
          <p:cNvPr id="38915" name="Rectangle 2"/>
          <p:cNvSpPr>
            <a:spLocks noGrp="1" noRot="1" noChangeAspect="1" noChangeArrowheads="1" noTextEdit="1"/>
          </p:cNvSpPr>
          <p:nvPr>
            <p:ph type="sldImg"/>
          </p:nvPr>
        </p:nvSpPr>
        <p:spPr>
          <a:xfrm>
            <a:off x="971550" y="766763"/>
            <a:ext cx="4913313" cy="3686175"/>
          </a:xfrm>
          <a:ln/>
        </p:spPr>
      </p:sp>
      <p:sp>
        <p:nvSpPr>
          <p:cNvPr id="38916"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F2C0684-A864-409C-AFBE-BC9863F2B30A}" type="slidenum">
              <a:rPr lang="ja-JP" altLang="en-US" smtClean="0"/>
              <a:pPr/>
              <a:t>17</a:t>
            </a:fld>
            <a:endParaRPr lang="en-US" altLang="ja-JP"/>
          </a:p>
        </p:txBody>
      </p:sp>
      <p:sp>
        <p:nvSpPr>
          <p:cNvPr id="40963" name="Rectangle 2"/>
          <p:cNvSpPr>
            <a:spLocks noGrp="1" noRot="1" noChangeAspect="1" noChangeArrowheads="1" noTextEdit="1"/>
          </p:cNvSpPr>
          <p:nvPr>
            <p:ph type="sldImg"/>
          </p:nvPr>
        </p:nvSpPr>
        <p:spPr>
          <a:xfrm>
            <a:off x="971550" y="766763"/>
            <a:ext cx="4913313" cy="3686175"/>
          </a:xfrm>
          <a:ln/>
        </p:spPr>
      </p:sp>
      <p:sp>
        <p:nvSpPr>
          <p:cNvPr id="40964"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E22AD80-F3BB-4E6D-A64A-CAEFD89FD717}" type="slidenum">
              <a:rPr lang="ja-JP" altLang="en-US" smtClean="0"/>
              <a:pPr/>
              <a:t>18</a:t>
            </a:fld>
            <a:endParaRPr lang="en-US" altLang="ja-JP"/>
          </a:p>
        </p:txBody>
      </p:sp>
      <p:sp>
        <p:nvSpPr>
          <p:cNvPr id="43011" name="Rectangle 2"/>
          <p:cNvSpPr>
            <a:spLocks noGrp="1" noRot="1" noChangeAspect="1" noChangeArrowheads="1" noTextEdit="1"/>
          </p:cNvSpPr>
          <p:nvPr>
            <p:ph type="sldImg"/>
          </p:nvPr>
        </p:nvSpPr>
        <p:spPr>
          <a:xfrm>
            <a:off x="971550" y="766763"/>
            <a:ext cx="4913313" cy="3686175"/>
          </a:xfrm>
          <a:ln/>
        </p:spPr>
      </p:sp>
      <p:sp>
        <p:nvSpPr>
          <p:cNvPr id="43012"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0BC901A-4627-401B-ADF6-ADA93AF72A59}" type="slidenum">
              <a:rPr lang="ja-JP" altLang="en-US" smtClean="0"/>
              <a:pPr/>
              <a:t>19</a:t>
            </a:fld>
            <a:endParaRPr lang="en-US" altLang="ja-JP"/>
          </a:p>
        </p:txBody>
      </p:sp>
      <p:sp>
        <p:nvSpPr>
          <p:cNvPr id="45059" name="Rectangle 2"/>
          <p:cNvSpPr>
            <a:spLocks noGrp="1" noRot="1" noChangeAspect="1" noChangeArrowheads="1" noTextEdit="1"/>
          </p:cNvSpPr>
          <p:nvPr>
            <p:ph type="sldImg"/>
          </p:nvPr>
        </p:nvSpPr>
        <p:spPr>
          <a:xfrm>
            <a:off x="971550" y="766763"/>
            <a:ext cx="4913313" cy="3686175"/>
          </a:xfrm>
          <a:ln/>
        </p:spPr>
      </p:sp>
      <p:sp>
        <p:nvSpPr>
          <p:cNvPr id="45060"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ln/>
        </p:spPr>
      </p:sp>
      <p:sp>
        <p:nvSpPr>
          <p:cNvPr id="1024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4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D4832D1A-C8BF-42A4-8C37-94F2DA2076FE}" type="slidenum">
              <a:rPr lang="ja-JP" altLang="en-US" smtClean="0"/>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68D53D0-E784-4A58-AE7C-3D53751CE845}" type="slidenum">
              <a:rPr lang="ja-JP" altLang="en-US" smtClean="0"/>
              <a:pPr/>
              <a:t>20</a:t>
            </a:fld>
            <a:endParaRPr lang="en-US" altLang="ja-JP"/>
          </a:p>
        </p:txBody>
      </p:sp>
      <p:sp>
        <p:nvSpPr>
          <p:cNvPr id="47107" name="Rectangle 2"/>
          <p:cNvSpPr>
            <a:spLocks noGrp="1" noRot="1" noChangeAspect="1" noChangeArrowheads="1" noTextEdit="1"/>
          </p:cNvSpPr>
          <p:nvPr>
            <p:ph type="sldImg"/>
          </p:nvPr>
        </p:nvSpPr>
        <p:spPr>
          <a:xfrm>
            <a:off x="971550" y="766763"/>
            <a:ext cx="4913313" cy="3686175"/>
          </a:xfrm>
          <a:ln/>
        </p:spPr>
      </p:sp>
      <p:sp>
        <p:nvSpPr>
          <p:cNvPr id="47108"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7E4CD4CD-34F3-4585-A8CB-C04EAEABEA76}" type="slidenum">
              <a:rPr lang="ja-JP" altLang="en-US" smtClean="0"/>
              <a:pPr/>
              <a:t>21</a:t>
            </a:fld>
            <a:endParaRPr lang="en-US" altLang="ja-JP"/>
          </a:p>
        </p:txBody>
      </p:sp>
      <p:sp>
        <p:nvSpPr>
          <p:cNvPr id="49155" name="Rectangle 2"/>
          <p:cNvSpPr>
            <a:spLocks noGrp="1" noRot="1" noChangeAspect="1" noChangeArrowheads="1" noTextEdit="1"/>
          </p:cNvSpPr>
          <p:nvPr>
            <p:ph type="sldImg"/>
          </p:nvPr>
        </p:nvSpPr>
        <p:spPr>
          <a:xfrm>
            <a:off x="971550" y="766763"/>
            <a:ext cx="4913313" cy="3686175"/>
          </a:xfrm>
          <a:ln/>
        </p:spPr>
      </p:sp>
      <p:sp>
        <p:nvSpPr>
          <p:cNvPr id="49156"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a:ln/>
        </p:spPr>
      </p:sp>
      <p:sp>
        <p:nvSpPr>
          <p:cNvPr id="512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0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EF5E2A1-E758-452F-B54D-A46BA2932B3C}" type="slidenum">
              <a:rPr lang="ja-JP" altLang="en-US" smtClean="0"/>
              <a:pPr/>
              <a:t>22</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03C7EC40-522C-4F6B-9EEA-E20CA26663C7}" type="slidenum">
              <a:rPr lang="ja-JP" altLang="en-US" smtClean="0"/>
              <a:pPr/>
              <a:t>23</a:t>
            </a:fld>
            <a:endParaRPr lang="en-US" altLang="ja-JP"/>
          </a:p>
        </p:txBody>
      </p:sp>
      <p:sp>
        <p:nvSpPr>
          <p:cNvPr id="53251" name="Rectangle 2"/>
          <p:cNvSpPr>
            <a:spLocks noGrp="1" noRot="1" noChangeAspect="1" noChangeArrowheads="1" noTextEdit="1"/>
          </p:cNvSpPr>
          <p:nvPr>
            <p:ph type="sldImg"/>
          </p:nvPr>
        </p:nvSpPr>
        <p:spPr>
          <a:xfrm>
            <a:off x="971550" y="766763"/>
            <a:ext cx="4913313" cy="3686175"/>
          </a:xfrm>
          <a:ln/>
        </p:spPr>
      </p:sp>
      <p:sp>
        <p:nvSpPr>
          <p:cNvPr id="53252"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F4B10EF5-D17C-4F49-BA1F-AA386FB68880}" type="slidenum">
              <a:rPr lang="ja-JP" altLang="en-US" smtClean="0"/>
              <a:pPr/>
              <a:t>24</a:t>
            </a:fld>
            <a:endParaRPr lang="en-US" altLang="ja-JP"/>
          </a:p>
        </p:txBody>
      </p:sp>
      <p:sp>
        <p:nvSpPr>
          <p:cNvPr id="55299" name="Rectangle 2"/>
          <p:cNvSpPr>
            <a:spLocks noGrp="1" noRot="1" noChangeAspect="1" noChangeArrowheads="1" noTextEdit="1"/>
          </p:cNvSpPr>
          <p:nvPr>
            <p:ph type="sldImg"/>
          </p:nvPr>
        </p:nvSpPr>
        <p:spPr>
          <a:xfrm>
            <a:off x="971550" y="766763"/>
            <a:ext cx="4913313" cy="3686175"/>
          </a:xfrm>
          <a:ln/>
        </p:spPr>
      </p:sp>
      <p:sp>
        <p:nvSpPr>
          <p:cNvPr id="55300"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D408E3A5-1965-4836-948C-FE0E7A5ABC0E}" type="slidenum">
              <a:rPr lang="ja-JP" altLang="en-US" smtClean="0"/>
              <a:pPr/>
              <a:t>25</a:t>
            </a:fld>
            <a:endParaRPr lang="en-US" altLang="ja-JP"/>
          </a:p>
        </p:txBody>
      </p:sp>
      <p:sp>
        <p:nvSpPr>
          <p:cNvPr id="57347" name="Rectangle 2"/>
          <p:cNvSpPr>
            <a:spLocks noGrp="1" noRot="1" noChangeAspect="1" noChangeArrowheads="1" noTextEdit="1"/>
          </p:cNvSpPr>
          <p:nvPr>
            <p:ph type="sldImg"/>
          </p:nvPr>
        </p:nvSpPr>
        <p:spPr>
          <a:xfrm>
            <a:off x="971550" y="766763"/>
            <a:ext cx="4913313" cy="3686175"/>
          </a:xfrm>
          <a:ln/>
        </p:spPr>
      </p:sp>
      <p:sp>
        <p:nvSpPr>
          <p:cNvPr id="57348"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3137FE7-ED51-4F00-89CB-D14227C1EC3D}" type="slidenum">
              <a:rPr lang="ja-JP" altLang="en-US" smtClean="0"/>
              <a:pPr/>
              <a:t>26</a:t>
            </a:fld>
            <a:endParaRPr lang="en-US" altLang="ja-JP"/>
          </a:p>
        </p:txBody>
      </p:sp>
      <p:sp>
        <p:nvSpPr>
          <p:cNvPr id="59395" name="Rectangle 2"/>
          <p:cNvSpPr>
            <a:spLocks noGrp="1" noRot="1" noChangeAspect="1" noChangeArrowheads="1" noTextEdit="1"/>
          </p:cNvSpPr>
          <p:nvPr>
            <p:ph type="sldImg"/>
          </p:nvPr>
        </p:nvSpPr>
        <p:spPr>
          <a:xfrm>
            <a:off x="971550" y="766763"/>
            <a:ext cx="4913313" cy="3686175"/>
          </a:xfrm>
          <a:ln/>
        </p:spPr>
      </p:sp>
      <p:sp>
        <p:nvSpPr>
          <p:cNvPr id="59396"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DB0307C4-89E5-46AF-B646-9F5995955C94}" type="slidenum">
              <a:rPr lang="ja-JP" altLang="en-US" smtClean="0"/>
              <a:pPr/>
              <a:t>27</a:t>
            </a:fld>
            <a:endParaRPr lang="en-US" altLang="ja-JP"/>
          </a:p>
        </p:txBody>
      </p:sp>
      <p:sp>
        <p:nvSpPr>
          <p:cNvPr id="61443" name="Rectangle 2"/>
          <p:cNvSpPr>
            <a:spLocks noGrp="1" noRot="1" noChangeAspect="1" noChangeArrowheads="1" noTextEdit="1"/>
          </p:cNvSpPr>
          <p:nvPr>
            <p:ph type="sldImg"/>
          </p:nvPr>
        </p:nvSpPr>
        <p:spPr>
          <a:xfrm>
            <a:off x="971550" y="766763"/>
            <a:ext cx="4913313" cy="3686175"/>
          </a:xfrm>
          <a:ln/>
        </p:spPr>
      </p:sp>
      <p:sp>
        <p:nvSpPr>
          <p:cNvPr id="61444"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A4F1805-058A-405F-8A59-05479CDDBF7C}" type="slidenum">
              <a:rPr lang="ja-JP" altLang="en-US" smtClean="0"/>
              <a:pPr/>
              <a:t>28</a:t>
            </a:fld>
            <a:endParaRPr lang="en-US" altLang="ja-JP"/>
          </a:p>
        </p:txBody>
      </p:sp>
      <p:sp>
        <p:nvSpPr>
          <p:cNvPr id="63491" name="Rectangle 2"/>
          <p:cNvSpPr>
            <a:spLocks noGrp="1" noRot="1" noChangeAspect="1" noChangeArrowheads="1" noTextEdit="1"/>
          </p:cNvSpPr>
          <p:nvPr>
            <p:ph type="sldImg"/>
          </p:nvPr>
        </p:nvSpPr>
        <p:spPr>
          <a:xfrm>
            <a:off x="971550" y="766763"/>
            <a:ext cx="4913313" cy="3686175"/>
          </a:xfrm>
          <a:ln/>
        </p:spPr>
      </p:sp>
      <p:sp>
        <p:nvSpPr>
          <p:cNvPr id="63492"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3CE20A26-EEC8-41D0-AB1D-CBF4C58ADCF5}" type="slidenum">
              <a:rPr lang="ja-JP" altLang="en-US" smtClean="0"/>
              <a:pPr/>
              <a:t>29</a:t>
            </a:fld>
            <a:endParaRPr lang="en-US" altLang="ja-JP"/>
          </a:p>
        </p:txBody>
      </p:sp>
      <p:sp>
        <p:nvSpPr>
          <p:cNvPr id="65539" name="Rectangle 2"/>
          <p:cNvSpPr>
            <a:spLocks noGrp="1" noRot="1" noChangeAspect="1" noChangeArrowheads="1" noTextEdit="1"/>
          </p:cNvSpPr>
          <p:nvPr>
            <p:ph type="sldImg"/>
          </p:nvPr>
        </p:nvSpPr>
        <p:spPr>
          <a:xfrm>
            <a:off x="971550" y="766763"/>
            <a:ext cx="4913313" cy="3686175"/>
          </a:xfrm>
          <a:ln/>
        </p:spPr>
      </p:sp>
      <p:sp>
        <p:nvSpPr>
          <p:cNvPr id="65540"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8E8657C-18D4-4BC4-B049-09E879EFD6CB}" type="slidenum">
              <a:rPr lang="ja-JP" altLang="en-US" smtClean="0"/>
              <a:pPr/>
              <a:t>3</a:t>
            </a:fld>
            <a:endParaRPr lang="en-US" altLang="ja-JP"/>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D09B2D6-FB91-430C-86B8-11CE3927D9F9}" type="slidenum">
              <a:rPr lang="ja-JP" altLang="en-US" smtClean="0"/>
              <a:pPr/>
              <a:t>30</a:t>
            </a:fld>
            <a:endParaRPr lang="en-US" altLang="ja-JP"/>
          </a:p>
        </p:txBody>
      </p:sp>
      <p:sp>
        <p:nvSpPr>
          <p:cNvPr id="67587" name="Rectangle 2"/>
          <p:cNvSpPr>
            <a:spLocks noGrp="1" noRot="1" noChangeAspect="1" noChangeArrowheads="1" noTextEdit="1"/>
          </p:cNvSpPr>
          <p:nvPr>
            <p:ph type="sldImg"/>
          </p:nvPr>
        </p:nvSpPr>
        <p:spPr>
          <a:xfrm>
            <a:off x="971550" y="766763"/>
            <a:ext cx="4913313" cy="3686175"/>
          </a:xfrm>
          <a:ln/>
        </p:spPr>
      </p:sp>
      <p:sp>
        <p:nvSpPr>
          <p:cNvPr id="67588"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C025A6E-F091-4A72-9263-9B2D0B65CDB8}" type="slidenum">
              <a:rPr lang="ja-JP" altLang="en-US" smtClean="0"/>
              <a:pPr/>
              <a:t>31</a:t>
            </a:fld>
            <a:endParaRPr lang="en-US" altLang="ja-JP"/>
          </a:p>
        </p:txBody>
      </p:sp>
      <p:sp>
        <p:nvSpPr>
          <p:cNvPr id="69635" name="Rectangle 2"/>
          <p:cNvSpPr>
            <a:spLocks noGrp="1" noRot="1" noChangeAspect="1" noChangeArrowheads="1" noTextEdit="1"/>
          </p:cNvSpPr>
          <p:nvPr>
            <p:ph type="sldImg"/>
          </p:nvPr>
        </p:nvSpPr>
        <p:spPr>
          <a:xfrm>
            <a:off x="971550" y="766763"/>
            <a:ext cx="4913313" cy="3686175"/>
          </a:xfrm>
          <a:ln/>
        </p:spPr>
      </p:sp>
      <p:sp>
        <p:nvSpPr>
          <p:cNvPr id="69636"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A33A8B3-E348-4455-ABDE-D365C812A841}" type="slidenum">
              <a:rPr lang="ja-JP" altLang="en-US" smtClean="0"/>
              <a:pPr/>
              <a:t>32</a:t>
            </a:fld>
            <a:endParaRPr lang="en-US" altLang="ja-JP"/>
          </a:p>
        </p:txBody>
      </p:sp>
      <p:sp>
        <p:nvSpPr>
          <p:cNvPr id="71683" name="Rectangle 2"/>
          <p:cNvSpPr>
            <a:spLocks noGrp="1" noRot="1" noChangeAspect="1" noChangeArrowheads="1" noTextEdit="1"/>
          </p:cNvSpPr>
          <p:nvPr>
            <p:ph type="sldImg"/>
          </p:nvPr>
        </p:nvSpPr>
        <p:spPr>
          <a:xfrm>
            <a:off x="971550" y="766763"/>
            <a:ext cx="4913313" cy="3686175"/>
          </a:xfrm>
          <a:ln/>
        </p:spPr>
      </p:sp>
      <p:sp>
        <p:nvSpPr>
          <p:cNvPr id="71684"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EF0EBC8-620C-4741-A4B1-2D2577BC8B40}" type="slidenum">
              <a:rPr lang="ja-JP" altLang="en-US" smtClean="0"/>
              <a:pPr/>
              <a:t>33</a:t>
            </a:fld>
            <a:endParaRPr lang="en-US" altLang="ja-JP"/>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213C5BE-44C7-4F77-B650-B5FC3CD1EA58}" type="slidenum">
              <a:rPr lang="ja-JP" altLang="en-US" smtClean="0"/>
              <a:pPr/>
              <a:t>34</a:t>
            </a:fld>
            <a:endParaRPr lang="en-US" altLang="ja-JP"/>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a:ln/>
        </p:spPr>
      </p:sp>
      <p:sp>
        <p:nvSpPr>
          <p:cNvPr id="7782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7782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4850D86-4468-48C4-A2F2-B232CA082144}" type="slidenum">
              <a:rPr lang="ja-JP" altLang="en-US" smtClean="0"/>
              <a:pPr/>
              <a:t>35</a:t>
            </a:fld>
            <a:endParaRPr lang="en-US" altLang="ja-JP"/>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ea typeface="ＭＳ Ｐゴシック" panose="020B0600070205080204" pitchFamily="50" charset="-128"/>
              </a:defRPr>
            </a:lvl1pPr>
            <a:lvl2pPr marL="742950" indent="-285750" defTabSz="912813">
              <a:defRPr>
                <a:solidFill>
                  <a:schemeClr val="tx1"/>
                </a:solidFill>
                <a:latin typeface="Arial" panose="020B0604020202020204" pitchFamily="34" charset="0"/>
                <a:ea typeface="ＭＳ Ｐゴシック" panose="020B0600070205080204" pitchFamily="50" charset="-128"/>
              </a:defRPr>
            </a:lvl2pPr>
            <a:lvl3pPr marL="1143000" indent="-228600" defTabSz="912813">
              <a:defRPr>
                <a:solidFill>
                  <a:schemeClr val="tx1"/>
                </a:solidFill>
                <a:latin typeface="Arial" panose="020B0604020202020204" pitchFamily="34" charset="0"/>
                <a:ea typeface="ＭＳ Ｐゴシック" panose="020B0600070205080204" pitchFamily="50" charset="-128"/>
              </a:defRPr>
            </a:lvl3pPr>
            <a:lvl4pPr marL="1600200" indent="-228600" defTabSz="912813">
              <a:defRPr>
                <a:solidFill>
                  <a:schemeClr val="tx1"/>
                </a:solidFill>
                <a:latin typeface="Arial" panose="020B0604020202020204" pitchFamily="34" charset="0"/>
                <a:ea typeface="ＭＳ Ｐゴシック" panose="020B0600070205080204" pitchFamily="50" charset="-128"/>
              </a:defRPr>
            </a:lvl4pPr>
            <a:lvl5pPr marL="2057400" indent="-228600" defTabSz="912813">
              <a:defRPr>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36283204-2F47-4439-B23D-7B85CC12B041}" type="slidenum">
              <a:rPr lang="ja-JP" altLang="en-US" smtClean="0"/>
              <a:pPr/>
              <a:t>36</a:t>
            </a:fld>
            <a:endParaRPr lang="en-US" altLang="ja-JP"/>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ea typeface="ＭＳ Ｐゴシック" panose="020B0600070205080204" pitchFamily="50" charset="-128"/>
              </a:defRPr>
            </a:lvl1pPr>
            <a:lvl2pPr marL="742950" indent="-285750" defTabSz="912813">
              <a:defRPr>
                <a:solidFill>
                  <a:schemeClr val="tx1"/>
                </a:solidFill>
                <a:latin typeface="Arial" panose="020B0604020202020204" pitchFamily="34" charset="0"/>
                <a:ea typeface="ＭＳ Ｐゴシック" panose="020B0600070205080204" pitchFamily="50" charset="-128"/>
              </a:defRPr>
            </a:lvl2pPr>
            <a:lvl3pPr marL="1143000" indent="-228600" defTabSz="912813">
              <a:defRPr>
                <a:solidFill>
                  <a:schemeClr val="tx1"/>
                </a:solidFill>
                <a:latin typeface="Arial" panose="020B0604020202020204" pitchFamily="34" charset="0"/>
                <a:ea typeface="ＭＳ Ｐゴシック" panose="020B0600070205080204" pitchFamily="50" charset="-128"/>
              </a:defRPr>
            </a:lvl3pPr>
            <a:lvl4pPr marL="1600200" indent="-228600" defTabSz="912813">
              <a:defRPr>
                <a:solidFill>
                  <a:schemeClr val="tx1"/>
                </a:solidFill>
                <a:latin typeface="Arial" panose="020B0604020202020204" pitchFamily="34" charset="0"/>
                <a:ea typeface="ＭＳ Ｐゴシック" panose="020B0600070205080204" pitchFamily="50" charset="-128"/>
              </a:defRPr>
            </a:lvl4pPr>
            <a:lvl5pPr marL="2057400" indent="-228600" defTabSz="912813">
              <a:defRPr>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CE2E021-4506-4F0E-873A-4D534418E099}" type="slidenum">
              <a:rPr lang="ja-JP" altLang="en-US" smtClean="0"/>
              <a:pPr/>
              <a:t>37</a:t>
            </a:fld>
            <a:endParaRPr lang="en-US" altLang="ja-JP"/>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D7913204-56DD-4DE4-B07A-197DF6050439}" type="slidenum">
              <a:rPr lang="ja-JP" altLang="en-US" smtClean="0"/>
              <a:pPr/>
              <a:t>38</a:t>
            </a:fld>
            <a:endParaRPr lang="en-US" altLang="ja-JP"/>
          </a:p>
        </p:txBody>
      </p:sp>
      <p:sp>
        <p:nvSpPr>
          <p:cNvPr id="83971" name="Rectangle 2"/>
          <p:cNvSpPr>
            <a:spLocks noGrp="1" noRot="1" noChangeAspect="1" noChangeArrowheads="1" noTextEdit="1"/>
          </p:cNvSpPr>
          <p:nvPr>
            <p:ph type="sldImg"/>
          </p:nvPr>
        </p:nvSpPr>
        <p:spPr>
          <a:xfrm>
            <a:off x="971550" y="766763"/>
            <a:ext cx="4913313" cy="3686175"/>
          </a:xfrm>
          <a:ln/>
        </p:spPr>
      </p:sp>
      <p:sp>
        <p:nvSpPr>
          <p:cNvPr id="83972" name="Rectangle 3"/>
          <p:cNvSpPr>
            <a:spLocks noGrp="1" noChangeArrowheads="1"/>
          </p:cNvSpPr>
          <p:nvPr>
            <p:ph type="body" idx="1"/>
          </p:nvPr>
        </p:nvSpPr>
        <p:spPr>
          <a:xfrm>
            <a:off x="923925" y="4759325"/>
            <a:ext cx="5005388" cy="445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602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3277A393-5E71-46E1-A1C9-168DD72AD5D6}" type="slidenum">
              <a:rPr lang="ja-JP" altLang="en-US" smtClean="0"/>
              <a:pPr/>
              <a:t>39</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36EEEA8-73B9-4FC9-9ACA-BE79C2853A41}" type="slidenum">
              <a:rPr lang="ja-JP" altLang="en-US" smtClean="0"/>
              <a:pPr/>
              <a:t>4</a:t>
            </a:fld>
            <a:endParaRPr lang="en-US" altLang="ja-JP"/>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p:cNvSpPr>
            <a:spLocks noGrp="1" noRot="1" noChangeAspect="1" noTextEdit="1"/>
          </p:cNvSpPr>
          <p:nvPr>
            <p:ph type="sldImg"/>
          </p:nvPr>
        </p:nvSpPr>
        <p:spPr>
          <a:ln/>
        </p:spPr>
      </p:sp>
      <p:sp>
        <p:nvSpPr>
          <p:cNvPr id="880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806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8D50DD0-4FDD-4597-AC45-13CD578F98F8}" type="slidenum">
              <a:rPr lang="ja-JP" altLang="en-US" smtClean="0"/>
              <a:pPr/>
              <a:t>40</a:t>
            </a:fld>
            <a:endParaRPr lang="en-US"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p:cNvSpPr>
            <a:spLocks noGrp="1" noRot="1" noChangeAspect="1" noTextEdit="1"/>
          </p:cNvSpPr>
          <p:nvPr>
            <p:ph type="sldImg"/>
          </p:nvPr>
        </p:nvSpPr>
        <p:spPr>
          <a:ln/>
        </p:spPr>
      </p:sp>
      <p:sp>
        <p:nvSpPr>
          <p:cNvPr id="901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p>
        </p:txBody>
      </p:sp>
      <p:sp>
        <p:nvSpPr>
          <p:cNvPr id="9011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556FA08-37C1-4E80-A88B-EFC97A415EAB}" type="slidenum">
              <a:rPr lang="ja-JP" altLang="en-US" smtClean="0"/>
              <a:pPr/>
              <a:t>41</a:t>
            </a:fld>
            <a:endParaRPr lang="en-US" altLang="ja-JP"/>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p:cNvSpPr>
            <a:spLocks noGrp="1" noRot="1" noChangeAspect="1" noTextEdit="1"/>
          </p:cNvSpPr>
          <p:nvPr>
            <p:ph type="sldImg"/>
          </p:nvPr>
        </p:nvSpPr>
        <p:spPr>
          <a:ln/>
        </p:spPr>
      </p:sp>
      <p:sp>
        <p:nvSpPr>
          <p:cNvPr id="9216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216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2544BF4-0BD0-4767-867C-DF171F35AA84}" type="slidenum">
              <a:rPr lang="ja-JP" altLang="en-US" smtClean="0"/>
              <a:pPr/>
              <a:t>42</a:t>
            </a:fld>
            <a:endParaRPr lang="en-US" altLang="ja-JP"/>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ー 1"/>
          <p:cNvSpPr>
            <a:spLocks noGrp="1" noRot="1" noChangeAspect="1" noTextEdit="1"/>
          </p:cNvSpPr>
          <p:nvPr>
            <p:ph type="sldImg"/>
          </p:nvPr>
        </p:nvSpPr>
        <p:spPr>
          <a:ln/>
        </p:spPr>
      </p:sp>
      <p:sp>
        <p:nvSpPr>
          <p:cNvPr id="9421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421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F7B9D1F4-843E-4DF3-9595-8176D4DC5606}" type="slidenum">
              <a:rPr lang="ja-JP" altLang="en-US" smtClean="0"/>
              <a:pPr/>
              <a:t>43</a:t>
            </a:fld>
            <a:endParaRPr lang="en-US" altLang="ja-JP"/>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p:cNvSpPr>
            <a:spLocks noGrp="1" noRot="1" noChangeAspect="1" noTextEdit="1"/>
          </p:cNvSpPr>
          <p:nvPr>
            <p:ph type="sldImg"/>
          </p:nvPr>
        </p:nvSpPr>
        <p:spPr>
          <a:ln/>
        </p:spPr>
      </p:sp>
      <p:sp>
        <p:nvSpPr>
          <p:cNvPr id="962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626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F9AA2445-1500-4740-AE8E-55BC4CA193BA}" type="slidenum">
              <a:rPr lang="ja-JP" altLang="en-US" smtClean="0"/>
              <a:pPr/>
              <a:t>44</a:t>
            </a:fld>
            <a:endParaRPr lang="en-US" altLang="ja-JP"/>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p:cNvSpPr>
            <a:spLocks noGrp="1" noRot="1" noChangeAspect="1" noTextEdit="1"/>
          </p:cNvSpPr>
          <p:nvPr>
            <p:ph type="sldImg"/>
          </p:nvPr>
        </p:nvSpPr>
        <p:spPr>
          <a:ln/>
        </p:spPr>
      </p:sp>
      <p:sp>
        <p:nvSpPr>
          <p:cNvPr id="983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p>
        </p:txBody>
      </p:sp>
      <p:sp>
        <p:nvSpPr>
          <p:cNvPr id="9830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E9F7FC1-6019-4739-B925-A79E2E726CE2}" type="slidenum">
              <a:rPr lang="ja-JP" altLang="en-US" smtClean="0"/>
              <a:pPr/>
              <a:t>45</a:t>
            </a:fld>
            <a:endParaRPr lang="en-US" altLang="ja-JP"/>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ー 1"/>
          <p:cNvSpPr>
            <a:spLocks noGrp="1" noRot="1" noChangeAspect="1" noTextEdit="1"/>
          </p:cNvSpPr>
          <p:nvPr>
            <p:ph type="sldImg"/>
          </p:nvPr>
        </p:nvSpPr>
        <p:spPr>
          <a:ln/>
        </p:spPr>
      </p:sp>
      <p:sp>
        <p:nvSpPr>
          <p:cNvPr id="10035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p>
        </p:txBody>
      </p:sp>
      <p:sp>
        <p:nvSpPr>
          <p:cNvPr id="10035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9A87449-EF42-4031-B92F-7CE9E06BCB8A}" type="slidenum">
              <a:rPr lang="ja-JP" altLang="en-US" smtClean="0"/>
              <a:pPr/>
              <a:t>46</a:t>
            </a:fld>
            <a:endParaRPr lang="en-US" altLang="ja-JP"/>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40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CCB92C5-37F1-465A-A694-1E6FE367D993}" type="slidenum">
              <a:rPr lang="ja-JP" altLang="en-US" smtClean="0"/>
              <a:pPr/>
              <a:t>47</a:t>
            </a:fld>
            <a:endParaRPr lang="en-US" altLang="ja-JP"/>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3C2ED106-2790-4EA7-ACEE-374FFDA27E38}" type="slidenum">
              <a:rPr lang="en-US" altLang="ja-JP" smtClean="0"/>
              <a:pPr/>
              <a:t>48</a:t>
            </a:fld>
            <a:endParaRPr lang="en-US" altLang="ja-JP"/>
          </a:p>
        </p:txBody>
      </p:sp>
      <p:sp>
        <p:nvSpPr>
          <p:cNvPr id="104451" name="スライド イメージ プレースホルダー 1"/>
          <p:cNvSpPr>
            <a:spLocks noGrp="1" noRot="1" noChangeAspect="1" noTextEdit="1"/>
          </p:cNvSpPr>
          <p:nvPr>
            <p:ph type="sldImg"/>
          </p:nvPr>
        </p:nvSpPr>
        <p:spPr>
          <a:ln/>
        </p:spPr>
      </p:sp>
      <p:sp>
        <p:nvSpPr>
          <p:cNvPr id="104452"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lstStyle/>
          <a:p>
            <a:pPr eaLnBrk="1" hangingPunct="1"/>
            <a:endParaRPr lang="ja-JP" altLang="ja-JP"/>
          </a:p>
        </p:txBody>
      </p:sp>
      <p:sp>
        <p:nvSpPr>
          <p:cNvPr id="104453" name="スライド番号プレースホルダー 3"/>
          <p:cNvSpPr txBox="1">
            <a:spLocks noGrp="1"/>
          </p:cNvSpPr>
          <p:nvPr/>
        </p:nvSpPr>
        <p:spPr bwMode="auto">
          <a:xfrm>
            <a:off x="3854450" y="9440863"/>
            <a:ext cx="29511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nchor="b"/>
          <a:lstStyle>
            <a:lvl1pPr defTabSz="912813">
              <a:defRPr>
                <a:solidFill>
                  <a:schemeClr val="tx1"/>
                </a:solidFill>
                <a:latin typeface="Arial" panose="020B0604020202020204" pitchFamily="34" charset="0"/>
                <a:ea typeface="ＭＳ Ｐゴシック" panose="020B0600070205080204" pitchFamily="50" charset="-128"/>
              </a:defRPr>
            </a:lvl1pPr>
            <a:lvl2pPr marL="742950" indent="-285750" defTabSz="912813">
              <a:defRPr>
                <a:solidFill>
                  <a:schemeClr val="tx1"/>
                </a:solidFill>
                <a:latin typeface="Arial" panose="020B0604020202020204" pitchFamily="34" charset="0"/>
                <a:ea typeface="ＭＳ Ｐゴシック" panose="020B0600070205080204" pitchFamily="50" charset="-128"/>
              </a:defRPr>
            </a:lvl2pPr>
            <a:lvl3pPr marL="1143000" indent="-228600" defTabSz="912813">
              <a:defRPr>
                <a:solidFill>
                  <a:schemeClr val="tx1"/>
                </a:solidFill>
                <a:latin typeface="Arial" panose="020B0604020202020204" pitchFamily="34" charset="0"/>
                <a:ea typeface="ＭＳ Ｐゴシック" panose="020B0600070205080204" pitchFamily="50" charset="-128"/>
              </a:defRPr>
            </a:lvl3pPr>
            <a:lvl4pPr marL="1600200" indent="-228600" defTabSz="912813">
              <a:defRPr>
                <a:solidFill>
                  <a:schemeClr val="tx1"/>
                </a:solidFill>
                <a:latin typeface="Arial" panose="020B0604020202020204" pitchFamily="34" charset="0"/>
                <a:ea typeface="ＭＳ Ｐゴシック" panose="020B0600070205080204" pitchFamily="50" charset="-128"/>
              </a:defRPr>
            </a:lvl4pPr>
            <a:lvl5pPr marL="2057400" indent="-228600" defTabSz="912813">
              <a:defRPr>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eaLnBrk="1" hangingPunct="1"/>
            <a:fld id="{08C70CA4-FCE4-4D57-98FF-701F44DC98A9}" type="slidenum">
              <a:rPr kumimoji="1" lang="en-US" altLang="ja-JP" sz="1200"/>
              <a:pPr algn="r" eaLnBrk="1" hangingPunct="1"/>
              <a:t>48</a:t>
            </a:fld>
            <a:endParaRPr kumimoji="1" lang="en-US" altLang="ja-JP"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ー 1"/>
          <p:cNvSpPr>
            <a:spLocks noGrp="1" noRot="1" noChangeAspect="1" noTextEdit="1"/>
          </p:cNvSpPr>
          <p:nvPr>
            <p:ph type="sldImg"/>
          </p:nvPr>
        </p:nvSpPr>
        <p:spPr>
          <a:ln/>
        </p:spPr>
      </p:sp>
      <p:sp>
        <p:nvSpPr>
          <p:cNvPr id="10649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0650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95C3664-EB26-4B35-91F1-C5A049AB9A82}" type="slidenum">
              <a:rPr lang="ja-JP" altLang="en-US" smtClean="0"/>
              <a:pPr/>
              <a:t>49</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787CCAA7-7FDA-413A-AEF9-54A5063EF2F7}" type="slidenum">
              <a:rPr lang="ja-JP" altLang="en-US" smtClean="0"/>
              <a:pPr/>
              <a:t>5</a:t>
            </a:fld>
            <a:endParaRPr lang="en-US" altLang="ja-JP"/>
          </a:p>
        </p:txBody>
      </p:sp>
      <p:sp>
        <p:nvSpPr>
          <p:cNvPr id="16387"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9" tIns="45525" rIns="91049" bIns="45525" anchor="b"/>
          <a:lstStyle>
            <a:lvl1pPr defTabSz="911225">
              <a:defRPr>
                <a:solidFill>
                  <a:schemeClr val="tx1"/>
                </a:solidFill>
                <a:latin typeface="Arial" panose="020B0604020202020204" pitchFamily="34" charset="0"/>
                <a:ea typeface="ＭＳ Ｐゴシック" panose="020B0600070205080204" pitchFamily="50" charset="-128"/>
              </a:defRPr>
            </a:lvl1pPr>
            <a:lvl2pPr marL="742950" indent="-285750" defTabSz="911225">
              <a:defRPr>
                <a:solidFill>
                  <a:schemeClr val="tx1"/>
                </a:solidFill>
                <a:latin typeface="Arial" panose="020B0604020202020204" pitchFamily="34" charset="0"/>
                <a:ea typeface="ＭＳ Ｐゴシック" panose="020B0600070205080204" pitchFamily="50" charset="-128"/>
              </a:defRPr>
            </a:lvl2pPr>
            <a:lvl3pPr marL="1143000" indent="-228600" defTabSz="911225">
              <a:defRPr>
                <a:solidFill>
                  <a:schemeClr val="tx1"/>
                </a:solidFill>
                <a:latin typeface="Arial" panose="020B0604020202020204" pitchFamily="34" charset="0"/>
                <a:ea typeface="ＭＳ Ｐゴシック" panose="020B0600070205080204" pitchFamily="50" charset="-128"/>
              </a:defRPr>
            </a:lvl3pPr>
            <a:lvl4pPr marL="1600200" indent="-228600" defTabSz="911225">
              <a:defRPr>
                <a:solidFill>
                  <a:schemeClr val="tx1"/>
                </a:solidFill>
                <a:latin typeface="Arial" panose="020B0604020202020204" pitchFamily="34" charset="0"/>
                <a:ea typeface="ＭＳ Ｐゴシック" panose="020B0600070205080204" pitchFamily="50" charset="-128"/>
              </a:defRPr>
            </a:lvl4pPr>
            <a:lvl5pPr marL="2057400" indent="-228600" defTabSz="911225">
              <a:defRPr>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eaLnBrk="1" hangingPunct="1"/>
            <a:fld id="{8BB8972C-3663-4B3A-865E-8DDDA93E4953}" type="slidenum">
              <a:rPr lang="ja-JP" altLang="en-US" sz="1200">
                <a:latin typeface="Times New Roman" panose="02020603050405020304" pitchFamily="18" charset="0"/>
              </a:rPr>
              <a:pPr algn="r" eaLnBrk="1" hangingPunct="1"/>
              <a:t>5</a:t>
            </a:fld>
            <a:endParaRPr lang="en-US" altLang="ja-JP" sz="1200">
              <a:latin typeface="Times New Roman" panose="02020603050405020304" pitchFamily="18" charset="0"/>
            </a:endParaRP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9" tIns="45525" rIns="91049" bIns="45525"/>
          <a:lstStyle/>
          <a:p>
            <a:pPr eaLnBrk="1" hangingPunct="1"/>
            <a:endParaRPr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p:cNvSpPr>
            <a:spLocks noGrp="1" noRot="1" noChangeAspect="1" noTextEdit="1"/>
          </p:cNvSpPr>
          <p:nvPr>
            <p:ph type="sldImg"/>
          </p:nvPr>
        </p:nvSpPr>
        <p:spPr>
          <a:ln/>
        </p:spPr>
      </p:sp>
      <p:sp>
        <p:nvSpPr>
          <p:cNvPr id="1085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854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869C365-D2B0-4351-BB76-4DD623DA3E4F}" type="slidenum">
              <a:rPr lang="ja-JP" altLang="en-US" smtClean="0"/>
              <a:pPr/>
              <a:t>50</a:t>
            </a:fld>
            <a:endParaRPr lang="en-US" altLang="ja-JP"/>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ea typeface="ＭＳ Ｐゴシック" panose="020B0600070205080204" pitchFamily="50" charset="-128"/>
              </a:defRPr>
            </a:lvl1pPr>
            <a:lvl2pPr marL="742950" indent="-285750" defTabSz="912813">
              <a:defRPr>
                <a:solidFill>
                  <a:schemeClr val="tx1"/>
                </a:solidFill>
                <a:latin typeface="Arial" panose="020B0604020202020204" pitchFamily="34" charset="0"/>
                <a:ea typeface="ＭＳ Ｐゴシック" panose="020B0600070205080204" pitchFamily="50" charset="-128"/>
              </a:defRPr>
            </a:lvl2pPr>
            <a:lvl3pPr marL="1143000" indent="-228600" defTabSz="912813">
              <a:defRPr>
                <a:solidFill>
                  <a:schemeClr val="tx1"/>
                </a:solidFill>
                <a:latin typeface="Arial" panose="020B0604020202020204" pitchFamily="34" charset="0"/>
                <a:ea typeface="ＭＳ Ｐゴシック" panose="020B0600070205080204" pitchFamily="50" charset="-128"/>
              </a:defRPr>
            </a:lvl3pPr>
            <a:lvl4pPr marL="1600200" indent="-228600" defTabSz="912813">
              <a:defRPr>
                <a:solidFill>
                  <a:schemeClr val="tx1"/>
                </a:solidFill>
                <a:latin typeface="Arial" panose="020B0604020202020204" pitchFamily="34" charset="0"/>
                <a:ea typeface="ＭＳ Ｐゴシック" panose="020B0600070205080204" pitchFamily="50" charset="-128"/>
              </a:defRPr>
            </a:lvl4pPr>
            <a:lvl5pPr marL="2057400" indent="-228600" defTabSz="912813">
              <a:defRPr>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C35C2E4-9B98-4BFA-9F08-D8DECA3CBE4E}" type="slidenum">
              <a:rPr lang="ja-JP" altLang="en-US" smtClean="0"/>
              <a:pPr/>
              <a:t>51</a:t>
            </a:fld>
            <a:endParaRPr lang="en-US" altLang="ja-JP"/>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ー 1"/>
          <p:cNvSpPr>
            <a:spLocks noGrp="1" noRot="1" noChangeAspect="1" noTextEdit="1"/>
          </p:cNvSpPr>
          <p:nvPr>
            <p:ph type="sldImg"/>
          </p:nvPr>
        </p:nvSpPr>
        <p:spPr>
          <a:ln/>
        </p:spPr>
      </p:sp>
      <p:sp>
        <p:nvSpPr>
          <p:cNvPr id="11264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264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71B20E8E-F6AE-4DA2-9543-52526902D221}" type="slidenum">
              <a:rPr lang="ja-JP" altLang="en-US" smtClean="0"/>
              <a:pPr/>
              <a:t>52</a:t>
            </a:fld>
            <a:endParaRPr lang="en-US" altLang="ja-JP"/>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ー 1"/>
          <p:cNvSpPr>
            <a:spLocks noGrp="1" noRot="1" noChangeAspect="1" noTextEdit="1"/>
          </p:cNvSpPr>
          <p:nvPr>
            <p:ph type="sldImg"/>
          </p:nvPr>
        </p:nvSpPr>
        <p:spPr>
          <a:ln/>
        </p:spPr>
      </p:sp>
      <p:sp>
        <p:nvSpPr>
          <p:cNvPr id="11469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p>
        </p:txBody>
      </p:sp>
      <p:sp>
        <p:nvSpPr>
          <p:cNvPr id="11469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732856B-C653-4DEC-B194-B54D09E86C8B}" type="slidenum">
              <a:rPr lang="ja-JP" altLang="en-US" smtClean="0"/>
              <a:pPr/>
              <a:t>53</a:t>
            </a:fld>
            <a:endParaRPr lang="en-US" altLang="ja-JP"/>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p:cNvSpPr>
            <a:spLocks noGrp="1" noRot="1" noChangeAspect="1" noTextEdit="1"/>
          </p:cNvSpPr>
          <p:nvPr>
            <p:ph type="sldImg"/>
          </p:nvPr>
        </p:nvSpPr>
        <p:spPr>
          <a:ln/>
        </p:spPr>
      </p:sp>
      <p:sp>
        <p:nvSpPr>
          <p:cNvPr id="11673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a:ln/>
        </p:spPr>
      </p:sp>
      <p:sp>
        <p:nvSpPr>
          <p:cNvPr id="1843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p>
        </p:txBody>
      </p:sp>
      <p:sp>
        <p:nvSpPr>
          <p:cNvPr id="1843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A49C31F-A217-4CA5-8807-4C5AD2E72F09}" type="slidenum">
              <a:rPr lang="ja-JP" altLang="en-US" smtClean="0"/>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0EB6CF7A-8F25-4252-8DF8-34E69B5BC803}" type="slidenum">
              <a:rPr lang="ja-JP" altLang="en-US" smtClean="0"/>
              <a:pPr/>
              <a:t>7</a:t>
            </a:fld>
            <a:endParaRPr lang="en-US" altLang="ja-JP"/>
          </a:p>
        </p:txBody>
      </p:sp>
      <p:sp>
        <p:nvSpPr>
          <p:cNvPr id="20483"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9" tIns="45525" rIns="91049" bIns="45525" anchor="b"/>
          <a:lstStyle>
            <a:lvl1pPr defTabSz="911225">
              <a:defRPr>
                <a:solidFill>
                  <a:schemeClr val="tx1"/>
                </a:solidFill>
                <a:latin typeface="Arial" panose="020B0604020202020204" pitchFamily="34" charset="0"/>
                <a:ea typeface="ＭＳ Ｐゴシック" panose="020B0600070205080204" pitchFamily="50" charset="-128"/>
              </a:defRPr>
            </a:lvl1pPr>
            <a:lvl2pPr marL="742950" indent="-285750" defTabSz="911225">
              <a:defRPr>
                <a:solidFill>
                  <a:schemeClr val="tx1"/>
                </a:solidFill>
                <a:latin typeface="Arial" panose="020B0604020202020204" pitchFamily="34" charset="0"/>
                <a:ea typeface="ＭＳ Ｐゴシック" panose="020B0600070205080204" pitchFamily="50" charset="-128"/>
              </a:defRPr>
            </a:lvl2pPr>
            <a:lvl3pPr marL="1143000" indent="-228600" defTabSz="911225">
              <a:defRPr>
                <a:solidFill>
                  <a:schemeClr val="tx1"/>
                </a:solidFill>
                <a:latin typeface="Arial" panose="020B0604020202020204" pitchFamily="34" charset="0"/>
                <a:ea typeface="ＭＳ Ｐゴシック" panose="020B0600070205080204" pitchFamily="50" charset="-128"/>
              </a:defRPr>
            </a:lvl3pPr>
            <a:lvl4pPr marL="1600200" indent="-228600" defTabSz="911225">
              <a:defRPr>
                <a:solidFill>
                  <a:schemeClr val="tx1"/>
                </a:solidFill>
                <a:latin typeface="Arial" panose="020B0604020202020204" pitchFamily="34" charset="0"/>
                <a:ea typeface="ＭＳ Ｐゴシック" panose="020B0600070205080204" pitchFamily="50" charset="-128"/>
              </a:defRPr>
            </a:lvl4pPr>
            <a:lvl5pPr marL="2057400" indent="-228600" defTabSz="911225">
              <a:defRPr>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eaLnBrk="1" hangingPunct="1"/>
            <a:fld id="{B2C32C72-9AE1-4ECB-A3E2-64A0D67CF928}" type="slidenum">
              <a:rPr lang="ja-JP" altLang="en-US" sz="1200">
                <a:latin typeface="Times New Roman" panose="02020603050405020304" pitchFamily="18" charset="0"/>
              </a:rPr>
              <a:pPr algn="r" eaLnBrk="1" hangingPunct="1"/>
              <a:t>7</a:t>
            </a:fld>
            <a:endParaRPr lang="en-US" altLang="ja-JP" sz="1200">
              <a:latin typeface="Times New Roman" panose="02020603050405020304" pitchFamily="18" charset="0"/>
            </a:endParaRP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9" tIns="45525" rIns="91049" bIns="45525"/>
          <a:lstStyle/>
          <a:p>
            <a:pPr eaLnBrk="1" hangingPunct="1"/>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ln/>
        </p:spPr>
      </p:sp>
      <p:sp>
        <p:nvSpPr>
          <p:cNvPr id="2253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253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1F960DB8-13D7-4B32-93B7-D8F2A3710417}" type="slidenum">
              <a:rPr lang="ja-JP" altLang="en-US" smtClean="0"/>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p>
        </p:txBody>
      </p:sp>
      <p:sp>
        <p:nvSpPr>
          <p:cNvPr id="2458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EBB30975-2259-4671-B80C-5DF47ED7E368}" type="slidenum">
              <a:rPr lang="ja-JP" altLang="en-US" smtClean="0"/>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C386DEE-176F-4228-B4FF-8C083D804BD4}" type="slidenum">
              <a:rPr lang="ja-JP" altLang="en-US"/>
              <a:pPr>
                <a:defRPr/>
              </a:pPr>
              <a:t>‹#›</a:t>
            </a:fld>
            <a:endParaRPr lang="en-US" altLang="ja-JP"/>
          </a:p>
        </p:txBody>
      </p:sp>
    </p:spTree>
    <p:extLst>
      <p:ext uri="{BB962C8B-B14F-4D97-AF65-F5344CB8AC3E}">
        <p14:creationId xmlns:p14="http://schemas.microsoft.com/office/powerpoint/2010/main" val="7825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EB405F9-4DA0-42CA-8FA0-185A573BAF70}" type="slidenum">
              <a:rPr lang="ja-JP" altLang="en-US"/>
              <a:pPr>
                <a:defRPr/>
              </a:pPr>
              <a:t>‹#›</a:t>
            </a:fld>
            <a:endParaRPr lang="en-US" altLang="ja-JP"/>
          </a:p>
        </p:txBody>
      </p:sp>
    </p:spTree>
    <p:extLst>
      <p:ext uri="{BB962C8B-B14F-4D97-AF65-F5344CB8AC3E}">
        <p14:creationId xmlns:p14="http://schemas.microsoft.com/office/powerpoint/2010/main" val="347298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8950A12-5FD2-4C4D-8AB5-C4FA4559E20C}" type="slidenum">
              <a:rPr lang="ja-JP" altLang="en-US"/>
              <a:pPr>
                <a:defRPr/>
              </a:pPr>
              <a:t>‹#›</a:t>
            </a:fld>
            <a:endParaRPr lang="en-US" altLang="ja-JP"/>
          </a:p>
        </p:txBody>
      </p:sp>
    </p:spTree>
    <p:extLst>
      <p:ext uri="{BB962C8B-B14F-4D97-AF65-F5344CB8AC3E}">
        <p14:creationId xmlns:p14="http://schemas.microsoft.com/office/powerpoint/2010/main" val="3483674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1150938" y="617538"/>
            <a:ext cx="7793037"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1182688" y="2017713"/>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5145088" y="2017713"/>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1182688" y="4151313"/>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5145088" y="4151313"/>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914400" y="6324600"/>
            <a:ext cx="1905000" cy="457200"/>
          </a:xfrm>
        </p:spPr>
        <p:txBody>
          <a:bodyPr/>
          <a:lstStyle>
            <a:lvl1pPr>
              <a:defRPr/>
            </a:lvl1pPr>
          </a:lstStyle>
          <a:p>
            <a:pPr>
              <a:defRPr/>
            </a:pPr>
            <a:endParaRPr lang="en-US" altLang="ja-JP"/>
          </a:p>
        </p:txBody>
      </p:sp>
      <p:sp>
        <p:nvSpPr>
          <p:cNvPr id="8" name="フッター プレースホルダー 7"/>
          <p:cNvSpPr>
            <a:spLocks noGrp="1"/>
          </p:cNvSpPr>
          <p:nvPr>
            <p:ph type="ftr" sz="quarter" idx="11"/>
          </p:nvPr>
        </p:nvSpPr>
        <p:spPr>
          <a:xfrm>
            <a:off x="3352800" y="6324600"/>
            <a:ext cx="2895600" cy="457200"/>
          </a:xfrm>
        </p:spPr>
        <p:txBody>
          <a:bodyPr/>
          <a:lstStyle>
            <a:lvl1pPr>
              <a:defRPr/>
            </a:lvl1pPr>
          </a:lstStyle>
          <a:p>
            <a:pPr>
              <a:defRPr/>
            </a:pPr>
            <a:endParaRPr lang="en-US" altLang="ja-JP"/>
          </a:p>
        </p:txBody>
      </p:sp>
      <p:sp>
        <p:nvSpPr>
          <p:cNvPr id="9" name="スライド番号プレースホルダー 8"/>
          <p:cNvSpPr>
            <a:spLocks noGrp="1"/>
          </p:cNvSpPr>
          <p:nvPr>
            <p:ph type="sldNum" sz="quarter" idx="12"/>
          </p:nvPr>
        </p:nvSpPr>
        <p:spPr>
          <a:xfrm>
            <a:off x="6781800" y="6324600"/>
            <a:ext cx="1905000" cy="457200"/>
          </a:xfrm>
        </p:spPr>
        <p:txBody>
          <a:bodyPr/>
          <a:lstStyle>
            <a:lvl1pPr>
              <a:defRPr/>
            </a:lvl1pPr>
          </a:lstStyle>
          <a:p>
            <a:pPr>
              <a:defRPr/>
            </a:pPr>
            <a:fld id="{40BFFFFE-B2C1-4660-BC8D-ECF54FBF415E}" type="slidenum">
              <a:rPr lang="ja-JP" altLang="en-US"/>
              <a:pPr>
                <a:defRPr/>
              </a:pPr>
              <a:t>‹#›</a:t>
            </a:fld>
            <a:endParaRPr lang="en-US" altLang="ja-JP"/>
          </a:p>
        </p:txBody>
      </p:sp>
    </p:spTree>
    <p:extLst>
      <p:ext uri="{BB962C8B-B14F-4D97-AF65-F5344CB8AC3E}">
        <p14:creationId xmlns:p14="http://schemas.microsoft.com/office/powerpoint/2010/main" val="100772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060A8C6-1CEC-425B-B873-F4662B2CAF80}" type="slidenum">
              <a:rPr lang="ja-JP" altLang="en-US"/>
              <a:pPr>
                <a:defRPr/>
              </a:pPr>
              <a:t>‹#›</a:t>
            </a:fld>
            <a:endParaRPr lang="en-US" altLang="ja-JP"/>
          </a:p>
        </p:txBody>
      </p:sp>
    </p:spTree>
    <p:extLst>
      <p:ext uri="{BB962C8B-B14F-4D97-AF65-F5344CB8AC3E}">
        <p14:creationId xmlns:p14="http://schemas.microsoft.com/office/powerpoint/2010/main" val="426317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3150597-44C3-46E5-B56C-E42F1904509D}" type="slidenum">
              <a:rPr lang="ja-JP" altLang="en-US"/>
              <a:pPr>
                <a:defRPr/>
              </a:pPr>
              <a:t>‹#›</a:t>
            </a:fld>
            <a:endParaRPr lang="en-US" altLang="ja-JP"/>
          </a:p>
        </p:txBody>
      </p:sp>
    </p:spTree>
    <p:extLst>
      <p:ext uri="{BB962C8B-B14F-4D97-AF65-F5344CB8AC3E}">
        <p14:creationId xmlns:p14="http://schemas.microsoft.com/office/powerpoint/2010/main" val="10675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73EAFB6-F351-4CB8-AAF5-8539F3193CB4}" type="slidenum">
              <a:rPr lang="ja-JP" altLang="en-US"/>
              <a:pPr>
                <a:defRPr/>
              </a:pPr>
              <a:t>‹#›</a:t>
            </a:fld>
            <a:endParaRPr lang="en-US" altLang="ja-JP"/>
          </a:p>
        </p:txBody>
      </p:sp>
    </p:spTree>
    <p:extLst>
      <p:ext uri="{BB962C8B-B14F-4D97-AF65-F5344CB8AC3E}">
        <p14:creationId xmlns:p14="http://schemas.microsoft.com/office/powerpoint/2010/main" val="138595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D33823E-97F0-4BCF-8EDE-1976C5A1773A}" type="slidenum">
              <a:rPr lang="ja-JP" altLang="en-US"/>
              <a:pPr>
                <a:defRPr/>
              </a:pPr>
              <a:t>‹#›</a:t>
            </a:fld>
            <a:endParaRPr lang="en-US" altLang="ja-JP"/>
          </a:p>
        </p:txBody>
      </p:sp>
    </p:spTree>
    <p:extLst>
      <p:ext uri="{BB962C8B-B14F-4D97-AF65-F5344CB8AC3E}">
        <p14:creationId xmlns:p14="http://schemas.microsoft.com/office/powerpoint/2010/main" val="266761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7F27ECD-F602-4D24-B269-180B38CBFCDE}" type="slidenum">
              <a:rPr lang="ja-JP" altLang="en-US"/>
              <a:pPr>
                <a:defRPr/>
              </a:pPr>
              <a:t>‹#›</a:t>
            </a:fld>
            <a:endParaRPr lang="en-US" altLang="ja-JP"/>
          </a:p>
        </p:txBody>
      </p:sp>
    </p:spTree>
    <p:extLst>
      <p:ext uri="{BB962C8B-B14F-4D97-AF65-F5344CB8AC3E}">
        <p14:creationId xmlns:p14="http://schemas.microsoft.com/office/powerpoint/2010/main" val="326378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D3EF6C1-5A7C-4D08-A258-F846EE68E8B7}" type="slidenum">
              <a:rPr lang="ja-JP" altLang="en-US"/>
              <a:pPr>
                <a:defRPr/>
              </a:pPr>
              <a:t>‹#›</a:t>
            </a:fld>
            <a:endParaRPr lang="en-US" altLang="ja-JP"/>
          </a:p>
        </p:txBody>
      </p:sp>
    </p:spTree>
    <p:extLst>
      <p:ext uri="{BB962C8B-B14F-4D97-AF65-F5344CB8AC3E}">
        <p14:creationId xmlns:p14="http://schemas.microsoft.com/office/powerpoint/2010/main" val="40841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89311F3-0A57-407E-8932-69A22464CDE9}" type="slidenum">
              <a:rPr lang="ja-JP" altLang="en-US"/>
              <a:pPr>
                <a:defRPr/>
              </a:pPr>
              <a:t>‹#›</a:t>
            </a:fld>
            <a:endParaRPr lang="en-US" altLang="ja-JP"/>
          </a:p>
        </p:txBody>
      </p:sp>
    </p:spTree>
    <p:extLst>
      <p:ext uri="{BB962C8B-B14F-4D97-AF65-F5344CB8AC3E}">
        <p14:creationId xmlns:p14="http://schemas.microsoft.com/office/powerpoint/2010/main" val="331615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B89B360-1BC1-43AE-8F3C-E11BA5FF1BB0}" type="slidenum">
              <a:rPr lang="ja-JP" altLang="en-US"/>
              <a:pPr>
                <a:defRPr/>
              </a:pPr>
              <a:t>‹#›</a:t>
            </a:fld>
            <a:endParaRPr lang="en-US" altLang="ja-JP"/>
          </a:p>
        </p:txBody>
      </p:sp>
    </p:spTree>
    <p:extLst>
      <p:ext uri="{BB962C8B-B14F-4D97-AF65-F5344CB8AC3E}">
        <p14:creationId xmlns:p14="http://schemas.microsoft.com/office/powerpoint/2010/main" val="183824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619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6966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latin typeface="Arial" charset="0"/>
                <a:ea typeface="ＭＳ Ｐゴシック" pitchFamily="50" charset="-128"/>
              </a:defRPr>
            </a:lvl1pPr>
          </a:lstStyle>
          <a:p>
            <a:pPr>
              <a:defRPr/>
            </a:pPr>
            <a:endParaRPr lang="en-US" altLang="ja-JP"/>
          </a:p>
        </p:txBody>
      </p:sp>
      <p:sp>
        <p:nvSpPr>
          <p:cNvPr id="36966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Arial" charset="0"/>
                <a:ea typeface="ＭＳ Ｐゴシック" pitchFamily="50" charset="-128"/>
              </a:defRPr>
            </a:lvl1pPr>
          </a:lstStyle>
          <a:p>
            <a:pPr>
              <a:defRPr/>
            </a:pPr>
            <a:endParaRPr lang="en-US" altLang="ja-JP"/>
          </a:p>
        </p:txBody>
      </p:sp>
      <p:sp>
        <p:nvSpPr>
          <p:cNvPr id="36967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lvl1pPr>
          </a:lstStyle>
          <a:p>
            <a:pPr>
              <a:defRPr/>
            </a:pPr>
            <a:fld id="{C8C7EBAE-816E-4EFA-84BF-91909009DD3C}"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753" r:id="rId1"/>
    <p:sldLayoutId id="2147485754" r:id="rId2"/>
    <p:sldLayoutId id="2147485755" r:id="rId3"/>
    <p:sldLayoutId id="2147485756" r:id="rId4"/>
    <p:sldLayoutId id="2147485757" r:id="rId5"/>
    <p:sldLayoutId id="2147485758" r:id="rId6"/>
    <p:sldLayoutId id="2147485759" r:id="rId7"/>
    <p:sldLayoutId id="2147485760" r:id="rId8"/>
    <p:sldLayoutId id="2147485761" r:id="rId9"/>
    <p:sldLayoutId id="2147485762" r:id="rId10"/>
    <p:sldLayoutId id="2147485763" r:id="rId11"/>
    <p:sldLayoutId id="2147485764" r:id="rId12"/>
  </p:sldLayoutIdLst>
  <p:hf hdr="0" ftr="0" dt="0"/>
  <p:txStyles>
    <p:titleStyle>
      <a:lvl1pPr algn="ctr" rtl="0" eaLnBrk="0" fontAlgn="base" hangingPunct="0">
        <a:spcBef>
          <a:spcPct val="0"/>
        </a:spcBef>
        <a:spcAft>
          <a:spcPct val="0"/>
        </a:spcAft>
        <a:defRPr kumimoji="1" sz="4400">
          <a:solidFill>
            <a:schemeClr val="tx2"/>
          </a:solidFill>
          <a:latin typeface="+mj-lt"/>
          <a:ea typeface="ＤＦ特太ゴシック体" pitchFamily="1" charset="-128"/>
          <a:cs typeface="+mj-cs"/>
        </a:defRPr>
      </a:lvl1pPr>
      <a:lvl2pPr algn="ctr" rtl="0" eaLnBrk="0" fontAlgn="base" hangingPunct="0">
        <a:spcBef>
          <a:spcPct val="0"/>
        </a:spcBef>
        <a:spcAft>
          <a:spcPct val="0"/>
        </a:spcAft>
        <a:defRPr kumimoji="1" sz="4400">
          <a:solidFill>
            <a:schemeClr val="tx2"/>
          </a:solidFill>
          <a:latin typeface="Arial" charset="0"/>
          <a:ea typeface="ＤＦ特太ゴシック体" pitchFamily="1" charset="-128"/>
        </a:defRPr>
      </a:lvl2pPr>
      <a:lvl3pPr algn="ctr" rtl="0" eaLnBrk="0" fontAlgn="base" hangingPunct="0">
        <a:spcBef>
          <a:spcPct val="0"/>
        </a:spcBef>
        <a:spcAft>
          <a:spcPct val="0"/>
        </a:spcAft>
        <a:defRPr kumimoji="1" sz="4400">
          <a:solidFill>
            <a:schemeClr val="tx2"/>
          </a:solidFill>
          <a:latin typeface="Arial" charset="0"/>
          <a:ea typeface="ＤＦ特太ゴシック体" pitchFamily="1" charset="-128"/>
        </a:defRPr>
      </a:lvl3pPr>
      <a:lvl4pPr algn="ctr" rtl="0" eaLnBrk="0" fontAlgn="base" hangingPunct="0">
        <a:spcBef>
          <a:spcPct val="0"/>
        </a:spcBef>
        <a:spcAft>
          <a:spcPct val="0"/>
        </a:spcAft>
        <a:defRPr kumimoji="1" sz="4400">
          <a:solidFill>
            <a:schemeClr val="tx2"/>
          </a:solidFill>
          <a:latin typeface="Arial" charset="0"/>
          <a:ea typeface="ＤＦ特太ゴシック体" pitchFamily="1" charset="-128"/>
        </a:defRPr>
      </a:lvl4pPr>
      <a:lvl5pPr algn="ctr" rtl="0" eaLnBrk="0" fontAlgn="base" hangingPunct="0">
        <a:spcBef>
          <a:spcPct val="0"/>
        </a:spcBef>
        <a:spcAft>
          <a:spcPct val="0"/>
        </a:spcAft>
        <a:defRPr kumimoji="1" sz="4400">
          <a:solidFill>
            <a:schemeClr val="tx2"/>
          </a:solidFill>
          <a:latin typeface="Arial" charset="0"/>
          <a:ea typeface="ＤＦ特太ゴシック体" pitchFamily="1"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9.jp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46.jp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9.wmf"/><Relationship Id="rId4" Type="http://schemas.openxmlformats.org/officeDocument/2006/relationships/image" Target="../media/image48.jp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9.wmf"/><Relationship Id="rId4" Type="http://schemas.openxmlformats.org/officeDocument/2006/relationships/image" Target="../media/image48.jpg"/></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hyperlink" Target="http://upload.wikimedia.org/wikipedia/ja/b/bc/Sakurabashi_Kousaten01.JPG" TargetMode="External"/><Relationship Id="rId3" Type="http://schemas.openxmlformats.org/officeDocument/2006/relationships/hyperlink" Target="http://upload.wikimedia.org/wikipedia/ja/f/f4/Nagaike82.jpg" TargetMode="External"/><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3.jpeg"/><Relationship Id="rId5" Type="http://schemas.openxmlformats.org/officeDocument/2006/relationships/hyperlink" Target="http://upload.wikimedia.org/wikipedia/commons/b/b7/Tanzawa_doudaira_06-Jun.JPG" TargetMode="External"/><Relationship Id="rId10" Type="http://schemas.openxmlformats.org/officeDocument/2006/relationships/image" Target="../media/image12.jpeg"/><Relationship Id="rId4" Type="http://schemas.openxmlformats.org/officeDocument/2006/relationships/image" Target="../media/image8.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jpeg"/><Relationship Id="rId3" Type="http://schemas.openxmlformats.org/officeDocument/2006/relationships/image" Target="../media/image61.png"/><Relationship Id="rId7" Type="http://schemas.openxmlformats.org/officeDocument/2006/relationships/image" Target="../media/image65.wmf"/><Relationship Id="rId12"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jpe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4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81.jpeg"/><Relationship Id="rId4" Type="http://schemas.openxmlformats.org/officeDocument/2006/relationships/image" Target="../media/image80.jpeg"/></Relationships>
</file>

<file path=ppt/slides/_rels/slide47.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4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jpeg"/><Relationship Id="rId7" Type="http://schemas.openxmlformats.org/officeDocument/2006/relationships/image" Target="../media/image91.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jpeg"/><Relationship Id="rId4" Type="http://schemas.openxmlformats.org/officeDocument/2006/relationships/image" Target="../media/image88.jpeg"/></Relationships>
</file>

<file path=ppt/slides/_rels/slide4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5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97.jpeg"/><Relationship Id="rId7" Type="http://schemas.openxmlformats.org/officeDocument/2006/relationships/image" Target="../media/image101.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02.jp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8.xm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ctrTitle"/>
          </p:nvPr>
        </p:nvSpPr>
        <p:spPr>
          <a:xfrm>
            <a:off x="-153988" y="1739900"/>
            <a:ext cx="9144001" cy="1524000"/>
          </a:xfrm>
        </p:spPr>
        <p:txBody>
          <a:bodyPr/>
          <a:lstStyle/>
          <a:p>
            <a:pPr eaLnBrk="1" hangingPunct="1">
              <a:defRPr/>
            </a:pPr>
            <a:r>
              <a:rPr lang="ja-JP" altLang="en-US" sz="9600" dirty="0">
                <a:solidFill>
                  <a:srgbClr val="FF6600"/>
                </a:solidFill>
                <a:effectLst>
                  <a:outerShdw blurRad="38100" dist="38100" dir="2700000" algn="tl">
                    <a:srgbClr val="C0C0C0"/>
                  </a:outerShdw>
                </a:effectLst>
                <a:ea typeface="ＤＦ特太ゴシック体" panose="020B0509000000000000" pitchFamily="49" charset="-128"/>
              </a:rPr>
              <a:t>出 前 講 座</a:t>
            </a:r>
          </a:p>
        </p:txBody>
      </p:sp>
      <p:sp>
        <p:nvSpPr>
          <p:cNvPr id="2051" name="Rectangle 5"/>
          <p:cNvSpPr>
            <a:spLocks noChangeArrowheads="1"/>
          </p:cNvSpPr>
          <p:nvPr/>
        </p:nvSpPr>
        <p:spPr bwMode="auto">
          <a:xfrm>
            <a:off x="22225" y="15557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kumimoji="0" lang="ja-JP" altLang="en-US" sz="2400" dirty="0">
                <a:solidFill>
                  <a:srgbClr val="000000"/>
                </a:solidFill>
                <a:latin typeface="ＤＦ特太ゴシック体" panose="020B0509000000000000" pitchFamily="49" charset="-128"/>
                <a:ea typeface="ＤＦ特太ゴシック体" panose="020B0509000000000000" pitchFamily="49" charset="-128"/>
              </a:rPr>
              <a:t>　</a:t>
            </a:r>
            <a:r>
              <a:rPr kumimoji="0" lang="ja-JP" altLang="en-US" sz="2400" dirty="0">
                <a:solidFill>
                  <a:srgbClr val="000000"/>
                </a:solidFill>
                <a:latin typeface="+mn-lt"/>
                <a:ea typeface="ＤＦ特太ゴシック体" panose="020B0509000000000000" pitchFamily="49" charset="-128"/>
              </a:rPr>
              <a:t>　              で 　　   ま　え　      こ  う　　　 ざ</a:t>
            </a:r>
            <a:r>
              <a:rPr kumimoji="0" lang="ja-JP" altLang="en-US" sz="2400" dirty="0">
                <a:solidFill>
                  <a:srgbClr val="000000"/>
                </a:solidFill>
                <a:latin typeface="ＤＦ特太ゴシック体" panose="020B0509000000000000" pitchFamily="49" charset="-128"/>
                <a:ea typeface="ＤＦ特太ゴシック体" panose="020B0509000000000000" pitchFamily="49" charset="-128"/>
              </a:rPr>
              <a:t>　</a:t>
            </a:r>
          </a:p>
        </p:txBody>
      </p:sp>
      <p:sp>
        <p:nvSpPr>
          <p:cNvPr id="33798" name="Rectangle 6"/>
          <p:cNvSpPr>
            <a:spLocks noChangeArrowheads="1"/>
          </p:cNvSpPr>
          <p:nvPr/>
        </p:nvSpPr>
        <p:spPr bwMode="auto">
          <a:xfrm>
            <a:off x="0" y="531813"/>
            <a:ext cx="9144000" cy="1524000"/>
          </a:xfrm>
          <a:prstGeom prst="rect">
            <a:avLst/>
          </a:prstGeom>
          <a:noFill/>
          <a:ln>
            <a:noFill/>
          </a:ln>
        </p:spPr>
        <p:txBody>
          <a:bodyPr anchor="ctr"/>
          <a:lstStyle/>
          <a:p>
            <a:pPr algn="ctr" eaLnBrk="1" hangingPunct="1">
              <a:spcBef>
                <a:spcPct val="50000"/>
              </a:spcBef>
              <a:defRPr/>
            </a:pPr>
            <a:r>
              <a:rPr lang="ja-JP" altLang="en-US" sz="4800" dirty="0">
                <a:solidFill>
                  <a:srgbClr val="FF0000"/>
                </a:solidFill>
                <a:effectLst>
                  <a:outerShdw blurRad="38100" dist="38100" dir="2700000" algn="tl">
                    <a:srgbClr val="C0C0C0"/>
                  </a:outerShdw>
                </a:effectLst>
                <a:latin typeface="+mj-lt"/>
                <a:ea typeface="ＤＦ特太ゴシック体" panose="020B0509000000000000" pitchFamily="49" charset="-128"/>
              </a:rPr>
              <a:t>土木部</a:t>
            </a:r>
            <a:r>
              <a:rPr lang="ja-JP" altLang="en-US" sz="4800" dirty="0">
                <a:solidFill>
                  <a:srgbClr val="FF0000"/>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　　　　　　　　　　　　　</a:t>
            </a:r>
          </a:p>
        </p:txBody>
      </p:sp>
      <p:sp>
        <p:nvSpPr>
          <p:cNvPr id="2053" name="Rectangle 7"/>
          <p:cNvSpPr>
            <a:spLocks noChangeArrowheads="1"/>
          </p:cNvSpPr>
          <p:nvPr/>
        </p:nvSpPr>
        <p:spPr bwMode="auto">
          <a:xfrm>
            <a:off x="0" y="6080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kumimoji="0" lang="ja-JP" altLang="en-US" sz="2400" dirty="0">
                <a:solidFill>
                  <a:srgbClr val="000000"/>
                </a:solidFill>
                <a:latin typeface="+mj-lt"/>
                <a:ea typeface="ＤＦ特太ゴシック体" panose="020B0509000000000000" pitchFamily="49" charset="-128"/>
                <a:cs typeface="Arial" panose="020B0604020202020204" pitchFamily="34" charset="0"/>
              </a:rPr>
              <a:t>どぼくぶ</a:t>
            </a:r>
            <a:r>
              <a:rPr kumimoji="0" lang="ja-JP" altLang="en-US" sz="2400" dirty="0">
                <a:solidFill>
                  <a:srgbClr val="000000"/>
                </a:solidFill>
                <a:latin typeface="ＤＦ特太ゴシック体" panose="020B0509000000000000" pitchFamily="49" charset="-128"/>
                <a:ea typeface="ＤＦ特太ゴシック体" panose="020B0509000000000000" pitchFamily="49" charset="-128"/>
              </a:rPr>
              <a:t>　　　　　　　　　　　　　　　　　　　　　　　　　　</a:t>
            </a:r>
          </a:p>
        </p:txBody>
      </p:sp>
      <p:pic>
        <p:nvPicPr>
          <p:cNvPr id="5126" name="Picture 10" descr="naruhodoku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20688"/>
            <a:ext cx="12858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descr="dema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4295775"/>
            <a:ext cx="35687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180975" y="3138488"/>
            <a:ext cx="9144000" cy="1524000"/>
          </a:xfrm>
          <a:prstGeom prst="rect">
            <a:avLst/>
          </a:prstGeom>
          <a:noFill/>
          <a:ln>
            <a:noFill/>
          </a:ln>
        </p:spPr>
        <p:txBody>
          <a:bodyPr anchor="ctr"/>
          <a:lstStyle/>
          <a:p>
            <a:pPr algn="ctr" eaLnBrk="1" hangingPunct="1">
              <a:defRPr/>
            </a:pPr>
            <a:r>
              <a:rPr lang="ja-JP" altLang="en-US" sz="4800" dirty="0">
                <a:solidFill>
                  <a:srgbClr val="0000FF"/>
                </a:solidFill>
                <a:effectLst>
                  <a:outerShdw blurRad="38100" dist="38100" dir="2700000" algn="tl">
                    <a:srgbClr val="C0C0C0"/>
                  </a:outerShdw>
                </a:effectLst>
                <a:latin typeface="HGP創英角ﾎﾟｯﾌﾟ体" pitchFamily="50" charset="-128"/>
                <a:ea typeface="HGP創英角ﾎﾟｯﾌﾟ体" pitchFamily="50" charset="-128"/>
              </a:rPr>
              <a:t>テーマ </a:t>
            </a:r>
            <a:r>
              <a:rPr lang="en-US" altLang="ja-JP" sz="4800" dirty="0">
                <a:solidFill>
                  <a:srgbClr val="0000FF"/>
                </a:solidFill>
                <a:effectLst>
                  <a:outerShdw blurRad="38100" dist="38100" dir="2700000" algn="tl">
                    <a:srgbClr val="C0C0C0"/>
                  </a:outerShdw>
                </a:effectLst>
                <a:latin typeface="HGP創英角ﾎﾟｯﾌﾟ体" pitchFamily="50" charset="-128"/>
                <a:ea typeface="HGP創英角ﾎﾟｯﾌﾟ体" pitchFamily="50" charset="-128"/>
              </a:rPr>
              <a:t>: </a:t>
            </a:r>
            <a:r>
              <a:rPr lang="ja-JP" altLang="en-US" sz="4800" dirty="0">
                <a:solidFill>
                  <a:srgbClr val="0000FF"/>
                </a:solidFill>
                <a:effectLst>
                  <a:outerShdw blurRad="38100" dist="38100" dir="2700000" algn="tl">
                    <a:srgbClr val="C0C0C0"/>
                  </a:outerShdw>
                </a:effectLst>
                <a:latin typeface="HGP創英角ﾎﾟｯﾌﾟ体" pitchFamily="50" charset="-128"/>
                <a:ea typeface="HGP創英角ﾎﾟｯﾌﾟ体" pitchFamily="50" charset="-128"/>
              </a:rPr>
              <a:t>茨城県の道路・港</a:t>
            </a:r>
            <a:r>
              <a:rPr lang="ja-JP" altLang="en-US" sz="4800" dirty="0">
                <a:solidFill>
                  <a:srgbClr val="FF0000"/>
                </a:solidFill>
                <a:effectLst>
                  <a:outerShdw blurRad="38100" dist="38100" dir="2700000" algn="tl">
                    <a:srgbClr val="C0C0C0"/>
                  </a:outerShdw>
                </a:effectLst>
                <a:latin typeface="HGP創英角ﾎﾟｯﾌﾟ体" pitchFamily="50" charset="-128"/>
                <a:ea typeface="HGP創英角ﾎﾟｯﾌﾟ体" pitchFamily="50" charset="-128"/>
              </a:rPr>
              <a:t>　　　　　　　　　　　　　</a:t>
            </a:r>
          </a:p>
        </p:txBody>
      </p:sp>
      <p:sp>
        <p:nvSpPr>
          <p:cNvPr id="5129" name="Rectangle 7"/>
          <p:cNvSpPr>
            <a:spLocks noChangeArrowheads="1"/>
          </p:cNvSpPr>
          <p:nvPr/>
        </p:nvSpPr>
        <p:spPr bwMode="auto">
          <a:xfrm>
            <a:off x="3132138" y="3168650"/>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a:solidFill>
                  <a:srgbClr val="000000"/>
                </a:solidFill>
                <a:latin typeface="ＤＦ特太ゴシック体" pitchFamily="1" charset="-128"/>
                <a:ea typeface="ＤＦ特太ゴシック体" pitchFamily="1" charset="-128"/>
              </a:rPr>
              <a:t>いばらきけん</a:t>
            </a:r>
          </a:p>
        </p:txBody>
      </p:sp>
      <p:pic>
        <p:nvPicPr>
          <p:cNvPr id="5130"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4437063"/>
            <a:ext cx="2265362"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7"/>
          <p:cNvSpPr>
            <a:spLocks noChangeArrowheads="1"/>
          </p:cNvSpPr>
          <p:nvPr/>
        </p:nvSpPr>
        <p:spPr bwMode="auto">
          <a:xfrm>
            <a:off x="5435600" y="3163888"/>
            <a:ext cx="147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a:solidFill>
                  <a:srgbClr val="000000"/>
                </a:solidFill>
                <a:latin typeface="ＤＦ特太ゴシック体" pitchFamily="1" charset="-128"/>
                <a:ea typeface="ＤＦ特太ゴシック体" pitchFamily="1" charset="-128"/>
              </a:rPr>
              <a:t>どうろ</a:t>
            </a:r>
          </a:p>
        </p:txBody>
      </p:sp>
      <p:sp>
        <p:nvSpPr>
          <p:cNvPr id="5132" name="Rectangle 7"/>
          <p:cNvSpPr>
            <a:spLocks noChangeArrowheads="1"/>
          </p:cNvSpPr>
          <p:nvPr/>
        </p:nvSpPr>
        <p:spPr bwMode="auto">
          <a:xfrm>
            <a:off x="6737350" y="3171825"/>
            <a:ext cx="1476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a:solidFill>
                  <a:srgbClr val="000000"/>
                </a:solidFill>
                <a:latin typeface="ＤＦ特太ゴシック体" pitchFamily="1" charset="-128"/>
                <a:ea typeface="ＤＦ特太ゴシック体" pitchFamily="1" charset="-128"/>
              </a:rPr>
              <a:t>みまと</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981075"/>
            <a:ext cx="16383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56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4941888"/>
            <a:ext cx="2155825"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25604" name="AutoShape 9"/>
          <p:cNvSpPr>
            <a:spLocks noChangeArrowheads="1"/>
          </p:cNvSpPr>
          <p:nvPr/>
        </p:nvSpPr>
        <p:spPr bwMode="auto">
          <a:xfrm>
            <a:off x="1835150" y="2565400"/>
            <a:ext cx="504825" cy="360363"/>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latin typeface="ＤＦ特太ゴシック体" pitchFamily="1" charset="-128"/>
              <a:ea typeface="ＤＦ特太ゴシック体" pitchFamily="1" charset="-128"/>
            </a:endParaRPr>
          </a:p>
        </p:txBody>
      </p:sp>
      <p:sp>
        <p:nvSpPr>
          <p:cNvPr id="25605" name="Text Box 10"/>
          <p:cNvSpPr txBox="1">
            <a:spLocks noChangeArrowheads="1"/>
          </p:cNvSpPr>
          <p:nvPr/>
        </p:nvSpPr>
        <p:spPr bwMode="auto">
          <a:xfrm>
            <a:off x="546100" y="5076825"/>
            <a:ext cx="5473700" cy="1447800"/>
          </a:xfrm>
          <a:prstGeom prst="rect">
            <a:avLst/>
          </a:prstGeom>
          <a:noFill/>
          <a:ln w="38100" cmpd="dbl" algn="ctr">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sz="2800" b="1">
                <a:solidFill>
                  <a:srgbClr val="FF0000"/>
                </a:solidFill>
                <a:latin typeface="ＤＦ特太ゴシック体" pitchFamily="1" charset="-128"/>
                <a:ea typeface="ＤＦ特太ゴシック体" pitchFamily="1" charset="-128"/>
              </a:rPr>
              <a:t>土地を買います</a:t>
            </a:r>
          </a:p>
          <a:p>
            <a:pPr>
              <a:spcBef>
                <a:spcPct val="50000"/>
              </a:spcBef>
              <a:buFontTx/>
              <a:buNone/>
            </a:pPr>
            <a:r>
              <a:rPr kumimoji="0" lang="ja-JP" altLang="en-US" sz="2000">
                <a:latin typeface="ＤＦ特太ゴシック体" pitchFamily="1" charset="-128"/>
                <a:ea typeface="ＤＦ特太ゴシック体" pitchFamily="1" charset="-128"/>
              </a:rPr>
              <a:t>・道路を作る場所の土地を持っている人から</a:t>
            </a:r>
            <a:endParaRPr kumimoji="0" lang="en-US" altLang="ja-JP" sz="2000">
              <a:latin typeface="ＤＦ特太ゴシック体" pitchFamily="1" charset="-128"/>
              <a:ea typeface="ＤＦ特太ゴシック体" pitchFamily="1" charset="-128"/>
            </a:endParaRPr>
          </a:p>
          <a:p>
            <a:pPr>
              <a:spcBef>
                <a:spcPct val="50000"/>
              </a:spcBef>
              <a:buFontTx/>
              <a:buNone/>
            </a:pPr>
            <a:r>
              <a:rPr kumimoji="0" lang="ja-JP" altLang="en-US" sz="2000">
                <a:latin typeface="ＤＦ特太ゴシック体" pitchFamily="1" charset="-128"/>
                <a:ea typeface="ＤＦ特太ゴシック体" pitchFamily="1" charset="-128"/>
              </a:rPr>
              <a:t>　土地を買います。</a:t>
            </a:r>
          </a:p>
        </p:txBody>
      </p:sp>
      <p:sp>
        <p:nvSpPr>
          <p:cNvPr id="25606" name="AutoShape 13"/>
          <p:cNvSpPr>
            <a:spLocks noChangeArrowheads="1"/>
          </p:cNvSpPr>
          <p:nvPr/>
        </p:nvSpPr>
        <p:spPr bwMode="auto">
          <a:xfrm>
            <a:off x="1835150" y="4556125"/>
            <a:ext cx="504825" cy="385763"/>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latin typeface="ＤＦ特太ゴシック体" pitchFamily="1" charset="-128"/>
              <a:ea typeface="ＤＦ特太ゴシック体" pitchFamily="1" charset="-128"/>
            </a:endParaRPr>
          </a:p>
        </p:txBody>
      </p:sp>
      <p:sp>
        <p:nvSpPr>
          <p:cNvPr id="25607" name="Text Box 17"/>
          <p:cNvSpPr txBox="1">
            <a:spLocks noChangeArrowheads="1"/>
          </p:cNvSpPr>
          <p:nvPr/>
        </p:nvSpPr>
        <p:spPr bwMode="auto">
          <a:xfrm>
            <a:off x="538163" y="1052513"/>
            <a:ext cx="6481762" cy="1479550"/>
          </a:xfrm>
          <a:prstGeom prst="rect">
            <a:avLst/>
          </a:prstGeom>
          <a:noFill/>
          <a:ln w="38100" cmpd="dbl" algn="ctr">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lIns="90000" tIns="1080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sz="2800" b="1">
                <a:solidFill>
                  <a:srgbClr val="FF0000"/>
                </a:solidFill>
                <a:latin typeface="ＤＦ特太ゴシック体" pitchFamily="1" charset="-128"/>
                <a:ea typeface="ＤＦ特太ゴシック体" pitchFamily="1" charset="-128"/>
              </a:rPr>
              <a:t>設計</a:t>
            </a:r>
            <a:r>
              <a:rPr kumimoji="0" lang="ja-JP" altLang="en-US" sz="2800" b="1">
                <a:latin typeface="ＤＦ特太ゴシック体" pitchFamily="1" charset="-128"/>
                <a:ea typeface="ＤＦ特太ゴシック体" pitchFamily="1" charset="-128"/>
              </a:rPr>
              <a:t>をして、道のデザインや工事の　設計図をつくる</a:t>
            </a:r>
            <a:endParaRPr kumimoji="0" lang="ja-JP" altLang="en-US" sz="2800">
              <a:latin typeface="ＤＦ特太ゴシック体" pitchFamily="1" charset="-128"/>
              <a:ea typeface="ＤＦ特太ゴシック体" pitchFamily="1" charset="-128"/>
            </a:endParaRPr>
          </a:p>
          <a:p>
            <a:pPr>
              <a:spcBef>
                <a:spcPct val="50000"/>
              </a:spcBef>
              <a:buFontTx/>
              <a:buNone/>
            </a:pPr>
            <a:r>
              <a:rPr kumimoji="0" lang="ja-JP" altLang="en-US" sz="2000">
                <a:latin typeface="ＤＦ特太ゴシック体" pitchFamily="1" charset="-128"/>
                <a:ea typeface="ＤＦ特太ゴシック体" pitchFamily="1" charset="-128"/>
              </a:rPr>
              <a:t>・調べたことをもとに、道路の設計図を作ります。</a:t>
            </a:r>
          </a:p>
        </p:txBody>
      </p:sp>
      <p:pic>
        <p:nvPicPr>
          <p:cNvPr id="25608"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2313" y="2781300"/>
            <a:ext cx="1965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25609" name="Text Box 20"/>
          <p:cNvSpPr txBox="1">
            <a:spLocks noChangeArrowheads="1"/>
          </p:cNvSpPr>
          <p:nvPr/>
        </p:nvSpPr>
        <p:spPr bwMode="auto">
          <a:xfrm>
            <a:off x="538163" y="2997200"/>
            <a:ext cx="6121400" cy="1449388"/>
          </a:xfrm>
          <a:prstGeom prst="rect">
            <a:avLst/>
          </a:prstGeom>
          <a:noFill/>
          <a:ln w="38100" cmpd="dbl" algn="ctr">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sz="2800" b="1">
                <a:latin typeface="ＤＦ特太ゴシック体" pitchFamily="1" charset="-128"/>
                <a:ea typeface="ＤＦ特太ゴシック体" pitchFamily="1" charset="-128"/>
              </a:rPr>
              <a:t>どんな道路になるかを</a:t>
            </a:r>
            <a:r>
              <a:rPr kumimoji="0" lang="ja-JP" altLang="en-US" sz="2800" b="1">
                <a:solidFill>
                  <a:srgbClr val="FF0000"/>
                </a:solidFill>
                <a:latin typeface="ＤＦ特太ゴシック体" pitchFamily="1" charset="-128"/>
                <a:ea typeface="ＤＦ特太ゴシック体" pitchFamily="1" charset="-128"/>
              </a:rPr>
              <a:t>みんなに説明</a:t>
            </a:r>
            <a:endParaRPr kumimoji="0" lang="ja-JP" altLang="en-US" sz="2800">
              <a:latin typeface="ＤＦ特太ゴシック体" pitchFamily="1" charset="-128"/>
              <a:ea typeface="ＤＦ特太ゴシック体" pitchFamily="1" charset="-128"/>
            </a:endParaRPr>
          </a:p>
          <a:p>
            <a:pPr>
              <a:spcBef>
                <a:spcPct val="50000"/>
              </a:spcBef>
              <a:buFontTx/>
              <a:buNone/>
            </a:pPr>
            <a:r>
              <a:rPr kumimoji="0" lang="ja-JP" altLang="en-US" sz="2000">
                <a:latin typeface="ＤＦ特太ゴシック体" pitchFamily="1" charset="-128"/>
                <a:ea typeface="ＤＦ特太ゴシック体" pitchFamily="1" charset="-128"/>
              </a:rPr>
              <a:t>・道路の計画</a:t>
            </a:r>
          </a:p>
          <a:p>
            <a:pPr>
              <a:spcBef>
                <a:spcPct val="50000"/>
              </a:spcBef>
              <a:buFontTx/>
              <a:buNone/>
            </a:pPr>
            <a:r>
              <a:rPr kumimoji="0" lang="ja-JP" altLang="en-US" sz="2000">
                <a:latin typeface="ＤＦ特太ゴシック体" pitchFamily="1" charset="-128"/>
                <a:ea typeface="ＤＦ特太ゴシック体" pitchFamily="1" charset="-128"/>
              </a:rPr>
              <a:t>・工事の進め方</a:t>
            </a:r>
          </a:p>
        </p:txBody>
      </p:sp>
      <p:sp>
        <p:nvSpPr>
          <p:cNvPr id="25610"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9E706BB-75E3-4931-8552-759327349364}" type="slidenum">
              <a:rPr lang="ja-JP" altLang="en-US" sz="1400" smtClean="0"/>
              <a:pPr>
                <a:spcBef>
                  <a:spcPct val="0"/>
                </a:spcBef>
                <a:buFontTx/>
                <a:buNone/>
              </a:pPr>
              <a:t>10</a:t>
            </a:fld>
            <a:endParaRPr lang="en-US" altLang="ja-JP" sz="1400"/>
          </a:p>
        </p:txBody>
      </p:sp>
      <p:sp>
        <p:nvSpPr>
          <p:cNvPr id="25611" name="Rectangle 22"/>
          <p:cNvSpPr>
            <a:spLocks noChangeArrowheads="1"/>
          </p:cNvSpPr>
          <p:nvPr/>
        </p:nvSpPr>
        <p:spPr bwMode="auto">
          <a:xfrm>
            <a:off x="539750" y="142875"/>
            <a:ext cx="40322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a:solidFill>
                  <a:srgbClr val="090468"/>
                </a:solidFill>
                <a:latin typeface="ＤＦ特太ゴシック体" pitchFamily="1" charset="-128"/>
                <a:ea typeface="ＤＦ特太ゴシック体" pitchFamily="1" charset="-128"/>
              </a:rPr>
              <a:t>道ができるまで</a:t>
            </a:r>
          </a:p>
        </p:txBody>
      </p:sp>
      <p:sp>
        <p:nvSpPr>
          <p:cNvPr id="25612" name="テキスト ボックス 11"/>
          <p:cNvSpPr txBox="1">
            <a:spLocks noChangeArrowheads="1"/>
          </p:cNvSpPr>
          <p:nvPr/>
        </p:nvSpPr>
        <p:spPr bwMode="auto">
          <a:xfrm>
            <a:off x="546100" y="984250"/>
            <a:ext cx="1331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solidFill>
                  <a:srgbClr val="FF0000"/>
                </a:solidFill>
                <a:latin typeface="ＤＦ特太ゴシック体" pitchFamily="1" charset="-128"/>
                <a:ea typeface="ＤＦ特太ゴシック体" pitchFamily="1" charset="-128"/>
              </a:rPr>
              <a:t>せっけい</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025" y="2717800"/>
            <a:ext cx="231457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76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438" y="4691063"/>
            <a:ext cx="257175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27652" name="AutoShape 6"/>
          <p:cNvSpPr>
            <a:spLocks noChangeArrowheads="1"/>
          </p:cNvSpPr>
          <p:nvPr/>
        </p:nvSpPr>
        <p:spPr bwMode="auto">
          <a:xfrm>
            <a:off x="1800225" y="4262438"/>
            <a:ext cx="649288" cy="28575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latin typeface="ＤＦ特太ゴシック体" pitchFamily="1" charset="-128"/>
              <a:ea typeface="ＤＦ特太ゴシック体" pitchFamily="1" charset="-128"/>
            </a:endParaRPr>
          </a:p>
        </p:txBody>
      </p:sp>
      <p:sp>
        <p:nvSpPr>
          <p:cNvPr id="27653" name="Text Box 7"/>
          <p:cNvSpPr txBox="1">
            <a:spLocks noChangeArrowheads="1"/>
          </p:cNvSpPr>
          <p:nvPr/>
        </p:nvSpPr>
        <p:spPr bwMode="auto">
          <a:xfrm>
            <a:off x="539750" y="2708275"/>
            <a:ext cx="5472113" cy="1449388"/>
          </a:xfrm>
          <a:prstGeom prst="rect">
            <a:avLst/>
          </a:prstGeom>
          <a:noFill/>
          <a:ln w="38100" cmpd="dbl"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46800" rIns="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sz="2800" b="1">
                <a:latin typeface="ＤＦ特太ゴシック体" pitchFamily="1" charset="-128"/>
                <a:ea typeface="ＤＦ特太ゴシック体" pitchFamily="1" charset="-128"/>
              </a:rPr>
              <a:t>ようやく</a:t>
            </a:r>
            <a:r>
              <a:rPr kumimoji="0" lang="ja-JP" altLang="en-US" sz="2800" b="1">
                <a:solidFill>
                  <a:srgbClr val="FF0000"/>
                </a:solidFill>
                <a:latin typeface="ＤＦ特太ゴシック体" pitchFamily="1" charset="-128"/>
                <a:ea typeface="ＤＦ特太ゴシック体" pitchFamily="1" charset="-128"/>
              </a:rPr>
              <a:t>完成！！</a:t>
            </a:r>
          </a:p>
          <a:p>
            <a:pPr>
              <a:spcBef>
                <a:spcPct val="50000"/>
              </a:spcBef>
              <a:buFontTx/>
              <a:buNone/>
            </a:pPr>
            <a:r>
              <a:rPr kumimoji="0" lang="ja-JP" altLang="en-US" sz="2000">
                <a:latin typeface="ＤＦ特太ゴシック体" pitchFamily="1" charset="-128"/>
                <a:ea typeface="ＤＦ特太ゴシック体" pitchFamily="1" charset="-128"/>
              </a:rPr>
              <a:t>・長い時間をかけ、たくさんの人の</a:t>
            </a:r>
          </a:p>
          <a:p>
            <a:pPr>
              <a:spcBef>
                <a:spcPct val="50000"/>
              </a:spcBef>
              <a:buFontTx/>
              <a:buNone/>
            </a:pPr>
            <a:r>
              <a:rPr kumimoji="0" lang="ja-JP" altLang="en-US" sz="2000">
                <a:latin typeface="ＤＦ特太ゴシック体" pitchFamily="1" charset="-128"/>
                <a:ea typeface="ＤＦ特太ゴシック体" pitchFamily="1" charset="-128"/>
              </a:rPr>
              <a:t>　協力によって道路が完成しました。</a:t>
            </a:r>
          </a:p>
        </p:txBody>
      </p:sp>
      <p:sp>
        <p:nvSpPr>
          <p:cNvPr id="27654" name="Text Box 8"/>
          <p:cNvSpPr txBox="1">
            <a:spLocks noChangeArrowheads="1"/>
          </p:cNvSpPr>
          <p:nvPr/>
        </p:nvSpPr>
        <p:spPr bwMode="auto">
          <a:xfrm>
            <a:off x="539750" y="4652963"/>
            <a:ext cx="5327650" cy="1449387"/>
          </a:xfrm>
          <a:prstGeom prst="rect">
            <a:avLst/>
          </a:prstGeom>
          <a:noFill/>
          <a:ln w="38100" cmpd="dbl" algn="ctr">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sz="2800" b="1">
                <a:latin typeface="ＤＦ特太ゴシック体" pitchFamily="1" charset="-128"/>
                <a:ea typeface="ＤＦ特太ゴシック体" pitchFamily="1" charset="-128"/>
              </a:rPr>
              <a:t>つねに</a:t>
            </a:r>
            <a:r>
              <a:rPr kumimoji="0" lang="ja-JP" altLang="en-US" sz="2800" b="1">
                <a:solidFill>
                  <a:srgbClr val="FF0000"/>
                </a:solidFill>
                <a:latin typeface="ＤＦ特太ゴシック体" pitchFamily="1" charset="-128"/>
                <a:ea typeface="ＤＦ特太ゴシック体" pitchFamily="1" charset="-128"/>
              </a:rPr>
              <a:t>道を守ろう</a:t>
            </a:r>
          </a:p>
          <a:p>
            <a:pPr>
              <a:spcBef>
                <a:spcPct val="50000"/>
              </a:spcBef>
              <a:buFontTx/>
              <a:buNone/>
            </a:pPr>
            <a:r>
              <a:rPr kumimoji="0" lang="ja-JP" altLang="en-US" sz="2000">
                <a:latin typeface="ＤＦ特太ゴシック体" pitchFamily="1" charset="-128"/>
                <a:ea typeface="ＤＦ特太ゴシック体" pitchFamily="1" charset="-128"/>
              </a:rPr>
              <a:t>・異常がないかパトロール</a:t>
            </a:r>
          </a:p>
          <a:p>
            <a:pPr>
              <a:spcBef>
                <a:spcPct val="50000"/>
              </a:spcBef>
              <a:buFontTx/>
              <a:buNone/>
            </a:pPr>
            <a:r>
              <a:rPr kumimoji="0" lang="ja-JP" altLang="en-US" sz="2000">
                <a:latin typeface="ＤＦ特太ゴシック体" pitchFamily="1" charset="-128"/>
                <a:ea typeface="ＤＦ特太ゴシック体" pitchFamily="1" charset="-128"/>
              </a:rPr>
              <a:t>・道のそうじ</a:t>
            </a:r>
          </a:p>
        </p:txBody>
      </p:sp>
      <p:pic>
        <p:nvPicPr>
          <p:cNvPr id="2765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7138" y="746125"/>
            <a:ext cx="216217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27656" name="Text Box 12"/>
          <p:cNvSpPr txBox="1">
            <a:spLocks noChangeArrowheads="1"/>
          </p:cNvSpPr>
          <p:nvPr/>
        </p:nvSpPr>
        <p:spPr bwMode="auto">
          <a:xfrm>
            <a:off x="539750" y="1125538"/>
            <a:ext cx="5472113" cy="985837"/>
          </a:xfrm>
          <a:prstGeom prst="rect">
            <a:avLst/>
          </a:prstGeom>
          <a:noFill/>
          <a:ln w="38100" cmpd="dbl" algn="ctr">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lIns="0" tIns="46800" rIns="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sz="2800" b="1">
                <a:latin typeface="ＤＦ特太ゴシック体" pitchFamily="1" charset="-128"/>
                <a:ea typeface="ＤＦ特太ゴシック体" pitchFamily="1" charset="-128"/>
              </a:rPr>
              <a:t>いよいよ</a:t>
            </a:r>
            <a:r>
              <a:rPr kumimoji="0" lang="ja-JP" altLang="en-US" sz="2800" b="1">
                <a:solidFill>
                  <a:srgbClr val="FF0000"/>
                </a:solidFill>
                <a:latin typeface="ＤＦ特太ゴシック体" pitchFamily="1" charset="-128"/>
                <a:ea typeface="ＤＦ特太ゴシック体" pitchFamily="1" charset="-128"/>
              </a:rPr>
              <a:t>道路工事がスタート</a:t>
            </a:r>
          </a:p>
          <a:p>
            <a:pPr>
              <a:spcBef>
                <a:spcPct val="50000"/>
              </a:spcBef>
              <a:buFontTx/>
              <a:buNone/>
            </a:pPr>
            <a:r>
              <a:rPr kumimoji="0" lang="ja-JP" altLang="en-US" sz="2000">
                <a:latin typeface="ＤＦ特太ゴシック体" pitchFamily="1" charset="-128"/>
                <a:ea typeface="ＤＦ特太ゴシック体" pitchFamily="1" charset="-128"/>
              </a:rPr>
              <a:t>・専門のマシンを使って工事を進めます。</a:t>
            </a:r>
          </a:p>
        </p:txBody>
      </p:sp>
      <p:sp>
        <p:nvSpPr>
          <p:cNvPr id="27657" name="AutoShape 13"/>
          <p:cNvSpPr>
            <a:spLocks noChangeArrowheads="1"/>
          </p:cNvSpPr>
          <p:nvPr/>
        </p:nvSpPr>
        <p:spPr bwMode="auto">
          <a:xfrm>
            <a:off x="1800225" y="2265363"/>
            <a:ext cx="649288" cy="288925"/>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latin typeface="ＤＦ特太ゴシック体" pitchFamily="1" charset="-128"/>
              <a:ea typeface="ＤＦ特太ゴシック体" pitchFamily="1" charset="-128"/>
            </a:endParaRPr>
          </a:p>
        </p:txBody>
      </p:sp>
      <p:sp>
        <p:nvSpPr>
          <p:cNvPr id="27658"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6383596-96D7-4A93-A57B-1B4DF6E9B0AF}" type="slidenum">
              <a:rPr lang="ja-JP" altLang="en-US" sz="1400" smtClean="0"/>
              <a:pPr>
                <a:spcBef>
                  <a:spcPct val="0"/>
                </a:spcBef>
                <a:buFontTx/>
                <a:buNone/>
              </a:pPr>
              <a:t>11</a:t>
            </a:fld>
            <a:endParaRPr lang="en-US" altLang="ja-JP" sz="1400"/>
          </a:p>
        </p:txBody>
      </p:sp>
      <p:sp>
        <p:nvSpPr>
          <p:cNvPr id="27659" name="Rectangle 22"/>
          <p:cNvSpPr>
            <a:spLocks noChangeArrowheads="1"/>
          </p:cNvSpPr>
          <p:nvPr/>
        </p:nvSpPr>
        <p:spPr bwMode="auto">
          <a:xfrm>
            <a:off x="539750" y="149225"/>
            <a:ext cx="40322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a:solidFill>
                  <a:srgbClr val="090468"/>
                </a:solidFill>
                <a:latin typeface="ＤＦ特太ゴシック体" pitchFamily="1" charset="-128"/>
                <a:ea typeface="ＤＦ特太ゴシック体" pitchFamily="1" charset="-128"/>
              </a:rPr>
              <a:t>道ができるまで</a:t>
            </a: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9750" y="1412875"/>
            <a:ext cx="8229600" cy="1143000"/>
          </a:xfrm>
        </p:spPr>
        <p:txBody>
          <a:bodyPr/>
          <a:lstStyle/>
          <a:p>
            <a:pPr eaLnBrk="1" hangingPunct="1"/>
            <a:r>
              <a:rPr lang="ja-JP" altLang="en-US" sz="6000">
                <a:latin typeface="ＤＦ特太ゴシック体" pitchFamily="1" charset="-128"/>
              </a:rPr>
              <a:t>ここで</a:t>
            </a:r>
            <a:r>
              <a:rPr lang="ja-JP" altLang="en-US" sz="6000">
                <a:solidFill>
                  <a:srgbClr val="FF0000"/>
                </a:solidFill>
                <a:latin typeface="ＤＦ特太ゴシック体" pitchFamily="1" charset="-128"/>
              </a:rPr>
              <a:t>クイズ</a:t>
            </a:r>
            <a:r>
              <a:rPr lang="ja-JP" altLang="en-US" sz="6000">
                <a:latin typeface="ＤＦ特太ゴシック体" pitchFamily="1" charset="-128"/>
              </a:rPr>
              <a:t>です！！</a:t>
            </a:r>
          </a:p>
        </p:txBody>
      </p:sp>
      <p:sp>
        <p:nvSpPr>
          <p:cNvPr id="29699"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CCC7F67-396C-4A2E-B1C8-4C30FAEB7B06}" type="slidenum">
              <a:rPr lang="ja-JP" altLang="en-US" sz="1400" smtClean="0"/>
              <a:pPr>
                <a:spcBef>
                  <a:spcPct val="0"/>
                </a:spcBef>
                <a:buFontTx/>
                <a:buNone/>
              </a:pPr>
              <a:t>12</a:t>
            </a:fld>
            <a:endParaRPr lang="en-US" altLang="ja-JP" sz="1400"/>
          </a:p>
        </p:txBody>
      </p:sp>
      <p:pic>
        <p:nvPicPr>
          <p:cNvPr id="29700" name="Picture 6" descr="クエスチョンマークの帽子を被っている男性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671763"/>
            <a:ext cx="21177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498475" y="569913"/>
            <a:ext cx="8394700" cy="1323975"/>
          </a:xfrm>
        </p:spPr>
        <p:txBody>
          <a:bodyPr/>
          <a:lstStyle/>
          <a:p>
            <a:pPr marL="0" indent="0" eaLnBrk="1" hangingPunct="1">
              <a:buFontTx/>
              <a:buNone/>
            </a:pPr>
            <a:r>
              <a:rPr lang="ja-JP" altLang="en-US" sz="3600">
                <a:latin typeface="ＤＦ特太ゴシック体" pitchFamily="1" charset="-128"/>
                <a:ea typeface="ＤＦ特太ゴシック体" pitchFamily="1" charset="-128"/>
              </a:rPr>
              <a:t>茨城県内の道路を一直線にならべると、どのくらいの長さになるでしょう？</a:t>
            </a:r>
          </a:p>
        </p:txBody>
      </p:sp>
      <p:pic>
        <p:nvPicPr>
          <p:cNvPr id="31747" name="Picture 3" descr="MCj029587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88" y="5046663"/>
            <a:ext cx="19081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068" name="Text Box 4"/>
          <p:cNvSpPr txBox="1">
            <a:spLocks noChangeArrowheads="1"/>
          </p:cNvSpPr>
          <p:nvPr/>
        </p:nvSpPr>
        <p:spPr bwMode="auto">
          <a:xfrm>
            <a:off x="1042988" y="2133600"/>
            <a:ext cx="7018337" cy="771525"/>
          </a:xfrm>
          <a:prstGeom prst="rect">
            <a:avLst/>
          </a:prstGeom>
          <a:noFill/>
          <a:ln>
            <a:noFill/>
          </a:ln>
          <a:effectLst/>
        </p:spPr>
        <p:txBody>
          <a:bodyPr lIns="90000" tIns="46800" rIns="90000" bIns="46800">
            <a:spAutoFit/>
          </a:bodyPr>
          <a:lstStyle/>
          <a:p>
            <a:pPr eaLnBrk="1" hangingPunct="1">
              <a:spcBef>
                <a:spcPct val="50000"/>
              </a:spcBef>
              <a:defRPr/>
            </a:pPr>
            <a:r>
              <a:rPr kumimoji="1" lang="en-US" altLang="ja-JP" sz="4400" dirty="0">
                <a:solidFill>
                  <a:srgbClr val="000066"/>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①</a:t>
            </a:r>
            <a:r>
              <a:rPr kumimoji="1" lang="ja-JP" altLang="en-US" sz="4400" dirty="0">
                <a:solidFill>
                  <a:srgbClr val="000066"/>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　　　 　 ５６０　ｋｍ　　</a:t>
            </a:r>
          </a:p>
        </p:txBody>
      </p:sp>
      <p:sp>
        <p:nvSpPr>
          <p:cNvPr id="472069" name="Text Box 5"/>
          <p:cNvSpPr txBox="1">
            <a:spLocks noChangeArrowheads="1"/>
          </p:cNvSpPr>
          <p:nvPr/>
        </p:nvSpPr>
        <p:spPr bwMode="auto">
          <a:xfrm>
            <a:off x="1042988" y="3049588"/>
            <a:ext cx="7489825" cy="771525"/>
          </a:xfrm>
          <a:prstGeom prst="rect">
            <a:avLst/>
          </a:prstGeom>
          <a:noFill/>
          <a:ln>
            <a:noFill/>
          </a:ln>
          <a:effectLst/>
        </p:spPr>
        <p:txBody>
          <a:bodyPr lIns="90000" tIns="46800" rIns="90000" bIns="46800">
            <a:spAutoFit/>
          </a:bodyPr>
          <a:lstStyle/>
          <a:p>
            <a:pPr eaLnBrk="1" hangingPunct="1">
              <a:spcBef>
                <a:spcPct val="50000"/>
              </a:spcBef>
              <a:defRPr/>
            </a:pPr>
            <a:r>
              <a:rPr kumimoji="1" lang="ja-JP" altLang="en-US" sz="4400" dirty="0">
                <a:solidFill>
                  <a:srgbClr val="000066"/>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②　　   ５</a:t>
            </a:r>
            <a:r>
              <a:rPr kumimoji="1" lang="en-US" altLang="ja-JP" sz="4400" dirty="0">
                <a:solidFill>
                  <a:srgbClr val="000066"/>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a:t>
            </a:r>
            <a:r>
              <a:rPr kumimoji="1" lang="ja-JP" altLang="en-US" sz="4400" dirty="0">
                <a:solidFill>
                  <a:srgbClr val="000066"/>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６００　ｋｍ　</a:t>
            </a:r>
          </a:p>
        </p:txBody>
      </p:sp>
      <p:sp>
        <p:nvSpPr>
          <p:cNvPr id="472070" name="Text Box 6"/>
          <p:cNvSpPr txBox="1">
            <a:spLocks noChangeArrowheads="1"/>
          </p:cNvSpPr>
          <p:nvPr/>
        </p:nvSpPr>
        <p:spPr bwMode="auto">
          <a:xfrm>
            <a:off x="1076325" y="3984625"/>
            <a:ext cx="7456488" cy="771525"/>
          </a:xfrm>
          <a:prstGeom prst="rect">
            <a:avLst/>
          </a:prstGeom>
          <a:noFill/>
          <a:ln>
            <a:noFill/>
          </a:ln>
          <a:effectLst/>
        </p:spPr>
        <p:txBody>
          <a:bodyPr lIns="90000" tIns="46800" rIns="90000" bIns="46800">
            <a:spAutoFit/>
          </a:bodyPr>
          <a:lstStyle/>
          <a:p>
            <a:pPr eaLnBrk="1" hangingPunct="1">
              <a:spcBef>
                <a:spcPct val="50000"/>
              </a:spcBef>
              <a:defRPr/>
            </a:pPr>
            <a:r>
              <a:rPr kumimoji="1" lang="ja-JP" altLang="en-US" sz="4400" dirty="0">
                <a:solidFill>
                  <a:srgbClr val="000066"/>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③　　 ５６</a:t>
            </a:r>
            <a:r>
              <a:rPr kumimoji="1" lang="en-US" altLang="ja-JP" sz="4400" dirty="0">
                <a:solidFill>
                  <a:srgbClr val="000066"/>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a:t>
            </a:r>
            <a:r>
              <a:rPr kumimoji="1" lang="ja-JP" altLang="en-US" sz="4400" dirty="0">
                <a:solidFill>
                  <a:srgbClr val="000066"/>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０００　ｋｍ　</a:t>
            </a:r>
          </a:p>
        </p:txBody>
      </p:sp>
      <p:sp>
        <p:nvSpPr>
          <p:cNvPr id="31751"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BCBDA31-CC41-4EEE-B2CD-10088A9FBE86}" type="slidenum">
              <a:rPr lang="ja-JP" altLang="en-US" sz="1400" smtClean="0"/>
              <a:pPr>
                <a:spcBef>
                  <a:spcPct val="0"/>
                </a:spcBef>
                <a:buFontTx/>
                <a:buNone/>
              </a:pPr>
              <a:t>13</a:t>
            </a:fld>
            <a:endParaRPr lang="en-US" altLang="ja-JP" sz="1400"/>
          </a:p>
        </p:txBody>
      </p:sp>
      <p:sp>
        <p:nvSpPr>
          <p:cNvPr id="8" name="Text Box 3"/>
          <p:cNvSpPr txBox="1">
            <a:spLocks noChangeArrowheads="1"/>
          </p:cNvSpPr>
          <p:nvPr/>
        </p:nvSpPr>
        <p:spPr bwMode="auto">
          <a:xfrm>
            <a:off x="576263" y="5294313"/>
            <a:ext cx="8567737" cy="1173162"/>
          </a:xfrm>
          <a:prstGeom prst="rect">
            <a:avLst/>
          </a:prstGeom>
          <a:noFill/>
          <a:ln>
            <a:noFill/>
          </a:ln>
          <a:effectLst/>
        </p:spPr>
        <p:txBody>
          <a:bodyPr lIns="90000" tIns="46800" rIns="90000" bIns="46800">
            <a:spAutoFit/>
          </a:bodyPr>
          <a:lstStyle/>
          <a:p>
            <a:pPr eaLnBrk="1" hangingPunct="1">
              <a:spcBef>
                <a:spcPct val="50000"/>
              </a:spcBef>
              <a:defRPr/>
            </a:pPr>
            <a:r>
              <a:rPr kumimoji="1" lang="ja-JP" altLang="en-US" sz="2800" dirty="0">
                <a:solidFill>
                  <a:srgbClr val="FF0000"/>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ヒント</a:t>
            </a:r>
            <a:endParaRPr kumimoji="1" lang="en-US" altLang="ja-JP" sz="2800" dirty="0">
              <a:solidFill>
                <a:srgbClr val="FF0000"/>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endParaRPr>
          </a:p>
          <a:p>
            <a:pPr eaLnBrk="1" hangingPunct="1">
              <a:spcBef>
                <a:spcPct val="50000"/>
              </a:spcBef>
              <a:defRPr/>
            </a:pPr>
            <a:r>
              <a:rPr kumimoji="1" lang="ja-JP" altLang="en-US" sz="28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地球を１周は、約</a:t>
            </a:r>
            <a:r>
              <a:rPr kumimoji="1" lang="ja-JP" altLang="en-US" sz="2800" dirty="0">
                <a:solidFill>
                  <a:schemeClr val="hlink"/>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４０</a:t>
            </a:r>
            <a:r>
              <a:rPr kumimoji="1" lang="en-US" altLang="ja-JP" sz="2800" dirty="0">
                <a:solidFill>
                  <a:schemeClr val="hlink"/>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a:t>
            </a:r>
            <a:r>
              <a:rPr kumimoji="1" lang="ja-JP" altLang="en-US" sz="2800" dirty="0">
                <a:solidFill>
                  <a:schemeClr val="hlink"/>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０００</a:t>
            </a:r>
            <a:r>
              <a:rPr kumimoji="1" lang="en-US" altLang="ja-JP" sz="28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km</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57213" y="579438"/>
            <a:ext cx="8229600" cy="1143000"/>
          </a:xfrm>
        </p:spPr>
        <p:txBody>
          <a:bodyPr/>
          <a:lstStyle/>
          <a:p>
            <a:pPr eaLnBrk="1" hangingPunct="1"/>
            <a:r>
              <a:rPr lang="ja-JP" altLang="en-US">
                <a:latin typeface="ＤＦ特太ゴシック体" pitchFamily="1" charset="-128"/>
              </a:rPr>
              <a:t>正解は　　</a:t>
            </a:r>
            <a:r>
              <a:rPr lang="ja-JP" altLang="en-US" sz="6000">
                <a:solidFill>
                  <a:srgbClr val="FF0000"/>
                </a:solidFill>
                <a:latin typeface="ＤＦ特太ゴシック体" pitchFamily="1" charset="-128"/>
              </a:rPr>
              <a:t>③</a:t>
            </a:r>
            <a:r>
              <a:rPr lang="ja-JP" altLang="en-US">
                <a:latin typeface="ＤＦ特太ゴシック体" pitchFamily="1" charset="-128"/>
              </a:rPr>
              <a:t>　　です！！</a:t>
            </a:r>
          </a:p>
        </p:txBody>
      </p:sp>
      <p:sp>
        <p:nvSpPr>
          <p:cNvPr id="466947" name="Text Box 3"/>
          <p:cNvSpPr txBox="1">
            <a:spLocks noChangeArrowheads="1"/>
          </p:cNvSpPr>
          <p:nvPr/>
        </p:nvSpPr>
        <p:spPr bwMode="auto">
          <a:xfrm>
            <a:off x="50800" y="2565400"/>
            <a:ext cx="9242425" cy="2125663"/>
          </a:xfrm>
          <a:prstGeom prst="rect">
            <a:avLst/>
          </a:prstGeom>
          <a:noFill/>
          <a:ln>
            <a:noFill/>
          </a:ln>
          <a:effectLst/>
        </p:spPr>
        <p:txBody>
          <a:bodyPr lIns="90000" tIns="46800" rIns="90000" bIns="46800">
            <a:spAutoFit/>
          </a:bodyPr>
          <a:lstStyle/>
          <a:p>
            <a:pPr eaLnBrk="1" hangingPunct="1">
              <a:spcBef>
                <a:spcPct val="50000"/>
              </a:spcBef>
              <a:defRPr/>
            </a:pPr>
            <a:r>
              <a:rPr kumimoji="1" lang="ja-JP" altLang="en-US" sz="28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茨城県内の道路の総延長は　　</a:t>
            </a:r>
            <a:r>
              <a:rPr kumimoji="1" lang="ja-JP" altLang="en-US" sz="36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約</a:t>
            </a:r>
            <a:r>
              <a:rPr kumimoji="1" lang="ja-JP" altLang="en-US" sz="3600" dirty="0">
                <a:solidFill>
                  <a:srgbClr val="FF0000"/>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５６，０００</a:t>
            </a:r>
            <a:r>
              <a:rPr kumimoji="1" lang="en-US" altLang="ja-JP" sz="36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km</a:t>
            </a:r>
            <a:endParaRPr kumimoji="1" lang="ja-JP" altLang="en-US" sz="36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endParaRPr>
          </a:p>
          <a:p>
            <a:pPr eaLnBrk="1" hangingPunct="1">
              <a:spcBef>
                <a:spcPct val="50000"/>
              </a:spcBef>
              <a:defRPr/>
            </a:pPr>
            <a:r>
              <a:rPr kumimoji="1" lang="ja-JP" altLang="en-US" sz="2800" dirty="0">
                <a:solidFill>
                  <a:schemeClr val="hlink"/>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　　　　　　　　　　　　　　</a:t>
            </a:r>
            <a:r>
              <a:rPr kumimoji="1" lang="ja-JP" altLang="en-US" sz="3600" dirty="0">
                <a:solidFill>
                  <a:schemeClr val="hlink"/>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a:t>
            </a:r>
            <a:r>
              <a:rPr kumimoji="1" lang="ja-JP" altLang="en-US" sz="3600" b="1" dirty="0">
                <a:solidFill>
                  <a:schemeClr val="hlink"/>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全国第２位</a:t>
            </a:r>
          </a:p>
          <a:p>
            <a:pPr eaLnBrk="1" hangingPunct="1">
              <a:spcBef>
                <a:spcPct val="50000"/>
              </a:spcBef>
              <a:defRPr/>
            </a:pPr>
            <a:r>
              <a:rPr kumimoji="1" lang="ja-JP" altLang="en-US" sz="28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ちなみに、全国１位は北海道</a:t>
            </a:r>
            <a:endParaRPr kumimoji="1" lang="en-US" altLang="ja-JP" sz="28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endParaRPr>
          </a:p>
        </p:txBody>
      </p:sp>
      <p:sp>
        <p:nvSpPr>
          <p:cNvPr id="466948" name="Text Box 4"/>
          <p:cNvSpPr txBox="1">
            <a:spLocks noChangeArrowheads="1"/>
          </p:cNvSpPr>
          <p:nvPr/>
        </p:nvSpPr>
        <p:spPr bwMode="auto">
          <a:xfrm>
            <a:off x="2555875" y="2428875"/>
            <a:ext cx="1873250" cy="341313"/>
          </a:xfrm>
          <a:prstGeom prst="rect">
            <a:avLst/>
          </a:prstGeom>
          <a:noFill/>
          <a:ln>
            <a:noFill/>
          </a:ln>
          <a:effectLst/>
        </p:spPr>
        <p:txBody>
          <a:bodyPr lIns="90000" tIns="46800" rIns="90000" bIns="46800">
            <a:spAutoFit/>
          </a:bodyPr>
          <a:lstStyle/>
          <a:p>
            <a:pPr algn="ctr" eaLnBrk="1" hangingPunct="1">
              <a:spcBef>
                <a:spcPct val="50000"/>
              </a:spcBef>
              <a:defRPr/>
            </a:pPr>
            <a:r>
              <a:rPr kumimoji="1" lang="ja-JP" altLang="en-US" sz="16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そうえんちょう</a:t>
            </a:r>
          </a:p>
        </p:txBody>
      </p:sp>
      <p:grpSp>
        <p:nvGrpSpPr>
          <p:cNvPr id="33797" name="Group 5"/>
          <p:cNvGrpSpPr>
            <a:grpSpLocks/>
          </p:cNvGrpSpPr>
          <p:nvPr/>
        </p:nvGrpSpPr>
        <p:grpSpPr bwMode="auto">
          <a:xfrm>
            <a:off x="1258888" y="4960938"/>
            <a:ext cx="6604000" cy="1760537"/>
            <a:chOff x="1115" y="2706"/>
            <a:chExt cx="3784" cy="1088"/>
          </a:xfrm>
        </p:grpSpPr>
        <p:pic>
          <p:nvPicPr>
            <p:cNvPr id="33799" name="Picture 6" descr="MCj041667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 y="2706"/>
              <a:ext cx="938"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AutoShape 7"/>
            <p:cNvSpPr>
              <a:spLocks noChangeArrowheads="1"/>
            </p:cNvSpPr>
            <p:nvPr/>
          </p:nvSpPr>
          <p:spPr bwMode="auto">
            <a:xfrm>
              <a:off x="2559" y="2915"/>
              <a:ext cx="2340" cy="680"/>
            </a:xfrm>
            <a:prstGeom prst="wedgeRoundRectCallout">
              <a:avLst>
                <a:gd name="adj1" fmla="val -67787"/>
                <a:gd name="adj2" fmla="val -11278"/>
                <a:gd name="adj3" fmla="val 16667"/>
              </a:avLst>
            </a:prstGeom>
            <a:solidFill>
              <a:schemeClr val="bg1"/>
            </a:solidFill>
            <a:ln w="9525" algn="ctr">
              <a:solidFill>
                <a:schemeClr val="tx1"/>
              </a:solidFill>
              <a:miter lim="800000"/>
              <a:headEnd/>
              <a:tailEnd/>
            </a:ln>
          </p:spPr>
          <p:txBody>
            <a:bodyPr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ＤＦ特太ゴシック体" pitchFamily="1" charset="-128"/>
                  <a:ea typeface="ＤＦ特太ゴシック体" pitchFamily="1" charset="-128"/>
                </a:rPr>
                <a:t>おぼえておくと</a:t>
              </a:r>
            </a:p>
            <a:p>
              <a:pPr eaLnBrk="1" hangingPunct="1">
                <a:spcBef>
                  <a:spcPct val="0"/>
                </a:spcBef>
                <a:buFontTx/>
                <a:buNone/>
              </a:pPr>
              <a:r>
                <a:rPr lang="ja-JP" altLang="en-US" sz="2400">
                  <a:latin typeface="ＤＦ特太ゴシック体" pitchFamily="1" charset="-128"/>
                  <a:ea typeface="ＤＦ特太ゴシック体" pitchFamily="1" charset="-128"/>
                </a:rPr>
                <a:t>良いことある・・・かも</a:t>
              </a:r>
              <a:r>
                <a:rPr lang="en-US" altLang="ja-JP" sz="2400">
                  <a:latin typeface="ＤＦ特太ゴシック体" pitchFamily="1" charset="-128"/>
                  <a:ea typeface="ＤＦ特太ゴシック体" pitchFamily="1" charset="-128"/>
                </a:rPr>
                <a:t>!?</a:t>
              </a:r>
            </a:p>
          </p:txBody>
        </p:sp>
      </p:grpSp>
      <p:sp>
        <p:nvSpPr>
          <p:cNvPr id="33798" name="スライド番号プレースホルダー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D820652-74F0-4396-A675-52E7F491FD86}" type="slidenum">
              <a:rPr lang="ja-JP" altLang="en-US" sz="1400" smtClean="0"/>
              <a:pPr>
                <a:spcBef>
                  <a:spcPct val="0"/>
                </a:spcBef>
                <a:buFontTx/>
                <a:buNone/>
              </a:pPr>
              <a:t>14</a:t>
            </a:fld>
            <a:endParaRPr lang="en-US" altLang="ja-JP" sz="140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u="sng" dirty="0">
                <a:solidFill>
                  <a:srgbClr val="090468"/>
                </a:solidFill>
                <a:effectLst>
                  <a:outerShdw blurRad="38100" dist="38100" dir="2700000" algn="tl">
                    <a:srgbClr val="C0C0C0"/>
                  </a:outerShdw>
                </a:effectLst>
                <a:ea typeface="HGP創英角ｺﾞｼｯｸUB" pitchFamily="50" charset="-128"/>
              </a:rPr>
              <a:t>今日の授業の内容</a:t>
            </a:r>
            <a:endParaRPr lang="ja-JP" altLang="en-US" dirty="0">
              <a:solidFill>
                <a:srgbClr val="090468"/>
              </a:solidFill>
            </a:endParaRPr>
          </a:p>
        </p:txBody>
      </p:sp>
      <p:sp>
        <p:nvSpPr>
          <p:cNvPr id="35843" name="コンテンツ プレースホルダー 2"/>
          <p:cNvSpPr>
            <a:spLocks noGrp="1"/>
          </p:cNvSpPr>
          <p:nvPr>
            <p:ph idx="1"/>
          </p:nvPr>
        </p:nvSpPr>
        <p:spPr>
          <a:xfrm>
            <a:off x="179388" y="1557338"/>
            <a:ext cx="8229600" cy="4525962"/>
          </a:xfrm>
        </p:spPr>
        <p:txBody>
          <a:bodyPr/>
          <a:lstStyle/>
          <a:p>
            <a:r>
              <a:rPr lang="ja-JP" altLang="en-US" sz="4000">
                <a:solidFill>
                  <a:srgbClr val="090468"/>
                </a:solidFill>
                <a:latin typeface="HGS創英角ﾎﾟｯﾌﾟ体" panose="040B0A00000000000000" pitchFamily="50" charset="-128"/>
                <a:ea typeface="HGS創英角ﾎﾟｯﾌﾟ体" panose="040B0A00000000000000" pitchFamily="50" charset="-128"/>
              </a:rPr>
              <a:t>道づくり</a:t>
            </a:r>
            <a:endParaRPr lang="en-US" altLang="ja-JP" sz="4000">
              <a:solidFill>
                <a:srgbClr val="0944FF"/>
              </a:solidFill>
            </a:endParaRPr>
          </a:p>
          <a:p>
            <a:endParaRPr lang="en-US" altLang="ja-JP" sz="4000">
              <a:solidFill>
                <a:srgbClr val="0944FF"/>
              </a:solidFill>
            </a:endParaRPr>
          </a:p>
          <a:p>
            <a:r>
              <a:rPr lang="ja-JP" altLang="en-US" sz="4000">
                <a:solidFill>
                  <a:srgbClr val="090468"/>
                </a:solidFill>
                <a:latin typeface="HGS創英角ﾎﾟｯﾌﾟ体" panose="040B0A00000000000000" pitchFamily="50" charset="-128"/>
                <a:ea typeface="HGS創英角ﾎﾟｯﾌﾟ体" panose="040B0A00000000000000" pitchFamily="50" charset="-128"/>
              </a:rPr>
              <a:t>高速道路</a:t>
            </a:r>
            <a:endParaRPr lang="en-US" altLang="ja-JP" sz="4000">
              <a:solidFill>
                <a:srgbClr val="090468"/>
              </a:solidFill>
              <a:latin typeface="HGS創英角ﾎﾟｯﾌﾟ体" panose="040B0A00000000000000" pitchFamily="50" charset="-128"/>
              <a:ea typeface="HGS創英角ﾎﾟｯﾌﾟ体" panose="040B0A00000000000000" pitchFamily="50" charset="-128"/>
            </a:endParaRPr>
          </a:p>
          <a:p>
            <a:endParaRPr lang="en-US" altLang="ja-JP" sz="4000">
              <a:solidFill>
                <a:srgbClr val="090468"/>
              </a:solidFill>
              <a:latin typeface="HGS創英角ﾎﾟｯﾌﾟ体" panose="040B0A00000000000000" pitchFamily="50" charset="-128"/>
              <a:ea typeface="HGS創英角ﾎﾟｯﾌﾟ体" panose="040B0A00000000000000" pitchFamily="50" charset="-128"/>
            </a:endParaRPr>
          </a:p>
          <a:p>
            <a:r>
              <a:rPr lang="ja-JP" altLang="en-US" sz="4000">
                <a:solidFill>
                  <a:srgbClr val="090468"/>
                </a:solidFill>
                <a:latin typeface="HGS創英角ﾎﾟｯﾌﾟ体" panose="040B0A00000000000000" pitchFamily="50" charset="-128"/>
                <a:ea typeface="HGS創英角ﾎﾟｯﾌﾟ体" panose="040B0A00000000000000" pitchFamily="50" charset="-128"/>
              </a:rPr>
              <a:t>港づくり</a:t>
            </a:r>
            <a:endParaRPr lang="en-US" altLang="ja-JP" sz="4000">
              <a:solidFill>
                <a:srgbClr val="090468"/>
              </a:solidFill>
              <a:latin typeface="HGS創英角ﾎﾟｯﾌﾟ体" panose="040B0A00000000000000" pitchFamily="50" charset="-128"/>
              <a:ea typeface="HGS創英角ﾎﾟｯﾌﾟ体" panose="040B0A00000000000000" pitchFamily="50" charset="-128"/>
            </a:endParaRPr>
          </a:p>
          <a:p>
            <a:endParaRPr lang="ja-JP" altLang="en-US" sz="4000">
              <a:solidFill>
                <a:srgbClr val="090468"/>
              </a:solidFill>
              <a:latin typeface="HGS創英角ﾎﾟｯﾌﾟ体" panose="040B0A00000000000000" pitchFamily="50" charset="-128"/>
              <a:ea typeface="HGS創英角ﾎﾟｯﾌﾟ体" panose="040B0A00000000000000" pitchFamily="50" charset="-128"/>
            </a:endParaRPr>
          </a:p>
        </p:txBody>
      </p:sp>
      <p:pic>
        <p:nvPicPr>
          <p:cNvPr id="35844" name="Picture 18" descr="douro2"/>
          <p:cNvPicPr>
            <a:picLocks noChangeAspect="1" noChangeArrowheads="1"/>
          </p:cNvPicPr>
          <p:nvPr/>
        </p:nvPicPr>
        <p:blipFill>
          <a:blip r:embed="rId3">
            <a:lum bright="20000" contrast="-10000"/>
            <a:extLst>
              <a:ext uri="{28A0092B-C50C-407E-A947-70E740481C1C}">
                <a14:useLocalDpi xmlns:a14="http://schemas.microsoft.com/office/drawing/2010/main" val="0"/>
              </a:ext>
            </a:extLst>
          </a:blip>
          <a:srcRect/>
          <a:stretch>
            <a:fillRect/>
          </a:stretch>
        </p:blipFill>
        <p:spPr bwMode="auto">
          <a:xfrm>
            <a:off x="3708400" y="1376363"/>
            <a:ext cx="2435225" cy="20129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038" y="4175125"/>
            <a:ext cx="2663825" cy="19891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6" name="Picture 7" descr="photo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5888" y="2003425"/>
            <a:ext cx="2435225" cy="2851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7" name="スライド番号プレースホルダー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64F0BDD-96B1-48B5-9864-3088081BB2EA}" type="slidenum">
              <a:rPr lang="ja-JP" altLang="en-US" sz="1400" smtClean="0"/>
              <a:pPr>
                <a:spcBef>
                  <a:spcPct val="0"/>
                </a:spcBef>
                <a:buFontTx/>
                <a:buNone/>
              </a:pPr>
              <a:t>15</a:t>
            </a:fld>
            <a:endParaRPr lang="en-US" altLang="ja-JP" sz="1400"/>
          </a:p>
        </p:txBody>
      </p:sp>
      <p:sp>
        <p:nvSpPr>
          <p:cNvPr id="35848" name="テキスト ボックス 2"/>
          <p:cNvSpPr txBox="1">
            <a:spLocks noChangeArrowheads="1"/>
          </p:cNvSpPr>
          <p:nvPr/>
        </p:nvSpPr>
        <p:spPr bwMode="auto">
          <a:xfrm>
            <a:off x="611188" y="4284663"/>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solidFill>
                  <a:srgbClr val="090468"/>
                </a:solidFill>
                <a:latin typeface="HG創英角ﾎﾟｯﾌﾟ体" panose="040B0A09000000000000" pitchFamily="49" charset="-128"/>
                <a:ea typeface="HG創英角ﾎﾟｯﾌﾟ体" panose="040B0A09000000000000" pitchFamily="49" charset="-128"/>
              </a:rPr>
              <a:t>みなと</a:t>
            </a:r>
          </a:p>
        </p:txBody>
      </p:sp>
      <p:sp>
        <p:nvSpPr>
          <p:cNvPr id="35849" name="テキスト ボックス 9"/>
          <p:cNvSpPr txBox="1">
            <a:spLocks noChangeArrowheads="1"/>
          </p:cNvSpPr>
          <p:nvPr/>
        </p:nvSpPr>
        <p:spPr bwMode="auto">
          <a:xfrm>
            <a:off x="852488" y="2781300"/>
            <a:ext cx="237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solidFill>
                  <a:srgbClr val="090468"/>
                </a:solidFill>
                <a:latin typeface="HG創英角ﾎﾟｯﾌﾟ体" panose="040B0A09000000000000" pitchFamily="49" charset="-128"/>
                <a:ea typeface="HG創英角ﾎﾟｯﾌﾟ体" panose="040B0A09000000000000" pitchFamily="49" charset="-128"/>
              </a:rPr>
              <a:t>こうそくどうろ</a:t>
            </a:r>
          </a:p>
        </p:txBody>
      </p:sp>
      <p:sp>
        <p:nvSpPr>
          <p:cNvPr id="35850" name="テキスト ボックス 10"/>
          <p:cNvSpPr txBox="1">
            <a:spLocks noChangeArrowheads="1"/>
          </p:cNvSpPr>
          <p:nvPr/>
        </p:nvSpPr>
        <p:spPr bwMode="auto">
          <a:xfrm>
            <a:off x="725488" y="1355725"/>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solidFill>
                  <a:srgbClr val="090468"/>
                </a:solidFill>
                <a:latin typeface="HG創英角ﾎﾟｯﾌﾟ体" panose="040B0A09000000000000" pitchFamily="49" charset="-128"/>
                <a:ea typeface="HG創英角ﾎﾟｯﾌﾟ体" panose="040B0A09000000000000" pitchFamily="49" charset="-128"/>
              </a:rPr>
              <a:t>みち</a:t>
            </a:r>
          </a:p>
        </p:txBody>
      </p:sp>
      <p:sp>
        <p:nvSpPr>
          <p:cNvPr id="35851" name="正方形/長方形 2"/>
          <p:cNvSpPr>
            <a:spLocks noChangeArrowheads="1"/>
          </p:cNvSpPr>
          <p:nvPr/>
        </p:nvSpPr>
        <p:spPr bwMode="auto">
          <a:xfrm>
            <a:off x="179388" y="2795588"/>
            <a:ext cx="3048000" cy="99377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1122363" y="4329113"/>
            <a:ext cx="6708775" cy="1739900"/>
            <a:chOff x="672" y="2840"/>
            <a:chExt cx="4225" cy="1096"/>
          </a:xfrm>
        </p:grpSpPr>
        <p:pic>
          <p:nvPicPr>
            <p:cNvPr id="37894" name="Picture 3" descr="a025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 y="2840"/>
              <a:ext cx="1033"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4" descr="a026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2928"/>
              <a:ext cx="100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1" name="AutoShape 5"/>
          <p:cNvSpPr>
            <a:spLocks noChangeArrowheads="1"/>
          </p:cNvSpPr>
          <p:nvPr/>
        </p:nvSpPr>
        <p:spPr bwMode="auto">
          <a:xfrm>
            <a:off x="2286000" y="2819400"/>
            <a:ext cx="4724400" cy="1371600"/>
          </a:xfrm>
          <a:prstGeom prst="cloudCallout">
            <a:avLst>
              <a:gd name="adj1" fmla="val -37157"/>
              <a:gd name="adj2" fmla="val 116343"/>
            </a:avLst>
          </a:prstGeom>
          <a:solidFill>
            <a:srgbClr val="99FF99"/>
          </a:solidFill>
          <a:ln w="9525">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800" b="1">
                <a:latin typeface="HG創英角ﾎﾟｯﾌﾟ体" panose="040B0A09000000000000" pitchFamily="49" charset="-128"/>
                <a:ea typeface="HG創英角ﾎﾟｯﾌﾟ体" panose="040B0A09000000000000" pitchFamily="49" charset="-128"/>
              </a:rPr>
              <a:t>みんな</a:t>
            </a:r>
          </a:p>
          <a:p>
            <a:pPr algn="ctr" eaLnBrk="1" hangingPunct="1">
              <a:spcBef>
                <a:spcPct val="0"/>
              </a:spcBef>
              <a:buFontTx/>
              <a:buNone/>
            </a:pPr>
            <a:r>
              <a:rPr kumimoji="0" lang="ja-JP" altLang="en-US" sz="2800" b="1">
                <a:latin typeface="HG創英角ﾎﾟｯﾌﾟ体" panose="040B0A09000000000000" pitchFamily="49" charset="-128"/>
                <a:ea typeface="HG創英角ﾎﾟｯﾌﾟ体" panose="040B0A09000000000000" pitchFamily="49" charset="-128"/>
              </a:rPr>
              <a:t>わかるかな？</a:t>
            </a:r>
          </a:p>
        </p:txBody>
      </p:sp>
      <p:sp>
        <p:nvSpPr>
          <p:cNvPr id="409606" name="Rectangle 6"/>
          <p:cNvSpPr>
            <a:spLocks noChangeArrowheads="1"/>
          </p:cNvSpPr>
          <p:nvPr/>
        </p:nvSpPr>
        <p:spPr bwMode="auto">
          <a:xfrm>
            <a:off x="0" y="428625"/>
            <a:ext cx="9144000" cy="1524000"/>
          </a:xfrm>
          <a:prstGeom prst="rect">
            <a:avLst/>
          </a:prstGeom>
          <a:noFill/>
          <a:ln>
            <a:noFill/>
          </a:ln>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ctr" eaLnBrk="1" hangingPunct="1">
              <a:defRPr/>
            </a:pPr>
            <a:r>
              <a:rPr kumimoji="0" lang="ja-JP" altLang="en-US" sz="4800" b="1" dirty="0">
                <a:solidFill>
                  <a:srgbClr val="090468"/>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高速道路は普通の道路と</a:t>
            </a:r>
          </a:p>
          <a:p>
            <a:pPr algn="ctr" eaLnBrk="1" hangingPunct="1">
              <a:defRPr/>
            </a:pPr>
            <a:r>
              <a:rPr kumimoji="0" lang="ja-JP" altLang="en-US" sz="4800" b="1" dirty="0">
                <a:solidFill>
                  <a:srgbClr val="090468"/>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何がちがうの？</a:t>
            </a:r>
          </a:p>
        </p:txBody>
      </p:sp>
      <p:sp>
        <p:nvSpPr>
          <p:cNvPr id="37893"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A3E65D4-7163-451B-BCEC-7BDCB67610DE}" type="slidenum">
              <a:rPr lang="ja-JP" altLang="en-US" sz="1400" smtClean="0"/>
              <a:pPr>
                <a:spcBef>
                  <a:spcPct val="0"/>
                </a:spcBef>
                <a:buFontTx/>
                <a:buNone/>
              </a:pPr>
              <a:t>16</a:t>
            </a:fld>
            <a:endParaRPr lang="en-US" altLang="ja-JP" sz="14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28892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b="1">
                <a:solidFill>
                  <a:srgbClr val="090468"/>
                </a:solidFill>
                <a:latin typeface="HG丸ｺﾞｼｯｸM-PRO" panose="020F0600000000000000" pitchFamily="50" charset="-128"/>
                <a:ea typeface="ＤＦ特太ゴシック体" pitchFamily="1" charset="-128"/>
              </a:rPr>
              <a:t>「速く走ることができます」</a:t>
            </a:r>
            <a:endParaRPr lang="ja-JP" altLang="en-US" sz="2800">
              <a:solidFill>
                <a:srgbClr val="090468"/>
              </a:solidFill>
              <a:latin typeface="HG丸ｺﾞｼｯｸM-PRO" panose="020F0600000000000000" pitchFamily="50" charset="-128"/>
              <a:ea typeface="ＤＦ特太ゴシック体" pitchFamily="1" charset="-128"/>
            </a:endParaRPr>
          </a:p>
        </p:txBody>
      </p:sp>
      <p:sp>
        <p:nvSpPr>
          <p:cNvPr id="39939" name="Line 3"/>
          <p:cNvSpPr>
            <a:spLocks noChangeShapeType="1"/>
          </p:cNvSpPr>
          <p:nvPr/>
        </p:nvSpPr>
        <p:spPr bwMode="auto">
          <a:xfrm>
            <a:off x="762000" y="4953000"/>
            <a:ext cx="3352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ja-JP" altLang="en-US"/>
          </a:p>
        </p:txBody>
      </p:sp>
      <p:sp>
        <p:nvSpPr>
          <p:cNvPr id="39940" name="Text Box 4"/>
          <p:cNvSpPr txBox="1">
            <a:spLocks noChangeArrowheads="1"/>
          </p:cNvSpPr>
          <p:nvPr/>
        </p:nvSpPr>
        <p:spPr bwMode="auto">
          <a:xfrm>
            <a:off x="533400" y="31242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4000">
              <a:solidFill>
                <a:srgbClr val="3333FF"/>
              </a:solidFill>
              <a:latin typeface="Impact" panose="020B0806030902050204" pitchFamily="34" charset="0"/>
            </a:endParaRPr>
          </a:p>
        </p:txBody>
      </p:sp>
      <p:sp>
        <p:nvSpPr>
          <p:cNvPr id="39941" name="Text Box 6"/>
          <p:cNvSpPr txBox="1">
            <a:spLocks noChangeArrowheads="1"/>
          </p:cNvSpPr>
          <p:nvPr/>
        </p:nvSpPr>
        <p:spPr bwMode="auto">
          <a:xfrm>
            <a:off x="990600" y="60198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4000">
              <a:solidFill>
                <a:srgbClr val="3333FF"/>
              </a:solidFill>
              <a:latin typeface="Impact" panose="020B0806030902050204" pitchFamily="34" charset="0"/>
            </a:endParaRPr>
          </a:p>
        </p:txBody>
      </p:sp>
      <p:pic>
        <p:nvPicPr>
          <p:cNvPr id="39942" name="Picture 7" descr="高速道路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3322638"/>
            <a:ext cx="4500562" cy="32019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43" name="Rectangle 17"/>
          <p:cNvSpPr>
            <a:spLocks noChangeArrowheads="1"/>
          </p:cNvSpPr>
          <p:nvPr/>
        </p:nvSpPr>
        <p:spPr bwMode="auto">
          <a:xfrm>
            <a:off x="230188" y="963613"/>
            <a:ext cx="90217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800">
                <a:solidFill>
                  <a:srgbClr val="090468"/>
                </a:solidFill>
                <a:latin typeface="HG創英角ﾎﾟｯﾌﾟ体" panose="040B0A09000000000000" pitchFamily="49" charset="-128"/>
                <a:ea typeface="HG創英角ﾎﾟｯﾌﾟ体" panose="040B0A09000000000000" pitchFamily="49" charset="-128"/>
              </a:rPr>
              <a:t>高速道路は一般的に時速</a:t>
            </a:r>
            <a:r>
              <a:rPr lang="en-US" altLang="ja-JP" sz="2800" b="1">
                <a:solidFill>
                  <a:srgbClr val="FF0000"/>
                </a:solidFill>
                <a:latin typeface="HG創英角ﾎﾟｯﾌﾟ体" panose="040B0A09000000000000" pitchFamily="49" charset="-128"/>
                <a:ea typeface="HG創英角ﾎﾟｯﾌﾟ体" panose="040B0A09000000000000" pitchFamily="49" charset="-128"/>
              </a:rPr>
              <a:t>100</a:t>
            </a:r>
            <a:r>
              <a:rPr lang="en-US" altLang="ja-JP" sz="2800">
                <a:solidFill>
                  <a:srgbClr val="090468"/>
                </a:solidFill>
                <a:latin typeface="HG創英角ﾎﾟｯﾌﾟ体" panose="040B0A09000000000000" pitchFamily="49" charset="-128"/>
                <a:ea typeface="HG創英角ﾎﾟｯﾌﾟ体" panose="040B0A09000000000000" pitchFamily="49" charset="-128"/>
              </a:rPr>
              <a:t>km</a:t>
            </a:r>
            <a:r>
              <a:rPr lang="ja-JP" altLang="en-US" sz="2800">
                <a:solidFill>
                  <a:srgbClr val="090468"/>
                </a:solidFill>
                <a:latin typeface="HG創英角ﾎﾟｯﾌﾟ体" panose="040B0A09000000000000" pitchFamily="49" charset="-128"/>
                <a:ea typeface="HG創英角ﾎﾟｯﾌﾟ体" panose="040B0A09000000000000" pitchFamily="49" charset="-128"/>
              </a:rPr>
              <a:t>と決められています</a:t>
            </a:r>
            <a:endParaRPr lang="en-US" altLang="ja-JP" sz="2800">
              <a:solidFill>
                <a:srgbClr val="090468"/>
              </a:solidFill>
              <a:latin typeface="HG創英角ﾎﾟｯﾌﾟ体" panose="040B0A09000000000000" pitchFamily="49" charset="-128"/>
              <a:ea typeface="HG創英角ﾎﾟｯﾌﾟ体" panose="040B0A09000000000000" pitchFamily="49" charset="-128"/>
            </a:endParaRPr>
          </a:p>
          <a:p>
            <a:pPr eaLnBrk="1" hangingPunct="1">
              <a:spcBef>
                <a:spcPct val="50000"/>
              </a:spcBef>
              <a:buFontTx/>
              <a:buNone/>
            </a:pPr>
            <a:r>
              <a:rPr lang="ja-JP" altLang="en-US" sz="2800">
                <a:solidFill>
                  <a:srgbClr val="090468"/>
                </a:solidFill>
                <a:latin typeface="HG創英角ﾎﾟｯﾌﾟ体" panose="040B0A09000000000000" pitchFamily="49" charset="-128"/>
                <a:ea typeface="HG創英角ﾎﾟｯﾌﾟ体" panose="040B0A09000000000000" pitchFamily="49" charset="-128"/>
              </a:rPr>
              <a:t>（普通の道路は時速</a:t>
            </a:r>
            <a:r>
              <a:rPr lang="en-US" altLang="ja-JP" sz="2800">
                <a:solidFill>
                  <a:srgbClr val="090468"/>
                </a:solidFill>
                <a:latin typeface="HG創英角ﾎﾟｯﾌﾟ体" panose="040B0A09000000000000" pitchFamily="49" charset="-128"/>
                <a:ea typeface="HG創英角ﾎﾟｯﾌﾟ体" panose="040B0A09000000000000" pitchFamily="49" charset="-128"/>
              </a:rPr>
              <a:t>60km</a:t>
            </a:r>
            <a:r>
              <a:rPr lang="ja-JP" altLang="en-US" sz="2800">
                <a:solidFill>
                  <a:srgbClr val="090468"/>
                </a:solidFill>
                <a:latin typeface="HG創英角ﾎﾟｯﾌﾟ体" panose="040B0A09000000000000" pitchFamily="49" charset="-128"/>
                <a:ea typeface="HG創英角ﾎﾟｯﾌﾟ体" panose="040B0A09000000000000" pitchFamily="49" charset="-128"/>
              </a:rPr>
              <a:t>のところが多いです）</a:t>
            </a:r>
          </a:p>
        </p:txBody>
      </p:sp>
      <p:grpSp>
        <p:nvGrpSpPr>
          <p:cNvPr id="39944" name="Group 18"/>
          <p:cNvGrpSpPr>
            <a:grpSpLocks/>
          </p:cNvGrpSpPr>
          <p:nvPr/>
        </p:nvGrpSpPr>
        <p:grpSpPr bwMode="auto">
          <a:xfrm>
            <a:off x="34925" y="2263775"/>
            <a:ext cx="6572250" cy="1020763"/>
            <a:chOff x="240" y="1374"/>
            <a:chExt cx="3708" cy="643"/>
          </a:xfrm>
        </p:grpSpPr>
        <p:pic>
          <p:nvPicPr>
            <p:cNvPr id="39948" name="Picture 19" descr="a025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537"/>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AutoShape 20"/>
            <p:cNvSpPr>
              <a:spLocks noChangeArrowheads="1"/>
            </p:cNvSpPr>
            <p:nvPr/>
          </p:nvSpPr>
          <p:spPr bwMode="auto">
            <a:xfrm>
              <a:off x="858" y="1374"/>
              <a:ext cx="3090" cy="527"/>
            </a:xfrm>
            <a:prstGeom prst="wedgeRoundRectCallout">
              <a:avLst>
                <a:gd name="adj1" fmla="val -58417"/>
                <a:gd name="adj2" fmla="val 30468"/>
                <a:gd name="adj3" fmla="val 16667"/>
              </a:avLst>
            </a:prstGeom>
            <a:solidFill>
              <a:schemeClr val="bg1"/>
            </a:solidFill>
            <a:ln w="15875">
              <a:solidFill>
                <a:srgbClr val="3366FF"/>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a:solidFill>
                    <a:srgbClr val="3333FF"/>
                  </a:solidFill>
                  <a:latin typeface="HG創英角ﾎﾟｯﾌﾟ体" panose="040B0A09000000000000" pitchFamily="49" charset="-128"/>
                  <a:ea typeface="HG創英角ﾎﾟｯﾌﾟ体" panose="040B0A09000000000000" pitchFamily="49" charset="-128"/>
                </a:rPr>
                <a:t>Ｑ．スピードを出しても安全なの？</a:t>
              </a:r>
              <a:endParaRPr lang="ja-JP" altLang="en-US" sz="4400">
                <a:solidFill>
                  <a:srgbClr val="3333FF"/>
                </a:solidFill>
                <a:latin typeface="HG創英角ﾎﾟｯﾌﾟ体" panose="040B0A09000000000000" pitchFamily="49" charset="-128"/>
                <a:ea typeface="HG創英角ﾎﾟｯﾌﾟ体" panose="040B0A09000000000000" pitchFamily="49" charset="-128"/>
              </a:endParaRPr>
            </a:p>
          </p:txBody>
        </p:sp>
      </p:grpSp>
      <p:sp>
        <p:nvSpPr>
          <p:cNvPr id="39945" name="スライド番号プレースホルダー 1"/>
          <p:cNvSpPr>
            <a:spLocks noGrp="1"/>
          </p:cNvSpPr>
          <p:nvPr>
            <p:ph type="sldNum" sz="quarter" idx="12"/>
          </p:nvPr>
        </p:nvSpPr>
        <p:spPr>
          <a:xfrm>
            <a:off x="6553200" y="6481763"/>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F867862-3782-4AAA-87B7-41826B80B393}" type="slidenum">
              <a:rPr lang="ja-JP" altLang="en-US" sz="1400" smtClean="0"/>
              <a:pPr>
                <a:spcBef>
                  <a:spcPct val="0"/>
                </a:spcBef>
                <a:buFontTx/>
                <a:buNone/>
              </a:pPr>
              <a:t>17</a:t>
            </a:fld>
            <a:endParaRPr lang="en-US" altLang="ja-JP" sz="1400"/>
          </a:p>
        </p:txBody>
      </p:sp>
      <p:sp>
        <p:nvSpPr>
          <p:cNvPr id="39946" name="Text Box 12"/>
          <p:cNvSpPr txBox="1">
            <a:spLocks noChangeArrowheads="1"/>
          </p:cNvSpPr>
          <p:nvPr/>
        </p:nvSpPr>
        <p:spPr bwMode="auto">
          <a:xfrm>
            <a:off x="3817938" y="6551613"/>
            <a:ext cx="1428750" cy="261937"/>
          </a:xfrm>
          <a:prstGeom prst="rect">
            <a:avLst/>
          </a:prstGeom>
          <a:solidFill>
            <a:srgbClr val="FFFFCC"/>
          </a:solidFill>
          <a:ln w="9525">
            <a:solidFill>
              <a:srgbClr val="00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100">
                <a:latin typeface="HG創英角ﾎﾟｯﾌﾟ体" panose="040B0A09000000000000" pitchFamily="49" charset="-128"/>
                <a:ea typeface="HG創英角ﾎﾟｯﾌﾟ体" panose="040B0A09000000000000" pitchFamily="49" charset="-128"/>
              </a:rPr>
              <a:t>高速道路の写真</a:t>
            </a:r>
          </a:p>
        </p:txBody>
      </p:sp>
      <p:pic>
        <p:nvPicPr>
          <p:cNvPr id="39947"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2432" y="3322638"/>
            <a:ext cx="4432211" cy="3195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28892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b="1">
                <a:solidFill>
                  <a:srgbClr val="090468"/>
                </a:solidFill>
                <a:latin typeface="HG丸ｺﾞｼｯｸM-PRO" panose="020F0600000000000000" pitchFamily="50" charset="-128"/>
                <a:ea typeface="ＤＦ特太ゴシック体" pitchFamily="1" charset="-128"/>
              </a:rPr>
              <a:t>「速く走ることができます」</a:t>
            </a:r>
            <a:endParaRPr lang="ja-JP" altLang="en-US" sz="2800">
              <a:solidFill>
                <a:srgbClr val="090468"/>
              </a:solidFill>
              <a:latin typeface="HG丸ｺﾞｼｯｸM-PRO" panose="020F0600000000000000" pitchFamily="50" charset="-128"/>
              <a:ea typeface="ＤＦ特太ゴシック体" pitchFamily="1" charset="-128"/>
            </a:endParaRPr>
          </a:p>
        </p:txBody>
      </p:sp>
      <p:sp>
        <p:nvSpPr>
          <p:cNvPr id="41987" name="Line 3"/>
          <p:cNvSpPr>
            <a:spLocks noChangeShapeType="1"/>
          </p:cNvSpPr>
          <p:nvPr/>
        </p:nvSpPr>
        <p:spPr bwMode="auto">
          <a:xfrm>
            <a:off x="779463" y="5130800"/>
            <a:ext cx="3352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ja-JP" altLang="en-US"/>
          </a:p>
        </p:txBody>
      </p:sp>
      <p:sp>
        <p:nvSpPr>
          <p:cNvPr id="41988" name="Text Box 4"/>
          <p:cNvSpPr txBox="1">
            <a:spLocks noChangeArrowheads="1"/>
          </p:cNvSpPr>
          <p:nvPr/>
        </p:nvSpPr>
        <p:spPr bwMode="auto">
          <a:xfrm>
            <a:off x="533400" y="31242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4000">
              <a:solidFill>
                <a:srgbClr val="3333FF"/>
              </a:solidFill>
              <a:latin typeface="Impact" panose="020B0806030902050204" pitchFamily="34" charset="0"/>
            </a:endParaRPr>
          </a:p>
        </p:txBody>
      </p:sp>
      <p:sp>
        <p:nvSpPr>
          <p:cNvPr id="41989" name="Text Box 5"/>
          <p:cNvSpPr txBox="1">
            <a:spLocks noChangeArrowheads="1"/>
          </p:cNvSpPr>
          <p:nvPr/>
        </p:nvSpPr>
        <p:spPr bwMode="auto">
          <a:xfrm>
            <a:off x="-46038" y="2646363"/>
            <a:ext cx="626745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ct val="50000"/>
              </a:spcBef>
              <a:buFontTx/>
              <a:buNone/>
            </a:pPr>
            <a:r>
              <a:rPr lang="ja-JP" altLang="en-US" sz="2800" b="1">
                <a:solidFill>
                  <a:srgbClr val="3333FF"/>
                </a:solidFill>
                <a:latin typeface="Impact" panose="020B0806030902050204" pitchFamily="34" charset="0"/>
              </a:rPr>
              <a:t>Ａ．</a:t>
            </a:r>
            <a:r>
              <a:rPr lang="ja-JP" altLang="en-US" sz="2800" b="1">
                <a:solidFill>
                  <a:srgbClr val="0000FF"/>
                </a:solidFill>
                <a:latin typeface="Impact" panose="020B0806030902050204" pitchFamily="34" charset="0"/>
              </a:rPr>
              <a:t>車の通る場所が</a:t>
            </a:r>
            <a:r>
              <a:rPr lang="ja-JP" altLang="en-US" sz="2800" b="1">
                <a:solidFill>
                  <a:srgbClr val="FF0000"/>
                </a:solidFill>
                <a:latin typeface="Impact" panose="020B0806030902050204" pitchFamily="34" charset="0"/>
              </a:rPr>
              <a:t>広い</a:t>
            </a:r>
            <a:r>
              <a:rPr lang="ja-JP" altLang="en-US" sz="2800" b="1">
                <a:solidFill>
                  <a:srgbClr val="3333FF"/>
                </a:solidFill>
                <a:latin typeface="Impact" panose="020B0806030902050204" pitchFamily="34" charset="0"/>
              </a:rPr>
              <a:t>から大丈夫。</a:t>
            </a:r>
          </a:p>
          <a:p>
            <a:pPr eaLnBrk="1" hangingPunct="1">
              <a:lnSpc>
                <a:spcPts val="2000"/>
              </a:lnSpc>
              <a:spcBef>
                <a:spcPct val="50000"/>
              </a:spcBef>
              <a:buFontTx/>
              <a:buNone/>
            </a:pPr>
            <a:r>
              <a:rPr lang="ja-JP" altLang="en-US" sz="2800" b="1">
                <a:solidFill>
                  <a:srgbClr val="3333FF"/>
                </a:solidFill>
                <a:latin typeface="Impact" panose="020B0806030902050204" pitchFamily="34" charset="0"/>
              </a:rPr>
              <a:t>　　他にも自動車専用にしたり，</a:t>
            </a:r>
            <a:r>
              <a:rPr lang="ja-JP" altLang="en-US" sz="2800" b="1">
                <a:solidFill>
                  <a:srgbClr val="FF0000"/>
                </a:solidFill>
                <a:latin typeface="Impact" panose="020B0806030902050204" pitchFamily="34" charset="0"/>
              </a:rPr>
              <a:t>カーブや</a:t>
            </a:r>
          </a:p>
          <a:p>
            <a:pPr eaLnBrk="1" hangingPunct="1">
              <a:lnSpc>
                <a:spcPts val="2000"/>
              </a:lnSpc>
              <a:spcBef>
                <a:spcPct val="50000"/>
              </a:spcBef>
              <a:buFontTx/>
              <a:buNone/>
            </a:pPr>
            <a:r>
              <a:rPr lang="ja-JP" altLang="en-US" sz="2800" b="1">
                <a:solidFill>
                  <a:srgbClr val="FF0000"/>
                </a:solidFill>
                <a:latin typeface="Impact" panose="020B0806030902050204" pitchFamily="34" charset="0"/>
              </a:rPr>
              <a:t>　　坂を少なくしたり</a:t>
            </a:r>
            <a:r>
              <a:rPr lang="ja-JP" altLang="en-US" sz="2800" b="1">
                <a:solidFill>
                  <a:srgbClr val="3333FF"/>
                </a:solidFill>
                <a:latin typeface="Impact" panose="020B0806030902050204" pitchFamily="34" charset="0"/>
              </a:rPr>
              <a:t>と工夫しているんだ。</a:t>
            </a:r>
          </a:p>
        </p:txBody>
      </p:sp>
      <p:sp>
        <p:nvSpPr>
          <p:cNvPr id="41990" name="Text Box 6"/>
          <p:cNvSpPr txBox="1">
            <a:spLocks noChangeArrowheads="1"/>
          </p:cNvSpPr>
          <p:nvPr/>
        </p:nvSpPr>
        <p:spPr bwMode="auto">
          <a:xfrm>
            <a:off x="1008063" y="61976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4000">
              <a:solidFill>
                <a:srgbClr val="3333FF"/>
              </a:solidFill>
              <a:latin typeface="Impact" panose="020B0806030902050204" pitchFamily="34" charset="0"/>
            </a:endParaRPr>
          </a:p>
        </p:txBody>
      </p:sp>
      <p:grpSp>
        <p:nvGrpSpPr>
          <p:cNvPr id="41991" name="Group 8"/>
          <p:cNvGrpSpPr>
            <a:grpSpLocks/>
          </p:cNvGrpSpPr>
          <p:nvPr/>
        </p:nvGrpSpPr>
        <p:grpSpPr bwMode="auto">
          <a:xfrm>
            <a:off x="246063" y="4140200"/>
            <a:ext cx="8534400" cy="2500313"/>
            <a:chOff x="144" y="2496"/>
            <a:chExt cx="5376" cy="1575"/>
          </a:xfrm>
        </p:grpSpPr>
        <p:grpSp>
          <p:nvGrpSpPr>
            <p:cNvPr id="41999" name="Group 9"/>
            <p:cNvGrpSpPr>
              <a:grpSpLocks/>
            </p:cNvGrpSpPr>
            <p:nvPr/>
          </p:nvGrpSpPr>
          <p:grpSpPr bwMode="auto">
            <a:xfrm>
              <a:off x="144" y="2736"/>
              <a:ext cx="5376" cy="1335"/>
              <a:chOff x="144" y="2736"/>
              <a:chExt cx="5376" cy="1335"/>
            </a:xfrm>
          </p:grpSpPr>
          <p:pic>
            <p:nvPicPr>
              <p:cNvPr id="42004" name="Picture 10" descr="高速道路横断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2736"/>
                <a:ext cx="5376" cy="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5" name="Text Box 11"/>
              <p:cNvSpPr txBox="1">
                <a:spLocks noChangeArrowheads="1"/>
              </p:cNvSpPr>
              <p:nvPr/>
            </p:nvSpPr>
            <p:spPr bwMode="auto">
              <a:xfrm>
                <a:off x="816" y="3744"/>
                <a:ext cx="11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800">
                    <a:latin typeface="HG創英角ﾎﾟｯﾌﾟ体" panose="040B0A09000000000000" pitchFamily="49" charset="-128"/>
                    <a:ea typeface="HG創英角ﾎﾟｯﾌﾟ体" panose="040B0A09000000000000" pitchFamily="49" charset="-128"/>
                  </a:rPr>
                  <a:t>高速道路</a:t>
                </a:r>
              </a:p>
            </p:txBody>
          </p:sp>
          <p:sp>
            <p:nvSpPr>
              <p:cNvPr id="42006" name="Text Box 12"/>
              <p:cNvSpPr txBox="1">
                <a:spLocks noChangeArrowheads="1"/>
              </p:cNvSpPr>
              <p:nvPr/>
            </p:nvSpPr>
            <p:spPr bwMode="auto">
              <a:xfrm>
                <a:off x="3648" y="3744"/>
                <a:ext cx="13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800">
                    <a:latin typeface="HG創英角ﾎﾟｯﾌﾟ体" panose="040B0A09000000000000" pitchFamily="49" charset="-128"/>
                    <a:ea typeface="HG創英角ﾎﾟｯﾌﾟ体" panose="040B0A09000000000000" pitchFamily="49" charset="-128"/>
                  </a:rPr>
                  <a:t>普通の道路</a:t>
                </a:r>
              </a:p>
            </p:txBody>
          </p:sp>
        </p:grpSp>
        <p:sp>
          <p:nvSpPr>
            <p:cNvPr id="42000" name="Line 13"/>
            <p:cNvSpPr>
              <a:spLocks noChangeShapeType="1"/>
            </p:cNvSpPr>
            <p:nvPr/>
          </p:nvSpPr>
          <p:spPr bwMode="auto">
            <a:xfrm>
              <a:off x="384" y="2736"/>
              <a:ext cx="1968" cy="0"/>
            </a:xfrm>
            <a:prstGeom prst="line">
              <a:avLst/>
            </a:prstGeom>
            <a:noFill/>
            <a:ln w="25400">
              <a:solidFill>
                <a:srgbClr val="FF0000"/>
              </a:solidFill>
              <a:round/>
              <a:headEnd type="arrow" w="med" len="med"/>
              <a:tailEnd type="arrow" w="med" len="med"/>
            </a:ln>
            <a:extLst>
              <a:ext uri="{909E8E84-426E-40DD-AFC4-6F175D3DCCD1}">
                <a14:hiddenFill xmlns:a14="http://schemas.microsoft.com/office/drawing/2010/main">
                  <a:noFill/>
                </a14:hiddenFill>
              </a:ext>
            </a:extLst>
          </p:spPr>
          <p:txBody>
            <a:bodyPr anchor="ctr">
              <a:spAutoFit/>
            </a:bodyPr>
            <a:lstStyle/>
            <a:p>
              <a:endParaRPr lang="ja-JP" altLang="en-US"/>
            </a:p>
          </p:txBody>
        </p:sp>
        <p:sp>
          <p:nvSpPr>
            <p:cNvPr id="42001" name="Text Box 14"/>
            <p:cNvSpPr txBox="1">
              <a:spLocks noChangeArrowheads="1"/>
            </p:cNvSpPr>
            <p:nvPr/>
          </p:nvSpPr>
          <p:spPr bwMode="auto">
            <a:xfrm>
              <a:off x="960" y="2496"/>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000" b="1">
                  <a:solidFill>
                    <a:srgbClr val="FF0000"/>
                  </a:solidFill>
                  <a:latin typeface="HGP創英角ﾎﾟｯﾌﾟ体" panose="040B0A00000000000000" pitchFamily="50" charset="-128"/>
                  <a:ea typeface="HGP創英角ﾎﾟｯﾌﾟ体" panose="040B0A00000000000000" pitchFamily="50" charset="-128"/>
                </a:rPr>
                <a:t>7.00m</a:t>
              </a:r>
            </a:p>
          </p:txBody>
        </p:sp>
        <p:sp>
          <p:nvSpPr>
            <p:cNvPr id="42002" name="Line 15"/>
            <p:cNvSpPr>
              <a:spLocks noChangeShapeType="1"/>
            </p:cNvSpPr>
            <p:nvPr/>
          </p:nvSpPr>
          <p:spPr bwMode="auto">
            <a:xfrm>
              <a:off x="3552" y="2832"/>
              <a:ext cx="1440" cy="0"/>
            </a:xfrm>
            <a:prstGeom prst="line">
              <a:avLst/>
            </a:prstGeom>
            <a:noFill/>
            <a:ln w="25400">
              <a:solidFill>
                <a:srgbClr val="FF0000"/>
              </a:solidFill>
              <a:round/>
              <a:headEnd type="arrow" w="med" len="med"/>
              <a:tailEnd type="arrow" w="med" len="med"/>
            </a:ln>
            <a:extLst>
              <a:ext uri="{909E8E84-426E-40DD-AFC4-6F175D3DCCD1}">
                <a14:hiddenFill xmlns:a14="http://schemas.microsoft.com/office/drawing/2010/main">
                  <a:noFill/>
                </a14:hiddenFill>
              </a:ext>
            </a:extLst>
          </p:spPr>
          <p:txBody>
            <a:bodyPr anchor="ctr">
              <a:spAutoFit/>
            </a:bodyPr>
            <a:lstStyle/>
            <a:p>
              <a:endParaRPr lang="ja-JP" altLang="en-US"/>
            </a:p>
          </p:txBody>
        </p:sp>
        <p:sp>
          <p:nvSpPr>
            <p:cNvPr id="42003" name="Text Box 16"/>
            <p:cNvSpPr txBox="1">
              <a:spLocks noChangeArrowheads="1"/>
            </p:cNvSpPr>
            <p:nvPr/>
          </p:nvSpPr>
          <p:spPr bwMode="auto">
            <a:xfrm>
              <a:off x="4032" y="2544"/>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000">
                  <a:solidFill>
                    <a:srgbClr val="CC0000"/>
                  </a:solidFill>
                  <a:latin typeface="HGP創英角ﾎﾟｯﾌﾟ体" panose="040B0A00000000000000" pitchFamily="50" charset="-128"/>
                  <a:ea typeface="HGP創英角ﾎﾟｯﾌﾟ体" panose="040B0A00000000000000" pitchFamily="50" charset="-128"/>
                </a:rPr>
                <a:t>6.00m</a:t>
              </a:r>
            </a:p>
          </p:txBody>
        </p:sp>
      </p:grpSp>
      <p:sp>
        <p:nvSpPr>
          <p:cNvPr id="41992" name="Rectangle 17"/>
          <p:cNvSpPr>
            <a:spLocks noChangeArrowheads="1"/>
          </p:cNvSpPr>
          <p:nvPr/>
        </p:nvSpPr>
        <p:spPr bwMode="auto">
          <a:xfrm>
            <a:off x="696913" y="1066800"/>
            <a:ext cx="7910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800">
                <a:solidFill>
                  <a:srgbClr val="090468"/>
                </a:solidFill>
                <a:latin typeface="HG創英角ﾎﾟｯﾌﾟ体" panose="040B0A09000000000000" pitchFamily="49" charset="-128"/>
                <a:ea typeface="HG創英角ﾎﾟｯﾌﾟ体" panose="040B0A09000000000000" pitchFamily="49" charset="-128"/>
              </a:rPr>
              <a:t>高速道路は時速</a:t>
            </a:r>
            <a:r>
              <a:rPr lang="en-US" altLang="ja-JP" sz="2800" b="1">
                <a:solidFill>
                  <a:srgbClr val="FF0000"/>
                </a:solidFill>
                <a:latin typeface="HG創英角ﾎﾟｯﾌﾟ体" panose="040B0A09000000000000" pitchFamily="49" charset="-128"/>
                <a:ea typeface="HG創英角ﾎﾟｯﾌﾟ体" panose="040B0A09000000000000" pitchFamily="49" charset="-128"/>
              </a:rPr>
              <a:t>100</a:t>
            </a:r>
            <a:r>
              <a:rPr lang="en-US" altLang="ja-JP" sz="2800">
                <a:solidFill>
                  <a:srgbClr val="090468"/>
                </a:solidFill>
                <a:latin typeface="HG創英角ﾎﾟｯﾌﾟ体" panose="040B0A09000000000000" pitchFamily="49" charset="-128"/>
                <a:ea typeface="HG創英角ﾎﾟｯﾌﾟ体" panose="040B0A09000000000000" pitchFamily="49" charset="-128"/>
              </a:rPr>
              <a:t>km</a:t>
            </a:r>
            <a:r>
              <a:rPr lang="ja-JP" altLang="en-US" sz="2800">
                <a:solidFill>
                  <a:srgbClr val="090468"/>
                </a:solidFill>
                <a:latin typeface="HG創英角ﾎﾟｯﾌﾟ体" panose="040B0A09000000000000" pitchFamily="49" charset="-128"/>
                <a:ea typeface="HG創英角ﾎﾟｯﾌﾟ体" panose="040B0A09000000000000" pitchFamily="49" charset="-128"/>
              </a:rPr>
              <a:t>（普通の道路は時速</a:t>
            </a:r>
            <a:r>
              <a:rPr lang="en-US" altLang="ja-JP" sz="2800">
                <a:solidFill>
                  <a:srgbClr val="090468"/>
                </a:solidFill>
                <a:latin typeface="HG創英角ﾎﾟｯﾌﾟ体" panose="040B0A09000000000000" pitchFamily="49" charset="-128"/>
                <a:ea typeface="HG創英角ﾎﾟｯﾌﾟ体" panose="040B0A09000000000000" pitchFamily="49" charset="-128"/>
              </a:rPr>
              <a:t>60km</a:t>
            </a:r>
            <a:r>
              <a:rPr lang="ja-JP" altLang="en-US" sz="2800">
                <a:solidFill>
                  <a:srgbClr val="090468"/>
                </a:solidFill>
                <a:latin typeface="HG創英角ﾎﾟｯﾌﾟ体" panose="040B0A09000000000000" pitchFamily="49" charset="-128"/>
                <a:ea typeface="HG創英角ﾎﾟｯﾌﾟ体" panose="040B0A09000000000000" pitchFamily="49" charset="-128"/>
              </a:rPr>
              <a:t>）</a:t>
            </a:r>
          </a:p>
        </p:txBody>
      </p:sp>
      <p:grpSp>
        <p:nvGrpSpPr>
          <p:cNvPr id="41993" name="Group 18"/>
          <p:cNvGrpSpPr>
            <a:grpSpLocks/>
          </p:cNvGrpSpPr>
          <p:nvPr/>
        </p:nvGrpSpPr>
        <p:grpSpPr bwMode="auto">
          <a:xfrm>
            <a:off x="169863" y="1590675"/>
            <a:ext cx="5638800" cy="836613"/>
            <a:chOff x="240" y="1011"/>
            <a:chExt cx="3018" cy="527"/>
          </a:xfrm>
        </p:grpSpPr>
        <p:pic>
          <p:nvPicPr>
            <p:cNvPr id="41997" name="Picture 19" descr="a025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056"/>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8" name="AutoShape 20"/>
            <p:cNvSpPr>
              <a:spLocks noChangeArrowheads="1"/>
            </p:cNvSpPr>
            <p:nvPr/>
          </p:nvSpPr>
          <p:spPr bwMode="auto">
            <a:xfrm>
              <a:off x="858" y="1011"/>
              <a:ext cx="2400" cy="527"/>
            </a:xfrm>
            <a:prstGeom prst="wedgeRoundRectCallout">
              <a:avLst>
                <a:gd name="adj1" fmla="val -58417"/>
                <a:gd name="adj2" fmla="val 30468"/>
                <a:gd name="adj3" fmla="val 16667"/>
              </a:avLst>
            </a:prstGeom>
            <a:solidFill>
              <a:schemeClr val="bg1"/>
            </a:solidFill>
            <a:ln w="15875">
              <a:solidFill>
                <a:srgbClr val="3366FF"/>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a:solidFill>
                    <a:srgbClr val="3333FF"/>
                  </a:solidFill>
                  <a:latin typeface="HG創英角ﾎﾟｯﾌﾟ体" panose="040B0A09000000000000" pitchFamily="49" charset="-128"/>
                  <a:ea typeface="HG創英角ﾎﾟｯﾌﾟ体" panose="040B0A09000000000000" pitchFamily="49" charset="-128"/>
                </a:rPr>
                <a:t>Ｑ．スピードを出しても    安全なの？</a:t>
              </a:r>
              <a:endParaRPr lang="ja-JP" altLang="en-US" sz="4400">
                <a:solidFill>
                  <a:srgbClr val="3333FF"/>
                </a:solidFill>
                <a:latin typeface="HG創英角ﾎﾟｯﾌﾟ体" panose="040B0A09000000000000" pitchFamily="49" charset="-128"/>
                <a:ea typeface="HG創英角ﾎﾟｯﾌﾟ体" panose="040B0A09000000000000" pitchFamily="49" charset="-128"/>
              </a:endParaRPr>
            </a:p>
          </p:txBody>
        </p:sp>
      </p:grpSp>
      <p:sp>
        <p:nvSpPr>
          <p:cNvPr id="41994" name="スライド番号プレースホルダー 1"/>
          <p:cNvSpPr>
            <a:spLocks noGrp="1"/>
          </p:cNvSpPr>
          <p:nvPr>
            <p:ph type="sldNum" sz="quarter" idx="12"/>
          </p:nvPr>
        </p:nvSpPr>
        <p:spPr>
          <a:xfrm>
            <a:off x="6570663" y="642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A5AB240-2AB8-4867-AFCD-C1D3422AE4E0}" type="slidenum">
              <a:rPr lang="ja-JP" altLang="en-US" sz="1400" smtClean="0"/>
              <a:pPr>
                <a:spcBef>
                  <a:spcPct val="0"/>
                </a:spcBef>
                <a:buFontTx/>
                <a:buNone/>
              </a:pPr>
              <a:t>18</a:t>
            </a:fld>
            <a:endParaRPr lang="en-US" altLang="ja-JP" sz="1400"/>
          </a:p>
        </p:txBody>
      </p:sp>
      <p:sp>
        <p:nvSpPr>
          <p:cNvPr id="41995" name="Text Box 12"/>
          <p:cNvSpPr txBox="1">
            <a:spLocks noChangeArrowheads="1"/>
          </p:cNvSpPr>
          <p:nvPr/>
        </p:nvSpPr>
        <p:spPr bwMode="auto">
          <a:xfrm>
            <a:off x="7942263" y="3784600"/>
            <a:ext cx="2133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100">
                <a:latin typeface="HG創英角ﾎﾟｯﾌﾟ体" panose="040B0A09000000000000" pitchFamily="49" charset="-128"/>
                <a:ea typeface="HG創英角ﾎﾟｯﾌﾟ体" panose="040B0A09000000000000" pitchFamily="49" charset="-128"/>
              </a:rPr>
              <a:t>高速道路の写真</a:t>
            </a:r>
          </a:p>
        </p:txBody>
      </p:sp>
      <p:pic>
        <p:nvPicPr>
          <p:cNvPr id="41996"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69013" y="1593850"/>
            <a:ext cx="3040062"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0"/>
            <a:ext cx="8229600" cy="1143000"/>
          </a:xfrm>
        </p:spPr>
        <p:txBody>
          <a:bodyPr/>
          <a:lstStyle/>
          <a:p>
            <a:r>
              <a:rPr lang="ja-JP" altLang="en-US">
                <a:solidFill>
                  <a:srgbClr val="090468"/>
                </a:solidFill>
              </a:rPr>
              <a:t>つくるのはたいへん！</a:t>
            </a:r>
          </a:p>
        </p:txBody>
      </p:sp>
      <p:sp>
        <p:nvSpPr>
          <p:cNvPr id="44035" name="Rectangle 3"/>
          <p:cNvSpPr>
            <a:spLocks noGrp="1" noChangeArrowheads="1"/>
          </p:cNvSpPr>
          <p:nvPr>
            <p:ph type="body" sz="half" idx="4294967295"/>
          </p:nvPr>
        </p:nvSpPr>
        <p:spPr>
          <a:xfrm>
            <a:off x="0" y="1600200"/>
            <a:ext cx="4038600" cy="4525963"/>
          </a:xfrm>
        </p:spPr>
        <p:txBody>
          <a:bodyPr/>
          <a:lstStyle/>
          <a:p>
            <a:pPr>
              <a:buFont typeface="Wingdings" panose="05000000000000000000" pitchFamily="2" charset="2"/>
              <a:buNone/>
            </a:pPr>
            <a:r>
              <a:rPr lang="ja-JP" altLang="en-US" sz="2800"/>
              <a:t>　　</a:t>
            </a:r>
          </a:p>
          <a:p>
            <a:pPr>
              <a:buFont typeface="Wingdings" panose="05000000000000000000" pitchFamily="2" charset="2"/>
              <a:buNone/>
            </a:pPr>
            <a:endParaRPr lang="ja-JP" altLang="en-US" sz="2800"/>
          </a:p>
        </p:txBody>
      </p:sp>
      <p:pic>
        <p:nvPicPr>
          <p:cNvPr id="44036" name="Picture 4" descr="MPj038604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132013"/>
            <a:ext cx="4176713" cy="37893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5" descr="MPj042793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132013"/>
            <a:ext cx="4092575" cy="37893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4038" name="Text Box 6"/>
          <p:cNvSpPr txBox="1">
            <a:spLocks noChangeArrowheads="1"/>
          </p:cNvSpPr>
          <p:nvPr/>
        </p:nvSpPr>
        <p:spPr bwMode="auto">
          <a:xfrm>
            <a:off x="4932363" y="1276350"/>
            <a:ext cx="3816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ea typeface="HG創英角ﾎﾟｯﾌﾟ体" panose="040B0A09000000000000" pitchFamily="49" charset="-128"/>
              </a:rPr>
              <a:t>海の上にもつくる</a:t>
            </a:r>
            <a:r>
              <a:rPr lang="ja-JP" altLang="en-US" sz="1800"/>
              <a:t>　</a:t>
            </a:r>
          </a:p>
        </p:txBody>
      </p:sp>
      <p:sp>
        <p:nvSpPr>
          <p:cNvPr id="44039" name="Text Box 7"/>
          <p:cNvSpPr txBox="1">
            <a:spLocks noChangeArrowheads="1"/>
          </p:cNvSpPr>
          <p:nvPr/>
        </p:nvSpPr>
        <p:spPr bwMode="auto">
          <a:xfrm>
            <a:off x="690563" y="1268413"/>
            <a:ext cx="3384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ea typeface="HG創英角ﾎﾟｯﾌﾟ体" panose="040B0A09000000000000" pitchFamily="49" charset="-128"/>
              </a:rPr>
              <a:t>山にトンネルをほる</a:t>
            </a:r>
          </a:p>
        </p:txBody>
      </p:sp>
      <p:sp>
        <p:nvSpPr>
          <p:cNvPr id="44040"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71274B7-4380-44A7-8273-C6458DF9F834}" type="slidenum">
              <a:rPr lang="ja-JP" altLang="en-US" sz="1400" smtClean="0"/>
              <a:pPr>
                <a:spcBef>
                  <a:spcPct val="0"/>
                </a:spcBef>
                <a:buFontTx/>
                <a:buNone/>
              </a:pPr>
              <a:t>19</a:t>
            </a:fld>
            <a:endParaRPr lang="en-US" altLang="ja-JP" sz="1400"/>
          </a:p>
        </p:txBody>
      </p:sp>
      <p:sp>
        <p:nvSpPr>
          <p:cNvPr id="44041" name="Text Box 7"/>
          <p:cNvSpPr txBox="1">
            <a:spLocks noChangeArrowheads="1"/>
          </p:cNvSpPr>
          <p:nvPr/>
        </p:nvSpPr>
        <p:spPr bwMode="auto">
          <a:xfrm>
            <a:off x="1020763" y="6007100"/>
            <a:ext cx="272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ea typeface="HG創英角ﾎﾟｯﾌﾟ体" panose="040B0A09000000000000" pitchFamily="49" charset="-128"/>
              </a:rPr>
              <a:t>トンネルの中の高速道路</a:t>
            </a:r>
          </a:p>
        </p:txBody>
      </p:sp>
      <p:sp>
        <p:nvSpPr>
          <p:cNvPr id="44042" name="Text Box 7"/>
          <p:cNvSpPr txBox="1">
            <a:spLocks noChangeArrowheads="1"/>
          </p:cNvSpPr>
          <p:nvPr/>
        </p:nvSpPr>
        <p:spPr bwMode="auto">
          <a:xfrm>
            <a:off x="5830888" y="6007100"/>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ea typeface="HG創英角ﾎﾟｯﾌﾟ体" panose="040B0A09000000000000" pitchFamily="49" charset="-128"/>
              </a:rPr>
              <a:t>橋の上の高速道路</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u="sng" dirty="0">
                <a:solidFill>
                  <a:srgbClr val="090468"/>
                </a:solidFill>
                <a:effectLst>
                  <a:outerShdw blurRad="38100" dist="38100" dir="2700000" algn="tl">
                    <a:srgbClr val="C0C0C0"/>
                  </a:outerShdw>
                </a:effectLst>
                <a:ea typeface="HGP創英角ｺﾞｼｯｸUB" pitchFamily="50" charset="-128"/>
              </a:rPr>
              <a:t>今日の授業の内容</a:t>
            </a:r>
            <a:endParaRPr lang="ja-JP" altLang="en-US" dirty="0">
              <a:solidFill>
                <a:srgbClr val="090468"/>
              </a:solidFill>
            </a:endParaRPr>
          </a:p>
        </p:txBody>
      </p:sp>
      <p:sp>
        <p:nvSpPr>
          <p:cNvPr id="9219" name="コンテンツ プレースホルダー 2"/>
          <p:cNvSpPr>
            <a:spLocks noGrp="1"/>
          </p:cNvSpPr>
          <p:nvPr>
            <p:ph idx="1"/>
          </p:nvPr>
        </p:nvSpPr>
        <p:spPr>
          <a:xfrm>
            <a:off x="179388" y="1557338"/>
            <a:ext cx="8229600" cy="4525962"/>
          </a:xfrm>
        </p:spPr>
        <p:txBody>
          <a:bodyPr/>
          <a:lstStyle/>
          <a:p>
            <a:r>
              <a:rPr lang="ja-JP" altLang="en-US" sz="4000">
                <a:solidFill>
                  <a:srgbClr val="090468"/>
                </a:solidFill>
                <a:latin typeface="HGS創英角ﾎﾟｯﾌﾟ体" panose="040B0A00000000000000" pitchFamily="50" charset="-128"/>
                <a:ea typeface="HGS創英角ﾎﾟｯﾌﾟ体" panose="040B0A00000000000000" pitchFamily="50" charset="-128"/>
              </a:rPr>
              <a:t>道づくり</a:t>
            </a:r>
            <a:endParaRPr lang="en-US" altLang="ja-JP" sz="4000">
              <a:solidFill>
                <a:srgbClr val="0944FF"/>
              </a:solidFill>
            </a:endParaRPr>
          </a:p>
          <a:p>
            <a:endParaRPr lang="en-US" altLang="ja-JP" sz="4000">
              <a:solidFill>
                <a:srgbClr val="0944FF"/>
              </a:solidFill>
            </a:endParaRPr>
          </a:p>
          <a:p>
            <a:r>
              <a:rPr lang="ja-JP" altLang="en-US" sz="4000">
                <a:solidFill>
                  <a:srgbClr val="090468"/>
                </a:solidFill>
                <a:latin typeface="HGS創英角ﾎﾟｯﾌﾟ体" panose="040B0A00000000000000" pitchFamily="50" charset="-128"/>
                <a:ea typeface="HGS創英角ﾎﾟｯﾌﾟ体" panose="040B0A00000000000000" pitchFamily="50" charset="-128"/>
              </a:rPr>
              <a:t>高速道路</a:t>
            </a:r>
            <a:endParaRPr lang="en-US" altLang="ja-JP" sz="4000">
              <a:solidFill>
                <a:srgbClr val="090468"/>
              </a:solidFill>
              <a:latin typeface="HGS創英角ﾎﾟｯﾌﾟ体" panose="040B0A00000000000000" pitchFamily="50" charset="-128"/>
              <a:ea typeface="HGS創英角ﾎﾟｯﾌﾟ体" panose="040B0A00000000000000" pitchFamily="50" charset="-128"/>
            </a:endParaRPr>
          </a:p>
          <a:p>
            <a:endParaRPr lang="en-US" altLang="ja-JP" sz="4000">
              <a:solidFill>
                <a:srgbClr val="090468"/>
              </a:solidFill>
              <a:latin typeface="HGS創英角ﾎﾟｯﾌﾟ体" panose="040B0A00000000000000" pitchFamily="50" charset="-128"/>
              <a:ea typeface="HGS創英角ﾎﾟｯﾌﾟ体" panose="040B0A00000000000000" pitchFamily="50" charset="-128"/>
            </a:endParaRPr>
          </a:p>
          <a:p>
            <a:r>
              <a:rPr lang="ja-JP" altLang="en-US" sz="4000">
                <a:solidFill>
                  <a:srgbClr val="090468"/>
                </a:solidFill>
                <a:latin typeface="HGS創英角ﾎﾟｯﾌﾟ体" panose="040B0A00000000000000" pitchFamily="50" charset="-128"/>
                <a:ea typeface="HGS創英角ﾎﾟｯﾌﾟ体" panose="040B0A00000000000000" pitchFamily="50" charset="-128"/>
              </a:rPr>
              <a:t>港づくり</a:t>
            </a:r>
            <a:endParaRPr lang="en-US" altLang="ja-JP" sz="4000">
              <a:solidFill>
                <a:srgbClr val="090468"/>
              </a:solidFill>
              <a:latin typeface="HGS創英角ﾎﾟｯﾌﾟ体" panose="040B0A00000000000000" pitchFamily="50" charset="-128"/>
              <a:ea typeface="HGS創英角ﾎﾟｯﾌﾟ体" panose="040B0A00000000000000" pitchFamily="50" charset="-128"/>
            </a:endParaRPr>
          </a:p>
          <a:p>
            <a:endParaRPr lang="ja-JP" altLang="en-US" sz="4000">
              <a:solidFill>
                <a:srgbClr val="090468"/>
              </a:solidFill>
              <a:latin typeface="HGS創英角ﾎﾟｯﾌﾟ体" panose="040B0A00000000000000" pitchFamily="50" charset="-128"/>
              <a:ea typeface="HGS創英角ﾎﾟｯﾌﾟ体" panose="040B0A00000000000000" pitchFamily="50" charset="-128"/>
            </a:endParaRPr>
          </a:p>
        </p:txBody>
      </p:sp>
      <p:pic>
        <p:nvPicPr>
          <p:cNvPr id="9220" name="Picture 18" descr="douro2"/>
          <p:cNvPicPr>
            <a:picLocks noChangeAspect="1" noChangeArrowheads="1"/>
          </p:cNvPicPr>
          <p:nvPr/>
        </p:nvPicPr>
        <p:blipFill>
          <a:blip r:embed="rId3">
            <a:lum bright="20000" contrast="-10000"/>
            <a:extLst>
              <a:ext uri="{28A0092B-C50C-407E-A947-70E740481C1C}">
                <a14:useLocalDpi xmlns:a14="http://schemas.microsoft.com/office/drawing/2010/main" val="0"/>
              </a:ext>
            </a:extLst>
          </a:blip>
          <a:srcRect/>
          <a:stretch>
            <a:fillRect/>
          </a:stretch>
        </p:blipFill>
        <p:spPr bwMode="auto">
          <a:xfrm>
            <a:off x="3606800" y="933450"/>
            <a:ext cx="2435225" cy="20129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038" y="4175125"/>
            <a:ext cx="2663825" cy="19891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7" descr="photo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225" y="1939925"/>
            <a:ext cx="2435225" cy="2851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3" name="スライド番号プレースホルダー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561ABBC-7233-4B92-8716-28F1A05ED6D5}" type="slidenum">
              <a:rPr lang="ja-JP" altLang="en-US" sz="1400" smtClean="0"/>
              <a:pPr>
                <a:spcBef>
                  <a:spcPct val="0"/>
                </a:spcBef>
                <a:buFontTx/>
                <a:buNone/>
              </a:pPr>
              <a:t>2</a:t>
            </a:fld>
            <a:endParaRPr lang="en-US" altLang="ja-JP" sz="1400"/>
          </a:p>
        </p:txBody>
      </p:sp>
      <p:sp>
        <p:nvSpPr>
          <p:cNvPr id="9224" name="テキスト ボックス 2"/>
          <p:cNvSpPr txBox="1">
            <a:spLocks noChangeArrowheads="1"/>
          </p:cNvSpPr>
          <p:nvPr/>
        </p:nvSpPr>
        <p:spPr bwMode="auto">
          <a:xfrm>
            <a:off x="611188" y="4284663"/>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solidFill>
                  <a:srgbClr val="090468"/>
                </a:solidFill>
                <a:latin typeface="HG創英角ﾎﾟｯﾌﾟ体" panose="040B0A09000000000000" pitchFamily="49" charset="-128"/>
                <a:ea typeface="HG創英角ﾎﾟｯﾌﾟ体" panose="040B0A09000000000000" pitchFamily="49" charset="-128"/>
              </a:rPr>
              <a:t>みなと</a:t>
            </a:r>
          </a:p>
        </p:txBody>
      </p:sp>
      <p:sp>
        <p:nvSpPr>
          <p:cNvPr id="9225" name="テキスト ボックス 9"/>
          <p:cNvSpPr txBox="1">
            <a:spLocks noChangeArrowheads="1"/>
          </p:cNvSpPr>
          <p:nvPr/>
        </p:nvSpPr>
        <p:spPr bwMode="auto">
          <a:xfrm>
            <a:off x="852488" y="2781300"/>
            <a:ext cx="237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solidFill>
                  <a:srgbClr val="090468"/>
                </a:solidFill>
                <a:latin typeface="HG創英角ﾎﾟｯﾌﾟ体" panose="040B0A09000000000000" pitchFamily="49" charset="-128"/>
                <a:ea typeface="HG創英角ﾎﾟｯﾌﾟ体" panose="040B0A09000000000000" pitchFamily="49" charset="-128"/>
              </a:rPr>
              <a:t>こうそくどうろ</a:t>
            </a:r>
          </a:p>
        </p:txBody>
      </p:sp>
      <p:sp>
        <p:nvSpPr>
          <p:cNvPr id="9226" name="テキスト ボックス 10"/>
          <p:cNvSpPr txBox="1">
            <a:spLocks noChangeArrowheads="1"/>
          </p:cNvSpPr>
          <p:nvPr/>
        </p:nvSpPr>
        <p:spPr bwMode="auto">
          <a:xfrm>
            <a:off x="725488" y="1355725"/>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solidFill>
                  <a:srgbClr val="090468"/>
                </a:solidFill>
                <a:latin typeface="HG創英角ﾎﾟｯﾌﾟ体" panose="040B0A09000000000000" pitchFamily="49" charset="-128"/>
                <a:ea typeface="HG創英角ﾎﾟｯﾌﾟ体" panose="040B0A09000000000000" pitchFamily="49" charset="-128"/>
              </a:rPr>
              <a:t>みち</a:t>
            </a:r>
          </a:p>
        </p:txBody>
      </p:sp>
      <p:sp>
        <p:nvSpPr>
          <p:cNvPr id="9227" name="正方形/長方形 2"/>
          <p:cNvSpPr>
            <a:spLocks noChangeArrowheads="1"/>
          </p:cNvSpPr>
          <p:nvPr/>
        </p:nvSpPr>
        <p:spPr bwMode="auto">
          <a:xfrm>
            <a:off x="179388" y="1355725"/>
            <a:ext cx="3048000" cy="99377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fade">
                                      <p:cBhvr>
                                        <p:cTn id="7" dur="1000"/>
                                        <p:tgtEl>
                                          <p:spTgt spid="9227"/>
                                        </p:tgtEl>
                                      </p:cBhvr>
                                    </p:animEffect>
                                    <p:anim calcmode="lin" valueType="num">
                                      <p:cBhvr>
                                        <p:cTn id="8" dur="1000" fill="hold"/>
                                        <p:tgtEl>
                                          <p:spTgt spid="9227"/>
                                        </p:tgtEl>
                                        <p:attrNameLst>
                                          <p:attrName>ppt_x</p:attrName>
                                        </p:attrNameLst>
                                      </p:cBhvr>
                                      <p:tavLst>
                                        <p:tav tm="0">
                                          <p:val>
                                            <p:strVal val="#ppt_x"/>
                                          </p:val>
                                        </p:tav>
                                        <p:tav tm="100000">
                                          <p:val>
                                            <p:strVal val="#ppt_x"/>
                                          </p:val>
                                        </p:tav>
                                      </p:tavLst>
                                    </p:anim>
                                    <p:anim calcmode="lin" valueType="num">
                                      <p:cBhvr>
                                        <p:cTn id="9" dur="1000" fill="hold"/>
                                        <p:tgtEl>
                                          <p:spTgt spid="9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イメー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19325"/>
            <a:ext cx="3657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163" y="2805113"/>
            <a:ext cx="46894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084" name="Text Box 2"/>
          <p:cNvSpPr txBox="1">
            <a:spLocks noChangeArrowheads="1"/>
          </p:cNvSpPr>
          <p:nvPr/>
        </p:nvSpPr>
        <p:spPr bwMode="auto">
          <a:xfrm>
            <a:off x="228600" y="473075"/>
            <a:ext cx="864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b="1">
                <a:solidFill>
                  <a:srgbClr val="090468"/>
                </a:solidFill>
                <a:ea typeface="ＤＦ特太ゴシック体" pitchFamily="1" charset="-128"/>
              </a:rPr>
              <a:t>「走るのに</a:t>
            </a:r>
            <a:r>
              <a:rPr lang="ja-JP" altLang="en-US" sz="3600" b="1">
                <a:solidFill>
                  <a:srgbClr val="FF0000"/>
                </a:solidFill>
                <a:ea typeface="ＤＦ特太ゴシック体" pitchFamily="1" charset="-128"/>
              </a:rPr>
              <a:t>お金</a:t>
            </a:r>
            <a:r>
              <a:rPr lang="ja-JP" altLang="en-US" sz="3600" b="1">
                <a:solidFill>
                  <a:srgbClr val="090468"/>
                </a:solidFill>
                <a:ea typeface="ＤＦ特太ゴシック体" pitchFamily="1" charset="-128"/>
              </a:rPr>
              <a:t>がかかります」</a:t>
            </a:r>
            <a:endParaRPr lang="ja-JP" altLang="en-US" sz="2800">
              <a:solidFill>
                <a:srgbClr val="3333FF"/>
              </a:solidFill>
              <a:ea typeface="ＤＦ特太ゴシック体" pitchFamily="1" charset="-128"/>
            </a:endParaRPr>
          </a:p>
        </p:txBody>
      </p:sp>
      <p:sp>
        <p:nvSpPr>
          <p:cNvPr id="46085" name="Text Box 3"/>
          <p:cNvSpPr txBox="1">
            <a:spLocks noChangeArrowheads="1"/>
          </p:cNvSpPr>
          <p:nvPr/>
        </p:nvSpPr>
        <p:spPr bwMode="auto">
          <a:xfrm>
            <a:off x="228600" y="1263650"/>
            <a:ext cx="8642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090468"/>
                </a:solidFill>
                <a:latin typeface="HG創英角ﾎﾟｯﾌﾟ体" panose="040B0A09000000000000" pitchFamily="49" charset="-128"/>
                <a:ea typeface="HG創英角ﾎﾟｯﾌﾟ体" panose="040B0A09000000000000" pitchFamily="49" charset="-128"/>
              </a:rPr>
              <a:t> </a:t>
            </a:r>
            <a:r>
              <a:rPr lang="ja-JP" altLang="en-US" sz="2800">
                <a:latin typeface="HG創英角ﾎﾟｯﾌﾟ体" panose="040B0A09000000000000" pitchFamily="49" charset="-128"/>
                <a:ea typeface="HG創英角ﾎﾟｯﾌﾟ体" panose="040B0A09000000000000" pitchFamily="49" charset="-128"/>
              </a:rPr>
              <a:t>高速道路を作ったり管理するにはお金がいっぱいかかります。だから、使う人からお金を集めています。</a:t>
            </a:r>
          </a:p>
        </p:txBody>
      </p:sp>
      <p:pic>
        <p:nvPicPr>
          <p:cNvPr id="46086"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83800" y="3957638"/>
            <a:ext cx="3046800" cy="2336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087"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E69828A-E0A9-41F2-A790-4CB0D0E6EA5C}" type="slidenum">
              <a:rPr lang="ja-JP" altLang="en-US" sz="1400" smtClean="0"/>
              <a:pPr>
                <a:spcBef>
                  <a:spcPct val="0"/>
                </a:spcBef>
                <a:buFontTx/>
                <a:buNone/>
              </a:pPr>
              <a:t>20</a:t>
            </a:fld>
            <a:endParaRPr lang="en-US" altLang="ja-JP" sz="1400"/>
          </a:p>
        </p:txBody>
      </p:sp>
      <p:sp>
        <p:nvSpPr>
          <p:cNvPr id="46088" name="テキスト ボックス 1"/>
          <p:cNvSpPr txBox="1">
            <a:spLocks noChangeArrowheads="1"/>
          </p:cNvSpPr>
          <p:nvPr/>
        </p:nvSpPr>
        <p:spPr bwMode="auto">
          <a:xfrm>
            <a:off x="5562600" y="6346825"/>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ＤＦ特太ゴシック体" pitchFamily="1" charset="-128"/>
                <a:ea typeface="ＤＦ特太ゴシック体" pitchFamily="1" charset="-128"/>
              </a:rPr>
              <a:t>料金所の様子</a:t>
            </a:r>
          </a:p>
        </p:txBody>
      </p:sp>
      <p:sp>
        <p:nvSpPr>
          <p:cNvPr id="46089" name="テキスト ボックス 8"/>
          <p:cNvSpPr txBox="1">
            <a:spLocks noChangeArrowheads="1"/>
          </p:cNvSpPr>
          <p:nvPr/>
        </p:nvSpPr>
        <p:spPr bwMode="auto">
          <a:xfrm>
            <a:off x="1547813" y="6346825"/>
            <a:ext cx="2592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ＤＦ特太ゴシック体" pitchFamily="1" charset="-128"/>
                <a:ea typeface="ＤＦ特太ゴシック体" pitchFamily="1" charset="-128"/>
              </a:rPr>
              <a:t>料金所</a:t>
            </a:r>
          </a:p>
        </p:txBody>
      </p:sp>
      <p:pic>
        <p:nvPicPr>
          <p:cNvPr id="46090" name="Picture 17" descr="a026c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3988" y="68263"/>
            <a:ext cx="91281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2944813" y="3049588"/>
            <a:ext cx="4679950" cy="1438275"/>
          </a:xfrm>
          <a:prstGeom prst="cloudCallout">
            <a:avLst>
              <a:gd name="adj1" fmla="val 27745"/>
              <a:gd name="adj2" fmla="val 84343"/>
            </a:avLst>
          </a:prstGeom>
          <a:solidFill>
            <a:srgbClr val="FFCC66"/>
          </a:solidFill>
          <a:ln w="9525">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みんなは高速道路でどこに行った？</a:t>
            </a:r>
          </a:p>
        </p:txBody>
      </p:sp>
      <p:pic>
        <p:nvPicPr>
          <p:cNvPr id="48131" name="Picture 3" descr="a025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263" y="4643438"/>
            <a:ext cx="1641475"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a026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768725"/>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AutoShape 5"/>
          <p:cNvSpPr>
            <a:spLocks noChangeArrowheads="1"/>
          </p:cNvSpPr>
          <p:nvPr/>
        </p:nvSpPr>
        <p:spPr bwMode="auto">
          <a:xfrm>
            <a:off x="1116013" y="1524000"/>
            <a:ext cx="4724400" cy="1600200"/>
          </a:xfrm>
          <a:prstGeom prst="cloudCallout">
            <a:avLst>
              <a:gd name="adj1" fmla="val -32292"/>
              <a:gd name="adj2" fmla="val 111903"/>
            </a:avLst>
          </a:prstGeom>
          <a:solidFill>
            <a:srgbClr val="99FF99"/>
          </a:solidFill>
          <a:ln w="9525">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a:latin typeface="HG創英角ﾎﾟｯﾌﾟ体" panose="040B0A09000000000000" pitchFamily="49" charset="-128"/>
                <a:ea typeface="HG創英角ﾎﾟｯﾌﾟ体" panose="040B0A09000000000000" pitchFamily="49" charset="-128"/>
              </a:rPr>
              <a:t>茨城県でも</a:t>
            </a:r>
          </a:p>
          <a:p>
            <a:pPr algn="ctr" eaLnBrk="1" hangingPunct="1">
              <a:spcBef>
                <a:spcPct val="0"/>
              </a:spcBef>
              <a:buFontTx/>
              <a:buNone/>
            </a:pPr>
            <a:r>
              <a:rPr kumimoji="0" lang="ja-JP" altLang="en-US" sz="2400">
                <a:latin typeface="HG創英角ﾎﾟｯﾌﾟ体" panose="040B0A09000000000000" pitchFamily="49" charset="-128"/>
                <a:ea typeface="HG創英角ﾎﾟｯﾌﾟ体" panose="040B0A09000000000000" pitchFamily="49" charset="-128"/>
              </a:rPr>
              <a:t>高速道路を作ってる</a:t>
            </a:r>
          </a:p>
          <a:p>
            <a:pPr algn="ctr" eaLnBrk="1" hangingPunct="1">
              <a:spcBef>
                <a:spcPct val="0"/>
              </a:spcBef>
              <a:buFontTx/>
              <a:buNone/>
            </a:pPr>
            <a:r>
              <a:rPr kumimoji="0" lang="ja-JP" altLang="en-US" sz="2400">
                <a:latin typeface="HG創英角ﾎﾟｯﾌﾟ体" panose="040B0A09000000000000" pitchFamily="49" charset="-128"/>
                <a:ea typeface="HG創英角ﾎﾟｯﾌﾟ体" panose="040B0A09000000000000" pitchFamily="49" charset="-128"/>
              </a:rPr>
              <a:t>みたいだよ</a:t>
            </a:r>
          </a:p>
        </p:txBody>
      </p:sp>
      <p:sp>
        <p:nvSpPr>
          <p:cNvPr id="48134" name="Rectangle 6"/>
          <p:cNvSpPr>
            <a:spLocks noChangeArrowheads="1"/>
          </p:cNvSpPr>
          <p:nvPr/>
        </p:nvSpPr>
        <p:spPr bwMode="auto">
          <a:xfrm>
            <a:off x="25400" y="311150"/>
            <a:ext cx="90741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4400" b="1">
                <a:solidFill>
                  <a:srgbClr val="090468"/>
                </a:solidFill>
                <a:latin typeface="ＤＦ特太ゴシック体" pitchFamily="1" charset="-128"/>
                <a:ea typeface="ＤＦ特太ゴシック体" pitchFamily="1" charset="-128"/>
              </a:rPr>
              <a:t>高速道路はどこにつくってるの？</a:t>
            </a:r>
          </a:p>
        </p:txBody>
      </p:sp>
      <p:sp>
        <p:nvSpPr>
          <p:cNvPr id="48135"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97D041E-61DE-4893-B12B-F394270A6DDB}" type="slidenum">
              <a:rPr lang="ja-JP" altLang="en-US" sz="1400" smtClean="0"/>
              <a:pPr>
                <a:spcBef>
                  <a:spcPct val="0"/>
                </a:spcBef>
                <a:buFontTx/>
                <a:buNone/>
              </a:pPr>
              <a:t>21</a:t>
            </a:fld>
            <a:endParaRPr lang="en-US" altLang="ja-JP" sz="14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グループ化 2"/>
          <p:cNvGrpSpPr>
            <a:grpSpLocks/>
          </p:cNvGrpSpPr>
          <p:nvPr/>
        </p:nvGrpSpPr>
        <p:grpSpPr bwMode="auto">
          <a:xfrm>
            <a:off x="2181225" y="908050"/>
            <a:ext cx="4497388" cy="5253038"/>
            <a:chOff x="1837562" y="658417"/>
            <a:chExt cx="5140692" cy="6106067"/>
          </a:xfrm>
        </p:grpSpPr>
        <p:sp>
          <p:nvSpPr>
            <p:cNvPr id="4" name="フリーフォーム 3"/>
            <p:cNvSpPr/>
            <p:nvPr/>
          </p:nvSpPr>
          <p:spPr>
            <a:xfrm>
              <a:off x="2184146" y="658417"/>
              <a:ext cx="4794108" cy="6106067"/>
            </a:xfrm>
            <a:custGeom>
              <a:avLst/>
              <a:gdLst>
                <a:gd name="connsiteX0" fmla="*/ 3079750 w 3079750"/>
                <a:gd name="connsiteY0" fmla="*/ 609600 h 2647950"/>
                <a:gd name="connsiteX1" fmla="*/ 2990850 w 3079750"/>
                <a:gd name="connsiteY1" fmla="*/ 546100 h 2647950"/>
                <a:gd name="connsiteX2" fmla="*/ 2990850 w 3079750"/>
                <a:gd name="connsiteY2" fmla="*/ 590550 h 2647950"/>
                <a:gd name="connsiteX3" fmla="*/ 2870200 w 3079750"/>
                <a:gd name="connsiteY3" fmla="*/ 520700 h 2647950"/>
                <a:gd name="connsiteX4" fmla="*/ 2755900 w 3079750"/>
                <a:gd name="connsiteY4" fmla="*/ 514350 h 2647950"/>
                <a:gd name="connsiteX5" fmla="*/ 2743200 w 3079750"/>
                <a:gd name="connsiteY5" fmla="*/ 552450 h 2647950"/>
                <a:gd name="connsiteX6" fmla="*/ 2540000 w 3079750"/>
                <a:gd name="connsiteY6" fmla="*/ 400050 h 2647950"/>
                <a:gd name="connsiteX7" fmla="*/ 2330450 w 3079750"/>
                <a:gd name="connsiteY7" fmla="*/ 311150 h 2647950"/>
                <a:gd name="connsiteX8" fmla="*/ 2273300 w 3079750"/>
                <a:gd name="connsiteY8" fmla="*/ 342900 h 2647950"/>
                <a:gd name="connsiteX9" fmla="*/ 2114550 w 3079750"/>
                <a:gd name="connsiteY9" fmla="*/ 285750 h 2647950"/>
                <a:gd name="connsiteX10" fmla="*/ 2108200 w 3079750"/>
                <a:gd name="connsiteY10" fmla="*/ 247650 h 2647950"/>
                <a:gd name="connsiteX11" fmla="*/ 2012950 w 3079750"/>
                <a:gd name="connsiteY11" fmla="*/ 158750 h 2647950"/>
                <a:gd name="connsiteX12" fmla="*/ 1955800 w 3079750"/>
                <a:gd name="connsiteY12" fmla="*/ 0 h 2647950"/>
                <a:gd name="connsiteX13" fmla="*/ 1860550 w 3079750"/>
                <a:gd name="connsiteY13" fmla="*/ 82550 h 2647950"/>
                <a:gd name="connsiteX14" fmla="*/ 1860550 w 3079750"/>
                <a:gd name="connsiteY14" fmla="*/ 177800 h 2647950"/>
                <a:gd name="connsiteX15" fmla="*/ 1860550 w 3079750"/>
                <a:gd name="connsiteY15" fmla="*/ 222250 h 2647950"/>
                <a:gd name="connsiteX16" fmla="*/ 1924050 w 3079750"/>
                <a:gd name="connsiteY16" fmla="*/ 285750 h 2647950"/>
                <a:gd name="connsiteX17" fmla="*/ 1924050 w 3079750"/>
                <a:gd name="connsiteY17" fmla="*/ 349250 h 2647950"/>
                <a:gd name="connsiteX18" fmla="*/ 2012950 w 3079750"/>
                <a:gd name="connsiteY18" fmla="*/ 488950 h 2647950"/>
                <a:gd name="connsiteX19" fmla="*/ 1930400 w 3079750"/>
                <a:gd name="connsiteY19" fmla="*/ 552450 h 2647950"/>
                <a:gd name="connsiteX20" fmla="*/ 1784350 w 3079750"/>
                <a:gd name="connsiteY20" fmla="*/ 584200 h 2647950"/>
                <a:gd name="connsiteX21" fmla="*/ 1727200 w 3079750"/>
                <a:gd name="connsiteY21" fmla="*/ 641350 h 2647950"/>
                <a:gd name="connsiteX22" fmla="*/ 1727200 w 3079750"/>
                <a:gd name="connsiteY22" fmla="*/ 641350 h 2647950"/>
                <a:gd name="connsiteX23" fmla="*/ 1676400 w 3079750"/>
                <a:gd name="connsiteY23" fmla="*/ 628650 h 2647950"/>
                <a:gd name="connsiteX24" fmla="*/ 1631950 w 3079750"/>
                <a:gd name="connsiteY24" fmla="*/ 781050 h 2647950"/>
                <a:gd name="connsiteX25" fmla="*/ 1593850 w 3079750"/>
                <a:gd name="connsiteY25" fmla="*/ 800100 h 2647950"/>
                <a:gd name="connsiteX26" fmla="*/ 1543050 w 3079750"/>
                <a:gd name="connsiteY26" fmla="*/ 850900 h 2647950"/>
                <a:gd name="connsiteX27" fmla="*/ 1441450 w 3079750"/>
                <a:gd name="connsiteY27" fmla="*/ 869950 h 2647950"/>
                <a:gd name="connsiteX28" fmla="*/ 1397000 w 3079750"/>
                <a:gd name="connsiteY28" fmla="*/ 990600 h 2647950"/>
                <a:gd name="connsiteX29" fmla="*/ 1308100 w 3079750"/>
                <a:gd name="connsiteY29" fmla="*/ 1073150 h 2647950"/>
                <a:gd name="connsiteX30" fmla="*/ 1174750 w 3079750"/>
                <a:gd name="connsiteY30" fmla="*/ 844550 h 2647950"/>
                <a:gd name="connsiteX31" fmla="*/ 1117600 w 3079750"/>
                <a:gd name="connsiteY31" fmla="*/ 889000 h 2647950"/>
                <a:gd name="connsiteX32" fmla="*/ 1028700 w 3079750"/>
                <a:gd name="connsiteY32" fmla="*/ 781050 h 2647950"/>
                <a:gd name="connsiteX33" fmla="*/ 819150 w 3079750"/>
                <a:gd name="connsiteY33" fmla="*/ 755650 h 2647950"/>
                <a:gd name="connsiteX34" fmla="*/ 787400 w 3079750"/>
                <a:gd name="connsiteY34" fmla="*/ 571500 h 2647950"/>
                <a:gd name="connsiteX35" fmla="*/ 787400 w 3079750"/>
                <a:gd name="connsiteY35" fmla="*/ 482600 h 2647950"/>
                <a:gd name="connsiteX36" fmla="*/ 749300 w 3079750"/>
                <a:gd name="connsiteY36" fmla="*/ 419100 h 2647950"/>
                <a:gd name="connsiteX37" fmla="*/ 539750 w 3079750"/>
                <a:gd name="connsiteY37" fmla="*/ 400050 h 2647950"/>
                <a:gd name="connsiteX38" fmla="*/ 520700 w 3079750"/>
                <a:gd name="connsiteY38" fmla="*/ 304800 h 2647950"/>
                <a:gd name="connsiteX39" fmla="*/ 438150 w 3079750"/>
                <a:gd name="connsiteY39" fmla="*/ 184150 h 2647950"/>
                <a:gd name="connsiteX40" fmla="*/ 336550 w 3079750"/>
                <a:gd name="connsiteY40" fmla="*/ 107950 h 2647950"/>
                <a:gd name="connsiteX41" fmla="*/ 266700 w 3079750"/>
                <a:gd name="connsiteY41" fmla="*/ 95250 h 2647950"/>
                <a:gd name="connsiteX42" fmla="*/ 228600 w 3079750"/>
                <a:gd name="connsiteY42" fmla="*/ 133350 h 2647950"/>
                <a:gd name="connsiteX43" fmla="*/ 165100 w 3079750"/>
                <a:gd name="connsiteY43" fmla="*/ 146050 h 2647950"/>
                <a:gd name="connsiteX44" fmla="*/ 177800 w 3079750"/>
                <a:gd name="connsiteY44" fmla="*/ 330200 h 2647950"/>
                <a:gd name="connsiteX45" fmla="*/ 190500 w 3079750"/>
                <a:gd name="connsiteY45" fmla="*/ 527050 h 2647950"/>
                <a:gd name="connsiteX46" fmla="*/ 177800 w 3079750"/>
                <a:gd name="connsiteY46" fmla="*/ 673100 h 2647950"/>
                <a:gd name="connsiteX47" fmla="*/ 247650 w 3079750"/>
                <a:gd name="connsiteY47" fmla="*/ 768350 h 2647950"/>
                <a:gd name="connsiteX48" fmla="*/ 247650 w 3079750"/>
                <a:gd name="connsiteY48" fmla="*/ 1016000 h 2647950"/>
                <a:gd name="connsiteX49" fmla="*/ 190500 w 3079750"/>
                <a:gd name="connsiteY49" fmla="*/ 1117600 h 2647950"/>
                <a:gd name="connsiteX50" fmla="*/ 203200 w 3079750"/>
                <a:gd name="connsiteY50" fmla="*/ 1174750 h 2647950"/>
                <a:gd name="connsiteX51" fmla="*/ 196850 w 3079750"/>
                <a:gd name="connsiteY51" fmla="*/ 1212850 h 2647950"/>
                <a:gd name="connsiteX52" fmla="*/ 184150 w 3079750"/>
                <a:gd name="connsiteY52" fmla="*/ 1244600 h 2647950"/>
                <a:gd name="connsiteX53" fmla="*/ 222250 w 3079750"/>
                <a:gd name="connsiteY53" fmla="*/ 1352550 h 2647950"/>
                <a:gd name="connsiteX54" fmla="*/ 349250 w 3079750"/>
                <a:gd name="connsiteY54" fmla="*/ 1460500 h 2647950"/>
                <a:gd name="connsiteX55" fmla="*/ 387350 w 3079750"/>
                <a:gd name="connsiteY55" fmla="*/ 1555750 h 2647950"/>
                <a:gd name="connsiteX56" fmla="*/ 285750 w 3079750"/>
                <a:gd name="connsiteY56" fmla="*/ 1625600 h 2647950"/>
                <a:gd name="connsiteX57" fmla="*/ 107950 w 3079750"/>
                <a:gd name="connsiteY57" fmla="*/ 1657350 h 2647950"/>
                <a:gd name="connsiteX58" fmla="*/ 31750 w 3079750"/>
                <a:gd name="connsiteY58" fmla="*/ 1720850 h 2647950"/>
                <a:gd name="connsiteX59" fmla="*/ 0 w 3079750"/>
                <a:gd name="connsiteY59" fmla="*/ 1835150 h 2647950"/>
                <a:gd name="connsiteX60" fmla="*/ 57150 w 3079750"/>
                <a:gd name="connsiteY60" fmla="*/ 1892300 h 2647950"/>
                <a:gd name="connsiteX61" fmla="*/ 120650 w 3079750"/>
                <a:gd name="connsiteY61" fmla="*/ 2044700 h 2647950"/>
                <a:gd name="connsiteX62" fmla="*/ 82550 w 3079750"/>
                <a:gd name="connsiteY62" fmla="*/ 2178050 h 2647950"/>
                <a:gd name="connsiteX63" fmla="*/ 133350 w 3079750"/>
                <a:gd name="connsiteY63" fmla="*/ 2247900 h 2647950"/>
                <a:gd name="connsiteX64" fmla="*/ 139700 w 3079750"/>
                <a:gd name="connsiteY64" fmla="*/ 2501900 h 2647950"/>
                <a:gd name="connsiteX65" fmla="*/ 190500 w 3079750"/>
                <a:gd name="connsiteY65" fmla="*/ 2647950 h 2647950"/>
                <a:gd name="connsiteX0" fmla="*/ 5010207 w 5010207"/>
                <a:gd name="connsiteY0" fmla="*/ 609600 h 4178300"/>
                <a:gd name="connsiteX1" fmla="*/ 4921307 w 5010207"/>
                <a:gd name="connsiteY1" fmla="*/ 546100 h 4178300"/>
                <a:gd name="connsiteX2" fmla="*/ 4921307 w 5010207"/>
                <a:gd name="connsiteY2" fmla="*/ 590550 h 4178300"/>
                <a:gd name="connsiteX3" fmla="*/ 4800657 w 5010207"/>
                <a:gd name="connsiteY3" fmla="*/ 520700 h 4178300"/>
                <a:gd name="connsiteX4" fmla="*/ 4686357 w 5010207"/>
                <a:gd name="connsiteY4" fmla="*/ 514350 h 4178300"/>
                <a:gd name="connsiteX5" fmla="*/ 4673657 w 5010207"/>
                <a:gd name="connsiteY5" fmla="*/ 552450 h 4178300"/>
                <a:gd name="connsiteX6" fmla="*/ 4470457 w 5010207"/>
                <a:gd name="connsiteY6" fmla="*/ 400050 h 4178300"/>
                <a:gd name="connsiteX7" fmla="*/ 4260907 w 5010207"/>
                <a:gd name="connsiteY7" fmla="*/ 311150 h 4178300"/>
                <a:gd name="connsiteX8" fmla="*/ 4203757 w 5010207"/>
                <a:gd name="connsiteY8" fmla="*/ 342900 h 4178300"/>
                <a:gd name="connsiteX9" fmla="*/ 4045007 w 5010207"/>
                <a:gd name="connsiteY9" fmla="*/ 285750 h 4178300"/>
                <a:gd name="connsiteX10" fmla="*/ 4038657 w 5010207"/>
                <a:gd name="connsiteY10" fmla="*/ 247650 h 4178300"/>
                <a:gd name="connsiteX11" fmla="*/ 3943407 w 5010207"/>
                <a:gd name="connsiteY11" fmla="*/ 158750 h 4178300"/>
                <a:gd name="connsiteX12" fmla="*/ 3886257 w 5010207"/>
                <a:gd name="connsiteY12" fmla="*/ 0 h 4178300"/>
                <a:gd name="connsiteX13" fmla="*/ 3791007 w 5010207"/>
                <a:gd name="connsiteY13" fmla="*/ 82550 h 4178300"/>
                <a:gd name="connsiteX14" fmla="*/ 3791007 w 5010207"/>
                <a:gd name="connsiteY14" fmla="*/ 177800 h 4178300"/>
                <a:gd name="connsiteX15" fmla="*/ 3791007 w 5010207"/>
                <a:gd name="connsiteY15" fmla="*/ 222250 h 4178300"/>
                <a:gd name="connsiteX16" fmla="*/ 3854507 w 5010207"/>
                <a:gd name="connsiteY16" fmla="*/ 285750 h 4178300"/>
                <a:gd name="connsiteX17" fmla="*/ 3854507 w 5010207"/>
                <a:gd name="connsiteY17" fmla="*/ 349250 h 4178300"/>
                <a:gd name="connsiteX18" fmla="*/ 3943407 w 5010207"/>
                <a:gd name="connsiteY18" fmla="*/ 488950 h 4178300"/>
                <a:gd name="connsiteX19" fmla="*/ 3860857 w 5010207"/>
                <a:gd name="connsiteY19" fmla="*/ 552450 h 4178300"/>
                <a:gd name="connsiteX20" fmla="*/ 3714807 w 5010207"/>
                <a:gd name="connsiteY20" fmla="*/ 584200 h 4178300"/>
                <a:gd name="connsiteX21" fmla="*/ 3657657 w 5010207"/>
                <a:gd name="connsiteY21" fmla="*/ 641350 h 4178300"/>
                <a:gd name="connsiteX22" fmla="*/ 3657657 w 5010207"/>
                <a:gd name="connsiteY22" fmla="*/ 641350 h 4178300"/>
                <a:gd name="connsiteX23" fmla="*/ 3606857 w 5010207"/>
                <a:gd name="connsiteY23" fmla="*/ 628650 h 4178300"/>
                <a:gd name="connsiteX24" fmla="*/ 3562407 w 5010207"/>
                <a:gd name="connsiteY24" fmla="*/ 781050 h 4178300"/>
                <a:gd name="connsiteX25" fmla="*/ 3524307 w 5010207"/>
                <a:gd name="connsiteY25" fmla="*/ 800100 h 4178300"/>
                <a:gd name="connsiteX26" fmla="*/ 3473507 w 5010207"/>
                <a:gd name="connsiteY26" fmla="*/ 850900 h 4178300"/>
                <a:gd name="connsiteX27" fmla="*/ 3371907 w 5010207"/>
                <a:gd name="connsiteY27" fmla="*/ 869950 h 4178300"/>
                <a:gd name="connsiteX28" fmla="*/ 3327457 w 5010207"/>
                <a:gd name="connsiteY28" fmla="*/ 990600 h 4178300"/>
                <a:gd name="connsiteX29" fmla="*/ 3238557 w 5010207"/>
                <a:gd name="connsiteY29" fmla="*/ 1073150 h 4178300"/>
                <a:gd name="connsiteX30" fmla="*/ 3105207 w 5010207"/>
                <a:gd name="connsiteY30" fmla="*/ 844550 h 4178300"/>
                <a:gd name="connsiteX31" fmla="*/ 3048057 w 5010207"/>
                <a:gd name="connsiteY31" fmla="*/ 889000 h 4178300"/>
                <a:gd name="connsiteX32" fmla="*/ 2959157 w 5010207"/>
                <a:gd name="connsiteY32" fmla="*/ 781050 h 4178300"/>
                <a:gd name="connsiteX33" fmla="*/ 2749607 w 5010207"/>
                <a:gd name="connsiteY33" fmla="*/ 755650 h 4178300"/>
                <a:gd name="connsiteX34" fmla="*/ 2717857 w 5010207"/>
                <a:gd name="connsiteY34" fmla="*/ 571500 h 4178300"/>
                <a:gd name="connsiteX35" fmla="*/ 2717857 w 5010207"/>
                <a:gd name="connsiteY35" fmla="*/ 482600 h 4178300"/>
                <a:gd name="connsiteX36" fmla="*/ 2679757 w 5010207"/>
                <a:gd name="connsiteY36" fmla="*/ 419100 h 4178300"/>
                <a:gd name="connsiteX37" fmla="*/ 2470207 w 5010207"/>
                <a:gd name="connsiteY37" fmla="*/ 400050 h 4178300"/>
                <a:gd name="connsiteX38" fmla="*/ 2451157 w 5010207"/>
                <a:gd name="connsiteY38" fmla="*/ 304800 h 4178300"/>
                <a:gd name="connsiteX39" fmla="*/ 2368607 w 5010207"/>
                <a:gd name="connsiteY39" fmla="*/ 184150 h 4178300"/>
                <a:gd name="connsiteX40" fmla="*/ 2267007 w 5010207"/>
                <a:gd name="connsiteY40" fmla="*/ 107950 h 4178300"/>
                <a:gd name="connsiteX41" fmla="*/ 2197157 w 5010207"/>
                <a:gd name="connsiteY41" fmla="*/ 95250 h 4178300"/>
                <a:gd name="connsiteX42" fmla="*/ 2159057 w 5010207"/>
                <a:gd name="connsiteY42" fmla="*/ 133350 h 4178300"/>
                <a:gd name="connsiteX43" fmla="*/ 2095557 w 5010207"/>
                <a:gd name="connsiteY43" fmla="*/ 146050 h 4178300"/>
                <a:gd name="connsiteX44" fmla="*/ 2108257 w 5010207"/>
                <a:gd name="connsiteY44" fmla="*/ 330200 h 4178300"/>
                <a:gd name="connsiteX45" fmla="*/ 2120957 w 5010207"/>
                <a:gd name="connsiteY45" fmla="*/ 527050 h 4178300"/>
                <a:gd name="connsiteX46" fmla="*/ 2108257 w 5010207"/>
                <a:gd name="connsiteY46" fmla="*/ 673100 h 4178300"/>
                <a:gd name="connsiteX47" fmla="*/ 2178107 w 5010207"/>
                <a:gd name="connsiteY47" fmla="*/ 768350 h 4178300"/>
                <a:gd name="connsiteX48" fmla="*/ 2178107 w 5010207"/>
                <a:gd name="connsiteY48" fmla="*/ 1016000 h 4178300"/>
                <a:gd name="connsiteX49" fmla="*/ 2120957 w 5010207"/>
                <a:gd name="connsiteY49" fmla="*/ 1117600 h 4178300"/>
                <a:gd name="connsiteX50" fmla="*/ 2133657 w 5010207"/>
                <a:gd name="connsiteY50" fmla="*/ 1174750 h 4178300"/>
                <a:gd name="connsiteX51" fmla="*/ 2127307 w 5010207"/>
                <a:gd name="connsiteY51" fmla="*/ 1212850 h 4178300"/>
                <a:gd name="connsiteX52" fmla="*/ 2114607 w 5010207"/>
                <a:gd name="connsiteY52" fmla="*/ 1244600 h 4178300"/>
                <a:gd name="connsiteX53" fmla="*/ 2152707 w 5010207"/>
                <a:gd name="connsiteY53" fmla="*/ 1352550 h 4178300"/>
                <a:gd name="connsiteX54" fmla="*/ 2279707 w 5010207"/>
                <a:gd name="connsiteY54" fmla="*/ 1460500 h 4178300"/>
                <a:gd name="connsiteX55" fmla="*/ 2317807 w 5010207"/>
                <a:gd name="connsiteY55" fmla="*/ 1555750 h 4178300"/>
                <a:gd name="connsiteX56" fmla="*/ 2216207 w 5010207"/>
                <a:gd name="connsiteY56" fmla="*/ 1625600 h 4178300"/>
                <a:gd name="connsiteX57" fmla="*/ 2038407 w 5010207"/>
                <a:gd name="connsiteY57" fmla="*/ 1657350 h 4178300"/>
                <a:gd name="connsiteX58" fmla="*/ 1962207 w 5010207"/>
                <a:gd name="connsiteY58" fmla="*/ 1720850 h 4178300"/>
                <a:gd name="connsiteX59" fmla="*/ 1930457 w 5010207"/>
                <a:gd name="connsiteY59" fmla="*/ 1835150 h 4178300"/>
                <a:gd name="connsiteX60" fmla="*/ 1987607 w 5010207"/>
                <a:gd name="connsiteY60" fmla="*/ 1892300 h 4178300"/>
                <a:gd name="connsiteX61" fmla="*/ 2051107 w 5010207"/>
                <a:gd name="connsiteY61" fmla="*/ 2044700 h 4178300"/>
                <a:gd name="connsiteX62" fmla="*/ 2013007 w 5010207"/>
                <a:gd name="connsiteY62" fmla="*/ 2178050 h 4178300"/>
                <a:gd name="connsiteX63" fmla="*/ 2063807 w 5010207"/>
                <a:gd name="connsiteY63" fmla="*/ 2247900 h 4178300"/>
                <a:gd name="connsiteX64" fmla="*/ 2070157 w 5010207"/>
                <a:gd name="connsiteY64" fmla="*/ 2501900 h 4178300"/>
                <a:gd name="connsiteX65" fmla="*/ 57 w 5010207"/>
                <a:gd name="connsiteY65" fmla="*/ 4178300 h 4178300"/>
                <a:gd name="connsiteX66" fmla="*/ 2120957 w 5010207"/>
                <a:gd name="connsiteY66" fmla="*/ 2647950 h 417830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1073150 w 6083300"/>
                <a:gd name="connsiteY65" fmla="*/ 4178300 h 4997450"/>
                <a:gd name="connsiteX66" fmla="*/ 0 w 6083300"/>
                <a:gd name="connsiteY66"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2940051 w 6083300"/>
                <a:gd name="connsiteY65" fmla="*/ 2870200 h 4997450"/>
                <a:gd name="connsiteX66" fmla="*/ 1073150 w 6083300"/>
                <a:gd name="connsiteY66" fmla="*/ 4178300 h 4997450"/>
                <a:gd name="connsiteX67" fmla="*/ 0 w 6083300"/>
                <a:gd name="connsiteY67"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2940051 w 6083300"/>
                <a:gd name="connsiteY66" fmla="*/ 2870200 h 4997450"/>
                <a:gd name="connsiteX67" fmla="*/ 1073150 w 6083300"/>
                <a:gd name="connsiteY67" fmla="*/ 4178300 h 4997450"/>
                <a:gd name="connsiteX68" fmla="*/ 0 w 6083300"/>
                <a:gd name="connsiteY68"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2813051 w 6083300"/>
                <a:gd name="connsiteY66" fmla="*/ 3676650 h 4997450"/>
                <a:gd name="connsiteX67" fmla="*/ 1073150 w 6083300"/>
                <a:gd name="connsiteY67" fmla="*/ 4178300 h 4997450"/>
                <a:gd name="connsiteX68" fmla="*/ 0 w 6083300"/>
                <a:gd name="connsiteY68"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067051 w 6083300"/>
                <a:gd name="connsiteY66" fmla="*/ 2990850 h 4997450"/>
                <a:gd name="connsiteX67" fmla="*/ 2813051 w 6083300"/>
                <a:gd name="connsiteY67" fmla="*/ 3676650 h 4997450"/>
                <a:gd name="connsiteX68" fmla="*/ 1073150 w 6083300"/>
                <a:gd name="connsiteY68" fmla="*/ 4178300 h 4997450"/>
                <a:gd name="connsiteX69" fmla="*/ 0 w 6083300"/>
                <a:gd name="connsiteY69"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813051 w 6083300"/>
                <a:gd name="connsiteY68" fmla="*/ 3676650 h 4997450"/>
                <a:gd name="connsiteX69" fmla="*/ 1073150 w 6083300"/>
                <a:gd name="connsiteY69" fmla="*/ 4178300 h 4997450"/>
                <a:gd name="connsiteX70" fmla="*/ 0 w 6083300"/>
                <a:gd name="connsiteY70"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813051 w 6083300"/>
                <a:gd name="connsiteY69" fmla="*/ 3676650 h 4997450"/>
                <a:gd name="connsiteX70" fmla="*/ 1073150 w 6083300"/>
                <a:gd name="connsiteY70" fmla="*/ 4178300 h 4997450"/>
                <a:gd name="connsiteX71" fmla="*/ 0 w 6083300"/>
                <a:gd name="connsiteY71"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13051 w 6083300"/>
                <a:gd name="connsiteY70" fmla="*/ 3676650 h 4997450"/>
                <a:gd name="connsiteX71" fmla="*/ 1073150 w 6083300"/>
                <a:gd name="connsiteY71" fmla="*/ 4178300 h 4997450"/>
                <a:gd name="connsiteX72" fmla="*/ 0 w 6083300"/>
                <a:gd name="connsiteY72"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489201 w 6083300"/>
                <a:gd name="connsiteY70" fmla="*/ 3594100 h 4997450"/>
                <a:gd name="connsiteX71" fmla="*/ 1073150 w 6083300"/>
                <a:gd name="connsiteY71" fmla="*/ 4178300 h 4997450"/>
                <a:gd name="connsiteX72" fmla="*/ 0 w 6083300"/>
                <a:gd name="connsiteY72"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19401 w 6083300"/>
                <a:gd name="connsiteY70" fmla="*/ 3695700 h 4997450"/>
                <a:gd name="connsiteX71" fmla="*/ 2489201 w 6083300"/>
                <a:gd name="connsiteY71" fmla="*/ 3594100 h 4997450"/>
                <a:gd name="connsiteX72" fmla="*/ 1073150 w 6083300"/>
                <a:gd name="connsiteY72" fmla="*/ 4178300 h 4997450"/>
                <a:gd name="connsiteX73" fmla="*/ 0 w 6083300"/>
                <a:gd name="connsiteY73"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19401 w 6083300"/>
                <a:gd name="connsiteY70" fmla="*/ 3695700 h 4997450"/>
                <a:gd name="connsiteX71" fmla="*/ 2489201 w 6083300"/>
                <a:gd name="connsiteY71" fmla="*/ 3594100 h 4997450"/>
                <a:gd name="connsiteX72" fmla="*/ 1073150 w 6083300"/>
                <a:gd name="connsiteY72" fmla="*/ 4178300 h 4997450"/>
                <a:gd name="connsiteX73" fmla="*/ 0 w 6083300"/>
                <a:gd name="connsiteY73"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19401 w 6083300"/>
                <a:gd name="connsiteY70" fmla="*/ 3695700 h 4997450"/>
                <a:gd name="connsiteX71" fmla="*/ 2489201 w 6083300"/>
                <a:gd name="connsiteY71" fmla="*/ 3594100 h 4997450"/>
                <a:gd name="connsiteX72" fmla="*/ 1073150 w 6083300"/>
                <a:gd name="connsiteY72" fmla="*/ 4178300 h 4997450"/>
                <a:gd name="connsiteX73" fmla="*/ 0 w 6083300"/>
                <a:gd name="connsiteY73"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489201 w 6083300"/>
                <a:gd name="connsiteY72" fmla="*/ 3594100 h 4997450"/>
                <a:gd name="connsiteX73" fmla="*/ 1073150 w 6083300"/>
                <a:gd name="connsiteY73" fmla="*/ 4178300 h 4997450"/>
                <a:gd name="connsiteX74" fmla="*/ 0 w 6083300"/>
                <a:gd name="connsiteY74"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489201 w 6083300"/>
                <a:gd name="connsiteY73" fmla="*/ 3594100 h 4997450"/>
                <a:gd name="connsiteX74" fmla="*/ 1073150 w 6083300"/>
                <a:gd name="connsiteY74" fmla="*/ 4178300 h 4997450"/>
                <a:gd name="connsiteX75" fmla="*/ 0 w 6083300"/>
                <a:gd name="connsiteY75"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89201 w 6083300"/>
                <a:gd name="connsiteY74" fmla="*/ 3594100 h 4997450"/>
                <a:gd name="connsiteX75" fmla="*/ 1073150 w 6083300"/>
                <a:gd name="connsiteY75" fmla="*/ 4178300 h 4997450"/>
                <a:gd name="connsiteX76" fmla="*/ 0 w 6083300"/>
                <a:gd name="connsiteY76"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1828801 w 6083300"/>
                <a:gd name="connsiteY74" fmla="*/ 3841750 h 4997450"/>
                <a:gd name="connsiteX75" fmla="*/ 1073150 w 6083300"/>
                <a:gd name="connsiteY75" fmla="*/ 4178300 h 4997450"/>
                <a:gd name="connsiteX76" fmla="*/ 0 w 6083300"/>
                <a:gd name="connsiteY76"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1828801 w 6083300"/>
                <a:gd name="connsiteY75" fmla="*/ 3841750 h 4997450"/>
                <a:gd name="connsiteX76" fmla="*/ 1073150 w 6083300"/>
                <a:gd name="connsiteY76" fmla="*/ 4178300 h 4997450"/>
                <a:gd name="connsiteX77" fmla="*/ 0 w 6083300"/>
                <a:gd name="connsiteY77"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1828801 w 6083300"/>
                <a:gd name="connsiteY76" fmla="*/ 3841750 h 4997450"/>
                <a:gd name="connsiteX77" fmla="*/ 1073150 w 6083300"/>
                <a:gd name="connsiteY77" fmla="*/ 4178300 h 4997450"/>
                <a:gd name="connsiteX78" fmla="*/ 0 w 6083300"/>
                <a:gd name="connsiteY78"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1828801 w 6083300"/>
                <a:gd name="connsiteY77" fmla="*/ 3841750 h 4997450"/>
                <a:gd name="connsiteX78" fmla="*/ 1073150 w 6083300"/>
                <a:gd name="connsiteY78" fmla="*/ 4178300 h 4997450"/>
                <a:gd name="connsiteX79" fmla="*/ 0 w 6083300"/>
                <a:gd name="connsiteY79"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828801 w 6083300"/>
                <a:gd name="connsiteY78" fmla="*/ 3841750 h 4997450"/>
                <a:gd name="connsiteX79" fmla="*/ 1073150 w 6083300"/>
                <a:gd name="connsiteY79" fmla="*/ 4178300 h 4997450"/>
                <a:gd name="connsiteX80" fmla="*/ 0 w 6083300"/>
                <a:gd name="connsiteY80"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073150 w 6083300"/>
                <a:gd name="connsiteY80" fmla="*/ 4178300 h 4997450"/>
                <a:gd name="connsiteX81" fmla="*/ 0 w 6083300"/>
                <a:gd name="connsiteY81"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073150 w 6083300"/>
                <a:gd name="connsiteY81" fmla="*/ 4178300 h 4997450"/>
                <a:gd name="connsiteX82" fmla="*/ 0 w 6083300"/>
                <a:gd name="connsiteY82"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073150 w 6083300"/>
                <a:gd name="connsiteY82" fmla="*/ 4178300 h 4997450"/>
                <a:gd name="connsiteX83" fmla="*/ 0 w 6083300"/>
                <a:gd name="connsiteY83"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073150 w 6083300"/>
                <a:gd name="connsiteY82" fmla="*/ 4178300 h 4997450"/>
                <a:gd name="connsiteX83" fmla="*/ 0 w 6083300"/>
                <a:gd name="connsiteY83"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073150 w 6083300"/>
                <a:gd name="connsiteY82" fmla="*/ 4178300 h 4997450"/>
                <a:gd name="connsiteX83" fmla="*/ 0 w 6083300"/>
                <a:gd name="connsiteY83"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073150 w 6083300"/>
                <a:gd name="connsiteY83" fmla="*/ 4178300 h 4997450"/>
                <a:gd name="connsiteX84" fmla="*/ 0 w 6083300"/>
                <a:gd name="connsiteY84"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073150 w 6083300"/>
                <a:gd name="connsiteY83" fmla="*/ 4178300 h 4997450"/>
                <a:gd name="connsiteX84" fmla="*/ 0 w 6083300"/>
                <a:gd name="connsiteY84"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333501 w 6083300"/>
                <a:gd name="connsiteY83" fmla="*/ 4064000 h 4997450"/>
                <a:gd name="connsiteX84" fmla="*/ 1073150 w 6083300"/>
                <a:gd name="connsiteY84" fmla="*/ 4178300 h 4997450"/>
                <a:gd name="connsiteX85" fmla="*/ 0 w 6083300"/>
                <a:gd name="connsiteY85"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333501 w 6083300"/>
                <a:gd name="connsiteY83" fmla="*/ 4064000 h 4997450"/>
                <a:gd name="connsiteX84" fmla="*/ 1073150 w 6083300"/>
                <a:gd name="connsiteY84" fmla="*/ 4178300 h 4997450"/>
                <a:gd name="connsiteX85" fmla="*/ 0 w 6083300"/>
                <a:gd name="connsiteY85"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333501 w 6083300"/>
                <a:gd name="connsiteY83" fmla="*/ 4064000 h 4997450"/>
                <a:gd name="connsiteX84" fmla="*/ 1320801 w 6083300"/>
                <a:gd name="connsiteY84" fmla="*/ 4267200 h 4997450"/>
                <a:gd name="connsiteX85" fmla="*/ 1073150 w 6083300"/>
                <a:gd name="connsiteY85" fmla="*/ 4178300 h 4997450"/>
                <a:gd name="connsiteX86" fmla="*/ 0 w 6083300"/>
                <a:gd name="connsiteY86"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333501 w 6083300"/>
                <a:gd name="connsiteY83" fmla="*/ 4064000 h 4997450"/>
                <a:gd name="connsiteX84" fmla="*/ 1320801 w 6083300"/>
                <a:gd name="connsiteY84" fmla="*/ 4267200 h 4997450"/>
                <a:gd name="connsiteX85" fmla="*/ 1238251 w 6083300"/>
                <a:gd name="connsiteY85" fmla="*/ 4343400 h 4997450"/>
                <a:gd name="connsiteX86" fmla="*/ 1073150 w 6083300"/>
                <a:gd name="connsiteY86" fmla="*/ 4178300 h 4997450"/>
                <a:gd name="connsiteX87" fmla="*/ 0 w 6083300"/>
                <a:gd name="connsiteY87"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333501 w 6083300"/>
                <a:gd name="connsiteY83" fmla="*/ 4064000 h 4997450"/>
                <a:gd name="connsiteX84" fmla="*/ 1320801 w 6083300"/>
                <a:gd name="connsiteY84" fmla="*/ 4267200 h 4997450"/>
                <a:gd name="connsiteX85" fmla="*/ 1238251 w 6083300"/>
                <a:gd name="connsiteY85" fmla="*/ 4343400 h 4997450"/>
                <a:gd name="connsiteX86" fmla="*/ 1155701 w 6083300"/>
                <a:gd name="connsiteY86" fmla="*/ 4241800 h 4997450"/>
                <a:gd name="connsiteX87" fmla="*/ 1073150 w 6083300"/>
                <a:gd name="connsiteY87" fmla="*/ 4178300 h 4997450"/>
                <a:gd name="connsiteX88" fmla="*/ 0 w 6083300"/>
                <a:gd name="connsiteY88"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333501 w 6083300"/>
                <a:gd name="connsiteY83" fmla="*/ 4064000 h 4997450"/>
                <a:gd name="connsiteX84" fmla="*/ 1320801 w 6083300"/>
                <a:gd name="connsiteY84" fmla="*/ 4267200 h 4997450"/>
                <a:gd name="connsiteX85" fmla="*/ 1238251 w 6083300"/>
                <a:gd name="connsiteY85" fmla="*/ 4343400 h 4997450"/>
                <a:gd name="connsiteX86" fmla="*/ 1155701 w 6083300"/>
                <a:gd name="connsiteY86" fmla="*/ 4241800 h 4997450"/>
                <a:gd name="connsiteX87" fmla="*/ 908050 w 6083300"/>
                <a:gd name="connsiteY87" fmla="*/ 4298950 h 4997450"/>
                <a:gd name="connsiteX88" fmla="*/ 0 w 6083300"/>
                <a:gd name="connsiteY88"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333501 w 6083300"/>
                <a:gd name="connsiteY83" fmla="*/ 4064000 h 4997450"/>
                <a:gd name="connsiteX84" fmla="*/ 1320801 w 6083300"/>
                <a:gd name="connsiteY84" fmla="*/ 4267200 h 4997450"/>
                <a:gd name="connsiteX85" fmla="*/ 1238251 w 6083300"/>
                <a:gd name="connsiteY85" fmla="*/ 4343400 h 4997450"/>
                <a:gd name="connsiteX86" fmla="*/ 1155701 w 6083300"/>
                <a:gd name="connsiteY86" fmla="*/ 4241800 h 4997450"/>
                <a:gd name="connsiteX87" fmla="*/ 1028701 w 6083300"/>
                <a:gd name="connsiteY87" fmla="*/ 4267200 h 4997450"/>
                <a:gd name="connsiteX88" fmla="*/ 908050 w 6083300"/>
                <a:gd name="connsiteY88" fmla="*/ 4298950 h 4997450"/>
                <a:gd name="connsiteX89" fmla="*/ 0 w 6083300"/>
                <a:gd name="connsiteY89"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333501 w 6083300"/>
                <a:gd name="connsiteY83" fmla="*/ 4064000 h 4997450"/>
                <a:gd name="connsiteX84" fmla="*/ 1320801 w 6083300"/>
                <a:gd name="connsiteY84" fmla="*/ 4267200 h 4997450"/>
                <a:gd name="connsiteX85" fmla="*/ 1238251 w 6083300"/>
                <a:gd name="connsiteY85" fmla="*/ 4343400 h 4997450"/>
                <a:gd name="connsiteX86" fmla="*/ 1155701 w 6083300"/>
                <a:gd name="connsiteY86" fmla="*/ 4241800 h 4997450"/>
                <a:gd name="connsiteX87" fmla="*/ 1028701 w 6083300"/>
                <a:gd name="connsiteY87" fmla="*/ 4267200 h 4997450"/>
                <a:gd name="connsiteX88" fmla="*/ 908050 w 6083300"/>
                <a:gd name="connsiteY88" fmla="*/ 4298950 h 4997450"/>
                <a:gd name="connsiteX89" fmla="*/ 869951 w 6083300"/>
                <a:gd name="connsiteY89" fmla="*/ 4445000 h 4997450"/>
                <a:gd name="connsiteX90" fmla="*/ 0 w 6083300"/>
                <a:gd name="connsiteY90"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333501 w 6083300"/>
                <a:gd name="connsiteY83" fmla="*/ 4064000 h 4997450"/>
                <a:gd name="connsiteX84" fmla="*/ 1320801 w 6083300"/>
                <a:gd name="connsiteY84" fmla="*/ 4267200 h 4997450"/>
                <a:gd name="connsiteX85" fmla="*/ 1238251 w 6083300"/>
                <a:gd name="connsiteY85" fmla="*/ 4343400 h 4997450"/>
                <a:gd name="connsiteX86" fmla="*/ 1155701 w 6083300"/>
                <a:gd name="connsiteY86" fmla="*/ 4241800 h 4997450"/>
                <a:gd name="connsiteX87" fmla="*/ 1028701 w 6083300"/>
                <a:gd name="connsiteY87" fmla="*/ 4267200 h 4997450"/>
                <a:gd name="connsiteX88" fmla="*/ 908050 w 6083300"/>
                <a:gd name="connsiteY88" fmla="*/ 4298950 h 4997450"/>
                <a:gd name="connsiteX89" fmla="*/ 869951 w 6083300"/>
                <a:gd name="connsiteY89" fmla="*/ 4445000 h 4997450"/>
                <a:gd name="connsiteX90" fmla="*/ 0 w 6083300"/>
                <a:gd name="connsiteY90"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333501 w 6083300"/>
                <a:gd name="connsiteY83" fmla="*/ 4064000 h 4997450"/>
                <a:gd name="connsiteX84" fmla="*/ 1320801 w 6083300"/>
                <a:gd name="connsiteY84" fmla="*/ 4267200 h 4997450"/>
                <a:gd name="connsiteX85" fmla="*/ 1238251 w 6083300"/>
                <a:gd name="connsiteY85" fmla="*/ 4343400 h 4997450"/>
                <a:gd name="connsiteX86" fmla="*/ 1155701 w 6083300"/>
                <a:gd name="connsiteY86" fmla="*/ 4241800 h 4997450"/>
                <a:gd name="connsiteX87" fmla="*/ 1028701 w 6083300"/>
                <a:gd name="connsiteY87" fmla="*/ 4267200 h 4997450"/>
                <a:gd name="connsiteX88" fmla="*/ 908050 w 6083300"/>
                <a:gd name="connsiteY88" fmla="*/ 4298950 h 4997450"/>
                <a:gd name="connsiteX89" fmla="*/ 869951 w 6083300"/>
                <a:gd name="connsiteY89" fmla="*/ 4445000 h 4997450"/>
                <a:gd name="connsiteX90" fmla="*/ 768351 w 6083300"/>
                <a:gd name="connsiteY90" fmla="*/ 4749800 h 4997450"/>
                <a:gd name="connsiteX91" fmla="*/ 0 w 6083300"/>
                <a:gd name="connsiteY91"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333501 w 6083300"/>
                <a:gd name="connsiteY83" fmla="*/ 4064000 h 4997450"/>
                <a:gd name="connsiteX84" fmla="*/ 1320801 w 6083300"/>
                <a:gd name="connsiteY84" fmla="*/ 4267200 h 4997450"/>
                <a:gd name="connsiteX85" fmla="*/ 1238251 w 6083300"/>
                <a:gd name="connsiteY85" fmla="*/ 4343400 h 4997450"/>
                <a:gd name="connsiteX86" fmla="*/ 1155701 w 6083300"/>
                <a:gd name="connsiteY86" fmla="*/ 4241800 h 4997450"/>
                <a:gd name="connsiteX87" fmla="*/ 1028701 w 6083300"/>
                <a:gd name="connsiteY87" fmla="*/ 4267200 h 4997450"/>
                <a:gd name="connsiteX88" fmla="*/ 908050 w 6083300"/>
                <a:gd name="connsiteY88" fmla="*/ 4298950 h 4997450"/>
                <a:gd name="connsiteX89" fmla="*/ 869951 w 6083300"/>
                <a:gd name="connsiteY89" fmla="*/ 4445000 h 4997450"/>
                <a:gd name="connsiteX90" fmla="*/ 768351 w 6083300"/>
                <a:gd name="connsiteY90" fmla="*/ 4749800 h 4997450"/>
                <a:gd name="connsiteX91" fmla="*/ 0 w 6083300"/>
                <a:gd name="connsiteY91"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333501 w 6083300"/>
                <a:gd name="connsiteY83" fmla="*/ 4064000 h 4997450"/>
                <a:gd name="connsiteX84" fmla="*/ 1320801 w 6083300"/>
                <a:gd name="connsiteY84" fmla="*/ 4267200 h 4997450"/>
                <a:gd name="connsiteX85" fmla="*/ 1238251 w 6083300"/>
                <a:gd name="connsiteY85" fmla="*/ 4343400 h 4997450"/>
                <a:gd name="connsiteX86" fmla="*/ 1155701 w 6083300"/>
                <a:gd name="connsiteY86" fmla="*/ 4241800 h 4997450"/>
                <a:gd name="connsiteX87" fmla="*/ 1028701 w 6083300"/>
                <a:gd name="connsiteY87" fmla="*/ 4267200 h 4997450"/>
                <a:gd name="connsiteX88" fmla="*/ 908050 w 6083300"/>
                <a:gd name="connsiteY88" fmla="*/ 4298950 h 4997450"/>
                <a:gd name="connsiteX89" fmla="*/ 869951 w 6083300"/>
                <a:gd name="connsiteY89" fmla="*/ 4445000 h 4997450"/>
                <a:gd name="connsiteX90" fmla="*/ 863601 w 6083300"/>
                <a:gd name="connsiteY90" fmla="*/ 4552950 h 4997450"/>
                <a:gd name="connsiteX91" fmla="*/ 768351 w 6083300"/>
                <a:gd name="connsiteY91" fmla="*/ 4749800 h 4997450"/>
                <a:gd name="connsiteX92" fmla="*/ 0 w 6083300"/>
                <a:gd name="connsiteY92"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333501 w 6083300"/>
                <a:gd name="connsiteY83" fmla="*/ 4064000 h 4997450"/>
                <a:gd name="connsiteX84" fmla="*/ 1320801 w 6083300"/>
                <a:gd name="connsiteY84" fmla="*/ 4267200 h 4997450"/>
                <a:gd name="connsiteX85" fmla="*/ 1238251 w 6083300"/>
                <a:gd name="connsiteY85" fmla="*/ 4343400 h 4997450"/>
                <a:gd name="connsiteX86" fmla="*/ 1155701 w 6083300"/>
                <a:gd name="connsiteY86" fmla="*/ 4241800 h 4997450"/>
                <a:gd name="connsiteX87" fmla="*/ 1028701 w 6083300"/>
                <a:gd name="connsiteY87" fmla="*/ 4267200 h 4997450"/>
                <a:gd name="connsiteX88" fmla="*/ 908050 w 6083300"/>
                <a:gd name="connsiteY88" fmla="*/ 4298950 h 4997450"/>
                <a:gd name="connsiteX89" fmla="*/ 869951 w 6083300"/>
                <a:gd name="connsiteY89" fmla="*/ 4445000 h 4997450"/>
                <a:gd name="connsiteX90" fmla="*/ 863601 w 6083300"/>
                <a:gd name="connsiteY90" fmla="*/ 4552950 h 4997450"/>
                <a:gd name="connsiteX91" fmla="*/ 768351 w 6083300"/>
                <a:gd name="connsiteY91" fmla="*/ 4749800 h 4997450"/>
                <a:gd name="connsiteX92" fmla="*/ 552451 w 6083300"/>
                <a:gd name="connsiteY92" fmla="*/ 4832350 h 4997450"/>
                <a:gd name="connsiteX93" fmla="*/ 0 w 6083300"/>
                <a:gd name="connsiteY93" fmla="*/ 4997450 h 4997450"/>
                <a:gd name="connsiteX0" fmla="*/ 6083300 w 6083300"/>
                <a:gd name="connsiteY0" fmla="*/ 609600 h 4997450"/>
                <a:gd name="connsiteX1" fmla="*/ 5994400 w 6083300"/>
                <a:gd name="connsiteY1" fmla="*/ 546100 h 4997450"/>
                <a:gd name="connsiteX2" fmla="*/ 5994400 w 6083300"/>
                <a:gd name="connsiteY2" fmla="*/ 590550 h 4997450"/>
                <a:gd name="connsiteX3" fmla="*/ 5873750 w 6083300"/>
                <a:gd name="connsiteY3" fmla="*/ 520700 h 4997450"/>
                <a:gd name="connsiteX4" fmla="*/ 5759450 w 6083300"/>
                <a:gd name="connsiteY4" fmla="*/ 514350 h 4997450"/>
                <a:gd name="connsiteX5" fmla="*/ 5746750 w 6083300"/>
                <a:gd name="connsiteY5" fmla="*/ 552450 h 4997450"/>
                <a:gd name="connsiteX6" fmla="*/ 5543550 w 6083300"/>
                <a:gd name="connsiteY6" fmla="*/ 400050 h 4997450"/>
                <a:gd name="connsiteX7" fmla="*/ 5334000 w 6083300"/>
                <a:gd name="connsiteY7" fmla="*/ 311150 h 4997450"/>
                <a:gd name="connsiteX8" fmla="*/ 5276850 w 6083300"/>
                <a:gd name="connsiteY8" fmla="*/ 342900 h 4997450"/>
                <a:gd name="connsiteX9" fmla="*/ 5118100 w 6083300"/>
                <a:gd name="connsiteY9" fmla="*/ 285750 h 4997450"/>
                <a:gd name="connsiteX10" fmla="*/ 5111750 w 6083300"/>
                <a:gd name="connsiteY10" fmla="*/ 247650 h 4997450"/>
                <a:gd name="connsiteX11" fmla="*/ 5016500 w 6083300"/>
                <a:gd name="connsiteY11" fmla="*/ 158750 h 4997450"/>
                <a:gd name="connsiteX12" fmla="*/ 4959350 w 6083300"/>
                <a:gd name="connsiteY12" fmla="*/ 0 h 4997450"/>
                <a:gd name="connsiteX13" fmla="*/ 4864100 w 6083300"/>
                <a:gd name="connsiteY13" fmla="*/ 82550 h 4997450"/>
                <a:gd name="connsiteX14" fmla="*/ 4864100 w 6083300"/>
                <a:gd name="connsiteY14" fmla="*/ 177800 h 4997450"/>
                <a:gd name="connsiteX15" fmla="*/ 4864100 w 6083300"/>
                <a:gd name="connsiteY15" fmla="*/ 222250 h 4997450"/>
                <a:gd name="connsiteX16" fmla="*/ 4927600 w 6083300"/>
                <a:gd name="connsiteY16" fmla="*/ 285750 h 4997450"/>
                <a:gd name="connsiteX17" fmla="*/ 4927600 w 6083300"/>
                <a:gd name="connsiteY17" fmla="*/ 349250 h 4997450"/>
                <a:gd name="connsiteX18" fmla="*/ 5016500 w 6083300"/>
                <a:gd name="connsiteY18" fmla="*/ 488950 h 4997450"/>
                <a:gd name="connsiteX19" fmla="*/ 4933950 w 6083300"/>
                <a:gd name="connsiteY19" fmla="*/ 552450 h 4997450"/>
                <a:gd name="connsiteX20" fmla="*/ 4787900 w 6083300"/>
                <a:gd name="connsiteY20" fmla="*/ 584200 h 4997450"/>
                <a:gd name="connsiteX21" fmla="*/ 4730750 w 6083300"/>
                <a:gd name="connsiteY21" fmla="*/ 641350 h 4997450"/>
                <a:gd name="connsiteX22" fmla="*/ 4730750 w 6083300"/>
                <a:gd name="connsiteY22" fmla="*/ 641350 h 4997450"/>
                <a:gd name="connsiteX23" fmla="*/ 4679950 w 6083300"/>
                <a:gd name="connsiteY23" fmla="*/ 628650 h 4997450"/>
                <a:gd name="connsiteX24" fmla="*/ 4635500 w 6083300"/>
                <a:gd name="connsiteY24" fmla="*/ 781050 h 4997450"/>
                <a:gd name="connsiteX25" fmla="*/ 4597400 w 6083300"/>
                <a:gd name="connsiteY25" fmla="*/ 800100 h 4997450"/>
                <a:gd name="connsiteX26" fmla="*/ 4546600 w 6083300"/>
                <a:gd name="connsiteY26" fmla="*/ 850900 h 4997450"/>
                <a:gd name="connsiteX27" fmla="*/ 4445000 w 6083300"/>
                <a:gd name="connsiteY27" fmla="*/ 869950 h 4997450"/>
                <a:gd name="connsiteX28" fmla="*/ 4400550 w 6083300"/>
                <a:gd name="connsiteY28" fmla="*/ 990600 h 4997450"/>
                <a:gd name="connsiteX29" fmla="*/ 4311650 w 6083300"/>
                <a:gd name="connsiteY29" fmla="*/ 1073150 h 4997450"/>
                <a:gd name="connsiteX30" fmla="*/ 4178300 w 6083300"/>
                <a:gd name="connsiteY30" fmla="*/ 844550 h 4997450"/>
                <a:gd name="connsiteX31" fmla="*/ 4121150 w 6083300"/>
                <a:gd name="connsiteY31" fmla="*/ 889000 h 4997450"/>
                <a:gd name="connsiteX32" fmla="*/ 4032250 w 6083300"/>
                <a:gd name="connsiteY32" fmla="*/ 781050 h 4997450"/>
                <a:gd name="connsiteX33" fmla="*/ 3822700 w 6083300"/>
                <a:gd name="connsiteY33" fmla="*/ 755650 h 4997450"/>
                <a:gd name="connsiteX34" fmla="*/ 3790950 w 6083300"/>
                <a:gd name="connsiteY34" fmla="*/ 571500 h 4997450"/>
                <a:gd name="connsiteX35" fmla="*/ 3790950 w 6083300"/>
                <a:gd name="connsiteY35" fmla="*/ 482600 h 4997450"/>
                <a:gd name="connsiteX36" fmla="*/ 3752850 w 6083300"/>
                <a:gd name="connsiteY36" fmla="*/ 419100 h 4997450"/>
                <a:gd name="connsiteX37" fmla="*/ 3543300 w 6083300"/>
                <a:gd name="connsiteY37" fmla="*/ 400050 h 4997450"/>
                <a:gd name="connsiteX38" fmla="*/ 3524250 w 6083300"/>
                <a:gd name="connsiteY38" fmla="*/ 304800 h 4997450"/>
                <a:gd name="connsiteX39" fmla="*/ 3441700 w 6083300"/>
                <a:gd name="connsiteY39" fmla="*/ 184150 h 4997450"/>
                <a:gd name="connsiteX40" fmla="*/ 3340100 w 6083300"/>
                <a:gd name="connsiteY40" fmla="*/ 107950 h 4997450"/>
                <a:gd name="connsiteX41" fmla="*/ 3270250 w 6083300"/>
                <a:gd name="connsiteY41" fmla="*/ 95250 h 4997450"/>
                <a:gd name="connsiteX42" fmla="*/ 3232150 w 6083300"/>
                <a:gd name="connsiteY42" fmla="*/ 133350 h 4997450"/>
                <a:gd name="connsiteX43" fmla="*/ 3168650 w 6083300"/>
                <a:gd name="connsiteY43" fmla="*/ 146050 h 4997450"/>
                <a:gd name="connsiteX44" fmla="*/ 3181350 w 6083300"/>
                <a:gd name="connsiteY44" fmla="*/ 330200 h 4997450"/>
                <a:gd name="connsiteX45" fmla="*/ 3194050 w 6083300"/>
                <a:gd name="connsiteY45" fmla="*/ 527050 h 4997450"/>
                <a:gd name="connsiteX46" fmla="*/ 3181350 w 6083300"/>
                <a:gd name="connsiteY46" fmla="*/ 673100 h 4997450"/>
                <a:gd name="connsiteX47" fmla="*/ 3251200 w 6083300"/>
                <a:gd name="connsiteY47" fmla="*/ 768350 h 4997450"/>
                <a:gd name="connsiteX48" fmla="*/ 3251200 w 6083300"/>
                <a:gd name="connsiteY48" fmla="*/ 1016000 h 4997450"/>
                <a:gd name="connsiteX49" fmla="*/ 3194050 w 6083300"/>
                <a:gd name="connsiteY49" fmla="*/ 1117600 h 4997450"/>
                <a:gd name="connsiteX50" fmla="*/ 3206750 w 6083300"/>
                <a:gd name="connsiteY50" fmla="*/ 1174750 h 4997450"/>
                <a:gd name="connsiteX51" fmla="*/ 3200400 w 6083300"/>
                <a:gd name="connsiteY51" fmla="*/ 1212850 h 4997450"/>
                <a:gd name="connsiteX52" fmla="*/ 3187700 w 6083300"/>
                <a:gd name="connsiteY52" fmla="*/ 1244600 h 4997450"/>
                <a:gd name="connsiteX53" fmla="*/ 3225800 w 6083300"/>
                <a:gd name="connsiteY53" fmla="*/ 1352550 h 4997450"/>
                <a:gd name="connsiteX54" fmla="*/ 3352800 w 6083300"/>
                <a:gd name="connsiteY54" fmla="*/ 1460500 h 4997450"/>
                <a:gd name="connsiteX55" fmla="*/ 3390900 w 6083300"/>
                <a:gd name="connsiteY55" fmla="*/ 1555750 h 4997450"/>
                <a:gd name="connsiteX56" fmla="*/ 3289300 w 6083300"/>
                <a:gd name="connsiteY56" fmla="*/ 1625600 h 4997450"/>
                <a:gd name="connsiteX57" fmla="*/ 3111500 w 6083300"/>
                <a:gd name="connsiteY57" fmla="*/ 1657350 h 4997450"/>
                <a:gd name="connsiteX58" fmla="*/ 3035300 w 6083300"/>
                <a:gd name="connsiteY58" fmla="*/ 1720850 h 4997450"/>
                <a:gd name="connsiteX59" fmla="*/ 3003550 w 6083300"/>
                <a:gd name="connsiteY59" fmla="*/ 1835150 h 4997450"/>
                <a:gd name="connsiteX60" fmla="*/ 3060700 w 6083300"/>
                <a:gd name="connsiteY60" fmla="*/ 1892300 h 4997450"/>
                <a:gd name="connsiteX61" fmla="*/ 3124200 w 6083300"/>
                <a:gd name="connsiteY61" fmla="*/ 2044700 h 4997450"/>
                <a:gd name="connsiteX62" fmla="*/ 3086100 w 6083300"/>
                <a:gd name="connsiteY62" fmla="*/ 2178050 h 4997450"/>
                <a:gd name="connsiteX63" fmla="*/ 3136900 w 6083300"/>
                <a:gd name="connsiteY63" fmla="*/ 2247900 h 4997450"/>
                <a:gd name="connsiteX64" fmla="*/ 3143250 w 6083300"/>
                <a:gd name="connsiteY64" fmla="*/ 2501900 h 4997450"/>
                <a:gd name="connsiteX65" fmla="*/ 3194051 w 6083300"/>
                <a:gd name="connsiteY65" fmla="*/ 2914650 h 4997450"/>
                <a:gd name="connsiteX66" fmla="*/ 3149601 w 6083300"/>
                <a:gd name="connsiteY66" fmla="*/ 2914650 h 4997450"/>
                <a:gd name="connsiteX67" fmla="*/ 3067051 w 6083300"/>
                <a:gd name="connsiteY67" fmla="*/ 2990850 h 4997450"/>
                <a:gd name="connsiteX68" fmla="*/ 2997201 w 6083300"/>
                <a:gd name="connsiteY68" fmla="*/ 3124200 h 4997450"/>
                <a:gd name="connsiteX69" fmla="*/ 2914651 w 6083300"/>
                <a:gd name="connsiteY69" fmla="*/ 3314700 h 4997450"/>
                <a:gd name="connsiteX70" fmla="*/ 2895601 w 6083300"/>
                <a:gd name="connsiteY70" fmla="*/ 3562350 h 4997450"/>
                <a:gd name="connsiteX71" fmla="*/ 2819401 w 6083300"/>
                <a:gd name="connsiteY71" fmla="*/ 3695700 h 4997450"/>
                <a:gd name="connsiteX72" fmla="*/ 2628901 w 6083300"/>
                <a:gd name="connsiteY72" fmla="*/ 3689350 h 4997450"/>
                <a:gd name="connsiteX73" fmla="*/ 2565401 w 6083300"/>
                <a:gd name="connsiteY73" fmla="*/ 3613150 h 4997450"/>
                <a:gd name="connsiteX74" fmla="*/ 2444751 w 6083300"/>
                <a:gd name="connsiteY74" fmla="*/ 3587750 h 4997450"/>
                <a:gd name="connsiteX75" fmla="*/ 2362201 w 6083300"/>
                <a:gd name="connsiteY75" fmla="*/ 3689350 h 4997450"/>
                <a:gd name="connsiteX76" fmla="*/ 2178051 w 6083300"/>
                <a:gd name="connsiteY76" fmla="*/ 3663950 h 4997450"/>
                <a:gd name="connsiteX77" fmla="*/ 2108201 w 6083300"/>
                <a:gd name="connsiteY77" fmla="*/ 3803650 h 4997450"/>
                <a:gd name="connsiteX78" fmla="*/ 1949451 w 6083300"/>
                <a:gd name="connsiteY78" fmla="*/ 3822700 h 4997450"/>
                <a:gd name="connsiteX79" fmla="*/ 1828801 w 6083300"/>
                <a:gd name="connsiteY79" fmla="*/ 3841750 h 4997450"/>
                <a:gd name="connsiteX80" fmla="*/ 1765301 w 6083300"/>
                <a:gd name="connsiteY80" fmla="*/ 3873500 h 4997450"/>
                <a:gd name="connsiteX81" fmla="*/ 1631951 w 6083300"/>
                <a:gd name="connsiteY81" fmla="*/ 3835400 h 4997450"/>
                <a:gd name="connsiteX82" fmla="*/ 1549401 w 6083300"/>
                <a:gd name="connsiteY82" fmla="*/ 4000500 h 4997450"/>
                <a:gd name="connsiteX83" fmla="*/ 1333501 w 6083300"/>
                <a:gd name="connsiteY83" fmla="*/ 4064000 h 4997450"/>
                <a:gd name="connsiteX84" fmla="*/ 1320801 w 6083300"/>
                <a:gd name="connsiteY84" fmla="*/ 4267200 h 4997450"/>
                <a:gd name="connsiteX85" fmla="*/ 1238251 w 6083300"/>
                <a:gd name="connsiteY85" fmla="*/ 4343400 h 4997450"/>
                <a:gd name="connsiteX86" fmla="*/ 1155701 w 6083300"/>
                <a:gd name="connsiteY86" fmla="*/ 4241800 h 4997450"/>
                <a:gd name="connsiteX87" fmla="*/ 1028701 w 6083300"/>
                <a:gd name="connsiteY87" fmla="*/ 4267200 h 4997450"/>
                <a:gd name="connsiteX88" fmla="*/ 908050 w 6083300"/>
                <a:gd name="connsiteY88" fmla="*/ 4298950 h 4997450"/>
                <a:gd name="connsiteX89" fmla="*/ 869951 w 6083300"/>
                <a:gd name="connsiteY89" fmla="*/ 4445000 h 4997450"/>
                <a:gd name="connsiteX90" fmla="*/ 863601 w 6083300"/>
                <a:gd name="connsiteY90" fmla="*/ 4552950 h 4997450"/>
                <a:gd name="connsiteX91" fmla="*/ 768351 w 6083300"/>
                <a:gd name="connsiteY91" fmla="*/ 4749800 h 4997450"/>
                <a:gd name="connsiteX92" fmla="*/ 552451 w 6083300"/>
                <a:gd name="connsiteY92" fmla="*/ 4832350 h 4997450"/>
                <a:gd name="connsiteX93" fmla="*/ 355601 w 6083300"/>
                <a:gd name="connsiteY93" fmla="*/ 4946650 h 4997450"/>
                <a:gd name="connsiteX94" fmla="*/ 0 w 6083300"/>
                <a:gd name="connsiteY94" fmla="*/ 4997450 h 4997450"/>
                <a:gd name="connsiteX0" fmla="*/ 5732990 w 5732990"/>
                <a:gd name="connsiteY0" fmla="*/ 609600 h 6604000"/>
                <a:gd name="connsiteX1" fmla="*/ 5644090 w 5732990"/>
                <a:gd name="connsiteY1" fmla="*/ 546100 h 6604000"/>
                <a:gd name="connsiteX2" fmla="*/ 5644090 w 5732990"/>
                <a:gd name="connsiteY2" fmla="*/ 590550 h 6604000"/>
                <a:gd name="connsiteX3" fmla="*/ 5523440 w 5732990"/>
                <a:gd name="connsiteY3" fmla="*/ 520700 h 6604000"/>
                <a:gd name="connsiteX4" fmla="*/ 5409140 w 5732990"/>
                <a:gd name="connsiteY4" fmla="*/ 514350 h 6604000"/>
                <a:gd name="connsiteX5" fmla="*/ 5396440 w 5732990"/>
                <a:gd name="connsiteY5" fmla="*/ 552450 h 6604000"/>
                <a:gd name="connsiteX6" fmla="*/ 5193240 w 5732990"/>
                <a:gd name="connsiteY6" fmla="*/ 400050 h 6604000"/>
                <a:gd name="connsiteX7" fmla="*/ 4983690 w 5732990"/>
                <a:gd name="connsiteY7" fmla="*/ 311150 h 6604000"/>
                <a:gd name="connsiteX8" fmla="*/ 4926540 w 5732990"/>
                <a:gd name="connsiteY8" fmla="*/ 342900 h 6604000"/>
                <a:gd name="connsiteX9" fmla="*/ 4767790 w 5732990"/>
                <a:gd name="connsiteY9" fmla="*/ 285750 h 6604000"/>
                <a:gd name="connsiteX10" fmla="*/ 4761440 w 5732990"/>
                <a:gd name="connsiteY10" fmla="*/ 247650 h 6604000"/>
                <a:gd name="connsiteX11" fmla="*/ 4666190 w 5732990"/>
                <a:gd name="connsiteY11" fmla="*/ 158750 h 6604000"/>
                <a:gd name="connsiteX12" fmla="*/ 4609040 w 5732990"/>
                <a:gd name="connsiteY12" fmla="*/ 0 h 6604000"/>
                <a:gd name="connsiteX13" fmla="*/ 4513790 w 5732990"/>
                <a:gd name="connsiteY13" fmla="*/ 82550 h 6604000"/>
                <a:gd name="connsiteX14" fmla="*/ 4513790 w 5732990"/>
                <a:gd name="connsiteY14" fmla="*/ 177800 h 6604000"/>
                <a:gd name="connsiteX15" fmla="*/ 4513790 w 5732990"/>
                <a:gd name="connsiteY15" fmla="*/ 222250 h 6604000"/>
                <a:gd name="connsiteX16" fmla="*/ 4577290 w 5732990"/>
                <a:gd name="connsiteY16" fmla="*/ 285750 h 6604000"/>
                <a:gd name="connsiteX17" fmla="*/ 4577290 w 5732990"/>
                <a:gd name="connsiteY17" fmla="*/ 349250 h 6604000"/>
                <a:gd name="connsiteX18" fmla="*/ 4666190 w 5732990"/>
                <a:gd name="connsiteY18" fmla="*/ 488950 h 6604000"/>
                <a:gd name="connsiteX19" fmla="*/ 4583640 w 5732990"/>
                <a:gd name="connsiteY19" fmla="*/ 552450 h 6604000"/>
                <a:gd name="connsiteX20" fmla="*/ 4437590 w 5732990"/>
                <a:gd name="connsiteY20" fmla="*/ 584200 h 6604000"/>
                <a:gd name="connsiteX21" fmla="*/ 4380440 w 5732990"/>
                <a:gd name="connsiteY21" fmla="*/ 641350 h 6604000"/>
                <a:gd name="connsiteX22" fmla="*/ 4380440 w 5732990"/>
                <a:gd name="connsiteY22" fmla="*/ 641350 h 6604000"/>
                <a:gd name="connsiteX23" fmla="*/ 4329640 w 5732990"/>
                <a:gd name="connsiteY23" fmla="*/ 628650 h 6604000"/>
                <a:gd name="connsiteX24" fmla="*/ 4285190 w 5732990"/>
                <a:gd name="connsiteY24" fmla="*/ 781050 h 6604000"/>
                <a:gd name="connsiteX25" fmla="*/ 4247090 w 5732990"/>
                <a:gd name="connsiteY25" fmla="*/ 800100 h 6604000"/>
                <a:gd name="connsiteX26" fmla="*/ 4196290 w 5732990"/>
                <a:gd name="connsiteY26" fmla="*/ 850900 h 6604000"/>
                <a:gd name="connsiteX27" fmla="*/ 4094690 w 5732990"/>
                <a:gd name="connsiteY27" fmla="*/ 869950 h 6604000"/>
                <a:gd name="connsiteX28" fmla="*/ 4050240 w 5732990"/>
                <a:gd name="connsiteY28" fmla="*/ 990600 h 6604000"/>
                <a:gd name="connsiteX29" fmla="*/ 3961340 w 5732990"/>
                <a:gd name="connsiteY29" fmla="*/ 1073150 h 6604000"/>
                <a:gd name="connsiteX30" fmla="*/ 3827990 w 5732990"/>
                <a:gd name="connsiteY30" fmla="*/ 844550 h 6604000"/>
                <a:gd name="connsiteX31" fmla="*/ 3770840 w 5732990"/>
                <a:gd name="connsiteY31" fmla="*/ 889000 h 6604000"/>
                <a:gd name="connsiteX32" fmla="*/ 3681940 w 5732990"/>
                <a:gd name="connsiteY32" fmla="*/ 781050 h 6604000"/>
                <a:gd name="connsiteX33" fmla="*/ 3472390 w 5732990"/>
                <a:gd name="connsiteY33" fmla="*/ 755650 h 6604000"/>
                <a:gd name="connsiteX34" fmla="*/ 3440640 w 5732990"/>
                <a:gd name="connsiteY34" fmla="*/ 571500 h 6604000"/>
                <a:gd name="connsiteX35" fmla="*/ 3440640 w 5732990"/>
                <a:gd name="connsiteY35" fmla="*/ 482600 h 6604000"/>
                <a:gd name="connsiteX36" fmla="*/ 3402540 w 5732990"/>
                <a:gd name="connsiteY36" fmla="*/ 419100 h 6604000"/>
                <a:gd name="connsiteX37" fmla="*/ 3192990 w 5732990"/>
                <a:gd name="connsiteY37" fmla="*/ 400050 h 6604000"/>
                <a:gd name="connsiteX38" fmla="*/ 3173940 w 5732990"/>
                <a:gd name="connsiteY38" fmla="*/ 304800 h 6604000"/>
                <a:gd name="connsiteX39" fmla="*/ 3091390 w 5732990"/>
                <a:gd name="connsiteY39" fmla="*/ 184150 h 6604000"/>
                <a:gd name="connsiteX40" fmla="*/ 2989790 w 5732990"/>
                <a:gd name="connsiteY40" fmla="*/ 107950 h 6604000"/>
                <a:gd name="connsiteX41" fmla="*/ 2919940 w 5732990"/>
                <a:gd name="connsiteY41" fmla="*/ 95250 h 6604000"/>
                <a:gd name="connsiteX42" fmla="*/ 2881840 w 5732990"/>
                <a:gd name="connsiteY42" fmla="*/ 133350 h 6604000"/>
                <a:gd name="connsiteX43" fmla="*/ 2818340 w 5732990"/>
                <a:gd name="connsiteY43" fmla="*/ 146050 h 6604000"/>
                <a:gd name="connsiteX44" fmla="*/ 2831040 w 5732990"/>
                <a:gd name="connsiteY44" fmla="*/ 330200 h 6604000"/>
                <a:gd name="connsiteX45" fmla="*/ 2843740 w 5732990"/>
                <a:gd name="connsiteY45" fmla="*/ 527050 h 6604000"/>
                <a:gd name="connsiteX46" fmla="*/ 2831040 w 5732990"/>
                <a:gd name="connsiteY46" fmla="*/ 673100 h 6604000"/>
                <a:gd name="connsiteX47" fmla="*/ 2900890 w 5732990"/>
                <a:gd name="connsiteY47" fmla="*/ 768350 h 6604000"/>
                <a:gd name="connsiteX48" fmla="*/ 2900890 w 5732990"/>
                <a:gd name="connsiteY48" fmla="*/ 1016000 h 6604000"/>
                <a:gd name="connsiteX49" fmla="*/ 2843740 w 5732990"/>
                <a:gd name="connsiteY49" fmla="*/ 1117600 h 6604000"/>
                <a:gd name="connsiteX50" fmla="*/ 2856440 w 5732990"/>
                <a:gd name="connsiteY50" fmla="*/ 1174750 h 6604000"/>
                <a:gd name="connsiteX51" fmla="*/ 2850090 w 5732990"/>
                <a:gd name="connsiteY51" fmla="*/ 1212850 h 6604000"/>
                <a:gd name="connsiteX52" fmla="*/ 2837390 w 5732990"/>
                <a:gd name="connsiteY52" fmla="*/ 1244600 h 6604000"/>
                <a:gd name="connsiteX53" fmla="*/ 2875490 w 5732990"/>
                <a:gd name="connsiteY53" fmla="*/ 1352550 h 6604000"/>
                <a:gd name="connsiteX54" fmla="*/ 3002490 w 5732990"/>
                <a:gd name="connsiteY54" fmla="*/ 1460500 h 6604000"/>
                <a:gd name="connsiteX55" fmla="*/ 3040590 w 5732990"/>
                <a:gd name="connsiteY55" fmla="*/ 1555750 h 6604000"/>
                <a:gd name="connsiteX56" fmla="*/ 2938990 w 5732990"/>
                <a:gd name="connsiteY56" fmla="*/ 1625600 h 6604000"/>
                <a:gd name="connsiteX57" fmla="*/ 2761190 w 5732990"/>
                <a:gd name="connsiteY57" fmla="*/ 1657350 h 6604000"/>
                <a:gd name="connsiteX58" fmla="*/ 2684990 w 5732990"/>
                <a:gd name="connsiteY58" fmla="*/ 1720850 h 6604000"/>
                <a:gd name="connsiteX59" fmla="*/ 2653240 w 5732990"/>
                <a:gd name="connsiteY59" fmla="*/ 1835150 h 6604000"/>
                <a:gd name="connsiteX60" fmla="*/ 2710390 w 5732990"/>
                <a:gd name="connsiteY60" fmla="*/ 1892300 h 6604000"/>
                <a:gd name="connsiteX61" fmla="*/ 2773890 w 5732990"/>
                <a:gd name="connsiteY61" fmla="*/ 2044700 h 6604000"/>
                <a:gd name="connsiteX62" fmla="*/ 2735790 w 5732990"/>
                <a:gd name="connsiteY62" fmla="*/ 2178050 h 6604000"/>
                <a:gd name="connsiteX63" fmla="*/ 2786590 w 5732990"/>
                <a:gd name="connsiteY63" fmla="*/ 2247900 h 6604000"/>
                <a:gd name="connsiteX64" fmla="*/ 2792940 w 5732990"/>
                <a:gd name="connsiteY64" fmla="*/ 2501900 h 6604000"/>
                <a:gd name="connsiteX65" fmla="*/ 2843741 w 5732990"/>
                <a:gd name="connsiteY65" fmla="*/ 2914650 h 6604000"/>
                <a:gd name="connsiteX66" fmla="*/ 2799291 w 5732990"/>
                <a:gd name="connsiteY66" fmla="*/ 2914650 h 6604000"/>
                <a:gd name="connsiteX67" fmla="*/ 2716741 w 5732990"/>
                <a:gd name="connsiteY67" fmla="*/ 2990850 h 6604000"/>
                <a:gd name="connsiteX68" fmla="*/ 2646891 w 5732990"/>
                <a:gd name="connsiteY68" fmla="*/ 3124200 h 6604000"/>
                <a:gd name="connsiteX69" fmla="*/ 2564341 w 5732990"/>
                <a:gd name="connsiteY69" fmla="*/ 3314700 h 6604000"/>
                <a:gd name="connsiteX70" fmla="*/ 2545291 w 5732990"/>
                <a:gd name="connsiteY70" fmla="*/ 3562350 h 6604000"/>
                <a:gd name="connsiteX71" fmla="*/ 2469091 w 5732990"/>
                <a:gd name="connsiteY71" fmla="*/ 3695700 h 6604000"/>
                <a:gd name="connsiteX72" fmla="*/ 2278591 w 5732990"/>
                <a:gd name="connsiteY72" fmla="*/ 3689350 h 6604000"/>
                <a:gd name="connsiteX73" fmla="*/ 2215091 w 5732990"/>
                <a:gd name="connsiteY73" fmla="*/ 3613150 h 6604000"/>
                <a:gd name="connsiteX74" fmla="*/ 2094441 w 5732990"/>
                <a:gd name="connsiteY74" fmla="*/ 3587750 h 6604000"/>
                <a:gd name="connsiteX75" fmla="*/ 2011891 w 5732990"/>
                <a:gd name="connsiteY75" fmla="*/ 3689350 h 6604000"/>
                <a:gd name="connsiteX76" fmla="*/ 1827741 w 5732990"/>
                <a:gd name="connsiteY76" fmla="*/ 3663950 h 6604000"/>
                <a:gd name="connsiteX77" fmla="*/ 1757891 w 5732990"/>
                <a:gd name="connsiteY77" fmla="*/ 3803650 h 6604000"/>
                <a:gd name="connsiteX78" fmla="*/ 1599141 w 5732990"/>
                <a:gd name="connsiteY78" fmla="*/ 3822700 h 6604000"/>
                <a:gd name="connsiteX79" fmla="*/ 1478491 w 5732990"/>
                <a:gd name="connsiteY79" fmla="*/ 3841750 h 6604000"/>
                <a:gd name="connsiteX80" fmla="*/ 1414991 w 5732990"/>
                <a:gd name="connsiteY80" fmla="*/ 3873500 h 6604000"/>
                <a:gd name="connsiteX81" fmla="*/ 1281641 w 5732990"/>
                <a:gd name="connsiteY81" fmla="*/ 3835400 h 6604000"/>
                <a:gd name="connsiteX82" fmla="*/ 1199091 w 5732990"/>
                <a:gd name="connsiteY82" fmla="*/ 4000500 h 6604000"/>
                <a:gd name="connsiteX83" fmla="*/ 983191 w 5732990"/>
                <a:gd name="connsiteY83" fmla="*/ 4064000 h 6604000"/>
                <a:gd name="connsiteX84" fmla="*/ 970491 w 5732990"/>
                <a:gd name="connsiteY84" fmla="*/ 4267200 h 6604000"/>
                <a:gd name="connsiteX85" fmla="*/ 887941 w 5732990"/>
                <a:gd name="connsiteY85" fmla="*/ 4343400 h 6604000"/>
                <a:gd name="connsiteX86" fmla="*/ 805391 w 5732990"/>
                <a:gd name="connsiteY86" fmla="*/ 4241800 h 6604000"/>
                <a:gd name="connsiteX87" fmla="*/ 678391 w 5732990"/>
                <a:gd name="connsiteY87" fmla="*/ 4267200 h 6604000"/>
                <a:gd name="connsiteX88" fmla="*/ 557740 w 5732990"/>
                <a:gd name="connsiteY88" fmla="*/ 4298950 h 6604000"/>
                <a:gd name="connsiteX89" fmla="*/ 519641 w 5732990"/>
                <a:gd name="connsiteY89" fmla="*/ 4445000 h 6604000"/>
                <a:gd name="connsiteX90" fmla="*/ 513291 w 5732990"/>
                <a:gd name="connsiteY90" fmla="*/ 4552950 h 6604000"/>
                <a:gd name="connsiteX91" fmla="*/ 418041 w 5732990"/>
                <a:gd name="connsiteY91" fmla="*/ 4749800 h 6604000"/>
                <a:gd name="connsiteX92" fmla="*/ 202141 w 5732990"/>
                <a:gd name="connsiteY92" fmla="*/ 4832350 h 6604000"/>
                <a:gd name="connsiteX93" fmla="*/ 5291 w 5732990"/>
                <a:gd name="connsiteY93" fmla="*/ 4946650 h 6604000"/>
                <a:gd name="connsiteX94" fmla="*/ 1014940 w 5732990"/>
                <a:gd name="connsiteY94" fmla="*/ 6604000 h 6604000"/>
                <a:gd name="connsiteX0" fmla="*/ 6088174 w 6088174"/>
                <a:gd name="connsiteY0" fmla="*/ 609600 h 6604000"/>
                <a:gd name="connsiteX1" fmla="*/ 5999274 w 6088174"/>
                <a:gd name="connsiteY1" fmla="*/ 546100 h 6604000"/>
                <a:gd name="connsiteX2" fmla="*/ 5999274 w 6088174"/>
                <a:gd name="connsiteY2" fmla="*/ 590550 h 6604000"/>
                <a:gd name="connsiteX3" fmla="*/ 5878624 w 6088174"/>
                <a:gd name="connsiteY3" fmla="*/ 520700 h 6604000"/>
                <a:gd name="connsiteX4" fmla="*/ 5764324 w 6088174"/>
                <a:gd name="connsiteY4" fmla="*/ 514350 h 6604000"/>
                <a:gd name="connsiteX5" fmla="*/ 5751624 w 6088174"/>
                <a:gd name="connsiteY5" fmla="*/ 552450 h 6604000"/>
                <a:gd name="connsiteX6" fmla="*/ 5548424 w 6088174"/>
                <a:gd name="connsiteY6" fmla="*/ 400050 h 6604000"/>
                <a:gd name="connsiteX7" fmla="*/ 5338874 w 6088174"/>
                <a:gd name="connsiteY7" fmla="*/ 311150 h 6604000"/>
                <a:gd name="connsiteX8" fmla="*/ 5281724 w 6088174"/>
                <a:gd name="connsiteY8" fmla="*/ 342900 h 6604000"/>
                <a:gd name="connsiteX9" fmla="*/ 5122974 w 6088174"/>
                <a:gd name="connsiteY9" fmla="*/ 285750 h 6604000"/>
                <a:gd name="connsiteX10" fmla="*/ 5116624 w 6088174"/>
                <a:gd name="connsiteY10" fmla="*/ 247650 h 6604000"/>
                <a:gd name="connsiteX11" fmla="*/ 5021374 w 6088174"/>
                <a:gd name="connsiteY11" fmla="*/ 158750 h 6604000"/>
                <a:gd name="connsiteX12" fmla="*/ 4964224 w 6088174"/>
                <a:gd name="connsiteY12" fmla="*/ 0 h 6604000"/>
                <a:gd name="connsiteX13" fmla="*/ 4868974 w 6088174"/>
                <a:gd name="connsiteY13" fmla="*/ 82550 h 6604000"/>
                <a:gd name="connsiteX14" fmla="*/ 4868974 w 6088174"/>
                <a:gd name="connsiteY14" fmla="*/ 177800 h 6604000"/>
                <a:gd name="connsiteX15" fmla="*/ 4868974 w 6088174"/>
                <a:gd name="connsiteY15" fmla="*/ 222250 h 6604000"/>
                <a:gd name="connsiteX16" fmla="*/ 4932474 w 6088174"/>
                <a:gd name="connsiteY16" fmla="*/ 285750 h 6604000"/>
                <a:gd name="connsiteX17" fmla="*/ 4932474 w 6088174"/>
                <a:gd name="connsiteY17" fmla="*/ 349250 h 6604000"/>
                <a:gd name="connsiteX18" fmla="*/ 5021374 w 6088174"/>
                <a:gd name="connsiteY18" fmla="*/ 488950 h 6604000"/>
                <a:gd name="connsiteX19" fmla="*/ 4938824 w 6088174"/>
                <a:gd name="connsiteY19" fmla="*/ 552450 h 6604000"/>
                <a:gd name="connsiteX20" fmla="*/ 4792774 w 6088174"/>
                <a:gd name="connsiteY20" fmla="*/ 584200 h 6604000"/>
                <a:gd name="connsiteX21" fmla="*/ 4735624 w 6088174"/>
                <a:gd name="connsiteY21" fmla="*/ 641350 h 6604000"/>
                <a:gd name="connsiteX22" fmla="*/ 4735624 w 6088174"/>
                <a:gd name="connsiteY22" fmla="*/ 641350 h 6604000"/>
                <a:gd name="connsiteX23" fmla="*/ 4684824 w 6088174"/>
                <a:gd name="connsiteY23" fmla="*/ 628650 h 6604000"/>
                <a:gd name="connsiteX24" fmla="*/ 4640374 w 6088174"/>
                <a:gd name="connsiteY24" fmla="*/ 781050 h 6604000"/>
                <a:gd name="connsiteX25" fmla="*/ 4602274 w 6088174"/>
                <a:gd name="connsiteY25" fmla="*/ 800100 h 6604000"/>
                <a:gd name="connsiteX26" fmla="*/ 4551474 w 6088174"/>
                <a:gd name="connsiteY26" fmla="*/ 850900 h 6604000"/>
                <a:gd name="connsiteX27" fmla="*/ 4449874 w 6088174"/>
                <a:gd name="connsiteY27" fmla="*/ 869950 h 6604000"/>
                <a:gd name="connsiteX28" fmla="*/ 4405424 w 6088174"/>
                <a:gd name="connsiteY28" fmla="*/ 990600 h 6604000"/>
                <a:gd name="connsiteX29" fmla="*/ 4316524 w 6088174"/>
                <a:gd name="connsiteY29" fmla="*/ 1073150 h 6604000"/>
                <a:gd name="connsiteX30" fmla="*/ 4183174 w 6088174"/>
                <a:gd name="connsiteY30" fmla="*/ 844550 h 6604000"/>
                <a:gd name="connsiteX31" fmla="*/ 4126024 w 6088174"/>
                <a:gd name="connsiteY31" fmla="*/ 889000 h 6604000"/>
                <a:gd name="connsiteX32" fmla="*/ 4037124 w 6088174"/>
                <a:gd name="connsiteY32" fmla="*/ 781050 h 6604000"/>
                <a:gd name="connsiteX33" fmla="*/ 3827574 w 6088174"/>
                <a:gd name="connsiteY33" fmla="*/ 755650 h 6604000"/>
                <a:gd name="connsiteX34" fmla="*/ 3795824 w 6088174"/>
                <a:gd name="connsiteY34" fmla="*/ 571500 h 6604000"/>
                <a:gd name="connsiteX35" fmla="*/ 3795824 w 6088174"/>
                <a:gd name="connsiteY35" fmla="*/ 482600 h 6604000"/>
                <a:gd name="connsiteX36" fmla="*/ 3757724 w 6088174"/>
                <a:gd name="connsiteY36" fmla="*/ 419100 h 6604000"/>
                <a:gd name="connsiteX37" fmla="*/ 3548174 w 6088174"/>
                <a:gd name="connsiteY37" fmla="*/ 400050 h 6604000"/>
                <a:gd name="connsiteX38" fmla="*/ 3529124 w 6088174"/>
                <a:gd name="connsiteY38" fmla="*/ 304800 h 6604000"/>
                <a:gd name="connsiteX39" fmla="*/ 3446574 w 6088174"/>
                <a:gd name="connsiteY39" fmla="*/ 184150 h 6604000"/>
                <a:gd name="connsiteX40" fmla="*/ 3344974 w 6088174"/>
                <a:gd name="connsiteY40" fmla="*/ 107950 h 6604000"/>
                <a:gd name="connsiteX41" fmla="*/ 3275124 w 6088174"/>
                <a:gd name="connsiteY41" fmla="*/ 95250 h 6604000"/>
                <a:gd name="connsiteX42" fmla="*/ 3237024 w 6088174"/>
                <a:gd name="connsiteY42" fmla="*/ 133350 h 6604000"/>
                <a:gd name="connsiteX43" fmla="*/ 3173524 w 6088174"/>
                <a:gd name="connsiteY43" fmla="*/ 146050 h 6604000"/>
                <a:gd name="connsiteX44" fmla="*/ 3186224 w 6088174"/>
                <a:gd name="connsiteY44" fmla="*/ 330200 h 6604000"/>
                <a:gd name="connsiteX45" fmla="*/ 3198924 w 6088174"/>
                <a:gd name="connsiteY45" fmla="*/ 527050 h 6604000"/>
                <a:gd name="connsiteX46" fmla="*/ 3186224 w 6088174"/>
                <a:gd name="connsiteY46" fmla="*/ 673100 h 6604000"/>
                <a:gd name="connsiteX47" fmla="*/ 3256074 w 6088174"/>
                <a:gd name="connsiteY47" fmla="*/ 768350 h 6604000"/>
                <a:gd name="connsiteX48" fmla="*/ 3256074 w 6088174"/>
                <a:gd name="connsiteY48" fmla="*/ 1016000 h 6604000"/>
                <a:gd name="connsiteX49" fmla="*/ 3198924 w 6088174"/>
                <a:gd name="connsiteY49" fmla="*/ 1117600 h 6604000"/>
                <a:gd name="connsiteX50" fmla="*/ 3211624 w 6088174"/>
                <a:gd name="connsiteY50" fmla="*/ 1174750 h 6604000"/>
                <a:gd name="connsiteX51" fmla="*/ 3205274 w 6088174"/>
                <a:gd name="connsiteY51" fmla="*/ 1212850 h 6604000"/>
                <a:gd name="connsiteX52" fmla="*/ 3192574 w 6088174"/>
                <a:gd name="connsiteY52" fmla="*/ 1244600 h 6604000"/>
                <a:gd name="connsiteX53" fmla="*/ 3230674 w 6088174"/>
                <a:gd name="connsiteY53" fmla="*/ 1352550 h 6604000"/>
                <a:gd name="connsiteX54" fmla="*/ 3357674 w 6088174"/>
                <a:gd name="connsiteY54" fmla="*/ 1460500 h 6604000"/>
                <a:gd name="connsiteX55" fmla="*/ 3395774 w 6088174"/>
                <a:gd name="connsiteY55" fmla="*/ 1555750 h 6604000"/>
                <a:gd name="connsiteX56" fmla="*/ 3294174 w 6088174"/>
                <a:gd name="connsiteY56" fmla="*/ 1625600 h 6604000"/>
                <a:gd name="connsiteX57" fmla="*/ 3116374 w 6088174"/>
                <a:gd name="connsiteY57" fmla="*/ 1657350 h 6604000"/>
                <a:gd name="connsiteX58" fmla="*/ 3040174 w 6088174"/>
                <a:gd name="connsiteY58" fmla="*/ 1720850 h 6604000"/>
                <a:gd name="connsiteX59" fmla="*/ 3008424 w 6088174"/>
                <a:gd name="connsiteY59" fmla="*/ 1835150 h 6604000"/>
                <a:gd name="connsiteX60" fmla="*/ 3065574 w 6088174"/>
                <a:gd name="connsiteY60" fmla="*/ 1892300 h 6604000"/>
                <a:gd name="connsiteX61" fmla="*/ 3129074 w 6088174"/>
                <a:gd name="connsiteY61" fmla="*/ 2044700 h 6604000"/>
                <a:gd name="connsiteX62" fmla="*/ 3090974 w 6088174"/>
                <a:gd name="connsiteY62" fmla="*/ 2178050 h 6604000"/>
                <a:gd name="connsiteX63" fmla="*/ 3141774 w 6088174"/>
                <a:gd name="connsiteY63" fmla="*/ 2247900 h 6604000"/>
                <a:gd name="connsiteX64" fmla="*/ 3148124 w 6088174"/>
                <a:gd name="connsiteY64" fmla="*/ 2501900 h 6604000"/>
                <a:gd name="connsiteX65" fmla="*/ 3198925 w 6088174"/>
                <a:gd name="connsiteY65" fmla="*/ 2914650 h 6604000"/>
                <a:gd name="connsiteX66" fmla="*/ 3154475 w 6088174"/>
                <a:gd name="connsiteY66" fmla="*/ 2914650 h 6604000"/>
                <a:gd name="connsiteX67" fmla="*/ 3071925 w 6088174"/>
                <a:gd name="connsiteY67" fmla="*/ 2990850 h 6604000"/>
                <a:gd name="connsiteX68" fmla="*/ 3002075 w 6088174"/>
                <a:gd name="connsiteY68" fmla="*/ 3124200 h 6604000"/>
                <a:gd name="connsiteX69" fmla="*/ 2919525 w 6088174"/>
                <a:gd name="connsiteY69" fmla="*/ 3314700 h 6604000"/>
                <a:gd name="connsiteX70" fmla="*/ 2900475 w 6088174"/>
                <a:gd name="connsiteY70" fmla="*/ 3562350 h 6604000"/>
                <a:gd name="connsiteX71" fmla="*/ 2824275 w 6088174"/>
                <a:gd name="connsiteY71" fmla="*/ 3695700 h 6604000"/>
                <a:gd name="connsiteX72" fmla="*/ 2633775 w 6088174"/>
                <a:gd name="connsiteY72" fmla="*/ 3689350 h 6604000"/>
                <a:gd name="connsiteX73" fmla="*/ 2570275 w 6088174"/>
                <a:gd name="connsiteY73" fmla="*/ 3613150 h 6604000"/>
                <a:gd name="connsiteX74" fmla="*/ 2449625 w 6088174"/>
                <a:gd name="connsiteY74" fmla="*/ 3587750 h 6604000"/>
                <a:gd name="connsiteX75" fmla="*/ 2367075 w 6088174"/>
                <a:gd name="connsiteY75" fmla="*/ 3689350 h 6604000"/>
                <a:gd name="connsiteX76" fmla="*/ 2182925 w 6088174"/>
                <a:gd name="connsiteY76" fmla="*/ 3663950 h 6604000"/>
                <a:gd name="connsiteX77" fmla="*/ 2113075 w 6088174"/>
                <a:gd name="connsiteY77" fmla="*/ 3803650 h 6604000"/>
                <a:gd name="connsiteX78" fmla="*/ 1954325 w 6088174"/>
                <a:gd name="connsiteY78" fmla="*/ 3822700 h 6604000"/>
                <a:gd name="connsiteX79" fmla="*/ 1833675 w 6088174"/>
                <a:gd name="connsiteY79" fmla="*/ 3841750 h 6604000"/>
                <a:gd name="connsiteX80" fmla="*/ 1770175 w 6088174"/>
                <a:gd name="connsiteY80" fmla="*/ 3873500 h 6604000"/>
                <a:gd name="connsiteX81" fmla="*/ 1636825 w 6088174"/>
                <a:gd name="connsiteY81" fmla="*/ 3835400 h 6604000"/>
                <a:gd name="connsiteX82" fmla="*/ 1554275 w 6088174"/>
                <a:gd name="connsiteY82" fmla="*/ 4000500 h 6604000"/>
                <a:gd name="connsiteX83" fmla="*/ 1338375 w 6088174"/>
                <a:gd name="connsiteY83" fmla="*/ 4064000 h 6604000"/>
                <a:gd name="connsiteX84" fmla="*/ 1325675 w 6088174"/>
                <a:gd name="connsiteY84" fmla="*/ 4267200 h 6604000"/>
                <a:gd name="connsiteX85" fmla="*/ 1243125 w 6088174"/>
                <a:gd name="connsiteY85" fmla="*/ 4343400 h 6604000"/>
                <a:gd name="connsiteX86" fmla="*/ 1160575 w 6088174"/>
                <a:gd name="connsiteY86" fmla="*/ 4241800 h 6604000"/>
                <a:gd name="connsiteX87" fmla="*/ 1033575 w 6088174"/>
                <a:gd name="connsiteY87" fmla="*/ 4267200 h 6604000"/>
                <a:gd name="connsiteX88" fmla="*/ 912924 w 6088174"/>
                <a:gd name="connsiteY88" fmla="*/ 4298950 h 6604000"/>
                <a:gd name="connsiteX89" fmla="*/ 874825 w 6088174"/>
                <a:gd name="connsiteY89" fmla="*/ 4445000 h 6604000"/>
                <a:gd name="connsiteX90" fmla="*/ 868475 w 6088174"/>
                <a:gd name="connsiteY90" fmla="*/ 4552950 h 6604000"/>
                <a:gd name="connsiteX91" fmla="*/ 773225 w 6088174"/>
                <a:gd name="connsiteY91" fmla="*/ 4749800 h 6604000"/>
                <a:gd name="connsiteX92" fmla="*/ 557325 w 6088174"/>
                <a:gd name="connsiteY92" fmla="*/ 4832350 h 6604000"/>
                <a:gd name="connsiteX93" fmla="*/ 360475 w 6088174"/>
                <a:gd name="connsiteY93" fmla="*/ 4946650 h 6604000"/>
                <a:gd name="connsiteX94" fmla="*/ 36625 w 6088174"/>
                <a:gd name="connsiteY94" fmla="*/ 5137150 h 6604000"/>
                <a:gd name="connsiteX95" fmla="*/ 1370124 w 6088174"/>
                <a:gd name="connsiteY95" fmla="*/ 6604000 h 6604000"/>
                <a:gd name="connsiteX0" fmla="*/ 6051549 w 6051549"/>
                <a:gd name="connsiteY0" fmla="*/ 609600 h 6604000"/>
                <a:gd name="connsiteX1" fmla="*/ 5962649 w 6051549"/>
                <a:gd name="connsiteY1" fmla="*/ 546100 h 6604000"/>
                <a:gd name="connsiteX2" fmla="*/ 5962649 w 6051549"/>
                <a:gd name="connsiteY2" fmla="*/ 590550 h 6604000"/>
                <a:gd name="connsiteX3" fmla="*/ 5841999 w 6051549"/>
                <a:gd name="connsiteY3" fmla="*/ 520700 h 6604000"/>
                <a:gd name="connsiteX4" fmla="*/ 5727699 w 6051549"/>
                <a:gd name="connsiteY4" fmla="*/ 514350 h 6604000"/>
                <a:gd name="connsiteX5" fmla="*/ 5714999 w 6051549"/>
                <a:gd name="connsiteY5" fmla="*/ 552450 h 6604000"/>
                <a:gd name="connsiteX6" fmla="*/ 5511799 w 6051549"/>
                <a:gd name="connsiteY6" fmla="*/ 400050 h 6604000"/>
                <a:gd name="connsiteX7" fmla="*/ 5302249 w 6051549"/>
                <a:gd name="connsiteY7" fmla="*/ 311150 h 6604000"/>
                <a:gd name="connsiteX8" fmla="*/ 5245099 w 6051549"/>
                <a:gd name="connsiteY8" fmla="*/ 342900 h 6604000"/>
                <a:gd name="connsiteX9" fmla="*/ 5086349 w 6051549"/>
                <a:gd name="connsiteY9" fmla="*/ 285750 h 6604000"/>
                <a:gd name="connsiteX10" fmla="*/ 5079999 w 6051549"/>
                <a:gd name="connsiteY10" fmla="*/ 247650 h 6604000"/>
                <a:gd name="connsiteX11" fmla="*/ 4984749 w 6051549"/>
                <a:gd name="connsiteY11" fmla="*/ 158750 h 6604000"/>
                <a:gd name="connsiteX12" fmla="*/ 4927599 w 6051549"/>
                <a:gd name="connsiteY12" fmla="*/ 0 h 6604000"/>
                <a:gd name="connsiteX13" fmla="*/ 4832349 w 6051549"/>
                <a:gd name="connsiteY13" fmla="*/ 82550 h 6604000"/>
                <a:gd name="connsiteX14" fmla="*/ 4832349 w 6051549"/>
                <a:gd name="connsiteY14" fmla="*/ 177800 h 6604000"/>
                <a:gd name="connsiteX15" fmla="*/ 4832349 w 6051549"/>
                <a:gd name="connsiteY15" fmla="*/ 222250 h 6604000"/>
                <a:gd name="connsiteX16" fmla="*/ 4895849 w 6051549"/>
                <a:gd name="connsiteY16" fmla="*/ 285750 h 6604000"/>
                <a:gd name="connsiteX17" fmla="*/ 4895849 w 6051549"/>
                <a:gd name="connsiteY17" fmla="*/ 349250 h 6604000"/>
                <a:gd name="connsiteX18" fmla="*/ 4984749 w 6051549"/>
                <a:gd name="connsiteY18" fmla="*/ 488950 h 6604000"/>
                <a:gd name="connsiteX19" fmla="*/ 4902199 w 6051549"/>
                <a:gd name="connsiteY19" fmla="*/ 552450 h 6604000"/>
                <a:gd name="connsiteX20" fmla="*/ 4756149 w 6051549"/>
                <a:gd name="connsiteY20" fmla="*/ 584200 h 6604000"/>
                <a:gd name="connsiteX21" fmla="*/ 4698999 w 6051549"/>
                <a:gd name="connsiteY21" fmla="*/ 641350 h 6604000"/>
                <a:gd name="connsiteX22" fmla="*/ 4698999 w 6051549"/>
                <a:gd name="connsiteY22" fmla="*/ 641350 h 6604000"/>
                <a:gd name="connsiteX23" fmla="*/ 4648199 w 6051549"/>
                <a:gd name="connsiteY23" fmla="*/ 628650 h 6604000"/>
                <a:gd name="connsiteX24" fmla="*/ 4603749 w 6051549"/>
                <a:gd name="connsiteY24" fmla="*/ 781050 h 6604000"/>
                <a:gd name="connsiteX25" fmla="*/ 4565649 w 6051549"/>
                <a:gd name="connsiteY25" fmla="*/ 800100 h 6604000"/>
                <a:gd name="connsiteX26" fmla="*/ 4514849 w 6051549"/>
                <a:gd name="connsiteY26" fmla="*/ 850900 h 6604000"/>
                <a:gd name="connsiteX27" fmla="*/ 4413249 w 6051549"/>
                <a:gd name="connsiteY27" fmla="*/ 869950 h 6604000"/>
                <a:gd name="connsiteX28" fmla="*/ 4368799 w 6051549"/>
                <a:gd name="connsiteY28" fmla="*/ 990600 h 6604000"/>
                <a:gd name="connsiteX29" fmla="*/ 4279899 w 6051549"/>
                <a:gd name="connsiteY29" fmla="*/ 1073150 h 6604000"/>
                <a:gd name="connsiteX30" fmla="*/ 4146549 w 6051549"/>
                <a:gd name="connsiteY30" fmla="*/ 844550 h 6604000"/>
                <a:gd name="connsiteX31" fmla="*/ 4089399 w 6051549"/>
                <a:gd name="connsiteY31" fmla="*/ 889000 h 6604000"/>
                <a:gd name="connsiteX32" fmla="*/ 4000499 w 6051549"/>
                <a:gd name="connsiteY32" fmla="*/ 781050 h 6604000"/>
                <a:gd name="connsiteX33" fmla="*/ 3790949 w 6051549"/>
                <a:gd name="connsiteY33" fmla="*/ 755650 h 6604000"/>
                <a:gd name="connsiteX34" fmla="*/ 3759199 w 6051549"/>
                <a:gd name="connsiteY34" fmla="*/ 571500 h 6604000"/>
                <a:gd name="connsiteX35" fmla="*/ 3759199 w 6051549"/>
                <a:gd name="connsiteY35" fmla="*/ 482600 h 6604000"/>
                <a:gd name="connsiteX36" fmla="*/ 3721099 w 6051549"/>
                <a:gd name="connsiteY36" fmla="*/ 419100 h 6604000"/>
                <a:gd name="connsiteX37" fmla="*/ 3511549 w 6051549"/>
                <a:gd name="connsiteY37" fmla="*/ 400050 h 6604000"/>
                <a:gd name="connsiteX38" fmla="*/ 3492499 w 6051549"/>
                <a:gd name="connsiteY38" fmla="*/ 304800 h 6604000"/>
                <a:gd name="connsiteX39" fmla="*/ 3409949 w 6051549"/>
                <a:gd name="connsiteY39" fmla="*/ 184150 h 6604000"/>
                <a:gd name="connsiteX40" fmla="*/ 3308349 w 6051549"/>
                <a:gd name="connsiteY40" fmla="*/ 107950 h 6604000"/>
                <a:gd name="connsiteX41" fmla="*/ 3238499 w 6051549"/>
                <a:gd name="connsiteY41" fmla="*/ 95250 h 6604000"/>
                <a:gd name="connsiteX42" fmla="*/ 3200399 w 6051549"/>
                <a:gd name="connsiteY42" fmla="*/ 133350 h 6604000"/>
                <a:gd name="connsiteX43" fmla="*/ 3136899 w 6051549"/>
                <a:gd name="connsiteY43" fmla="*/ 146050 h 6604000"/>
                <a:gd name="connsiteX44" fmla="*/ 3149599 w 6051549"/>
                <a:gd name="connsiteY44" fmla="*/ 330200 h 6604000"/>
                <a:gd name="connsiteX45" fmla="*/ 3162299 w 6051549"/>
                <a:gd name="connsiteY45" fmla="*/ 527050 h 6604000"/>
                <a:gd name="connsiteX46" fmla="*/ 3149599 w 6051549"/>
                <a:gd name="connsiteY46" fmla="*/ 673100 h 6604000"/>
                <a:gd name="connsiteX47" fmla="*/ 3219449 w 6051549"/>
                <a:gd name="connsiteY47" fmla="*/ 768350 h 6604000"/>
                <a:gd name="connsiteX48" fmla="*/ 3219449 w 6051549"/>
                <a:gd name="connsiteY48" fmla="*/ 1016000 h 6604000"/>
                <a:gd name="connsiteX49" fmla="*/ 3162299 w 6051549"/>
                <a:gd name="connsiteY49" fmla="*/ 1117600 h 6604000"/>
                <a:gd name="connsiteX50" fmla="*/ 3174999 w 6051549"/>
                <a:gd name="connsiteY50" fmla="*/ 1174750 h 6604000"/>
                <a:gd name="connsiteX51" fmla="*/ 3168649 w 6051549"/>
                <a:gd name="connsiteY51" fmla="*/ 1212850 h 6604000"/>
                <a:gd name="connsiteX52" fmla="*/ 3155949 w 6051549"/>
                <a:gd name="connsiteY52" fmla="*/ 1244600 h 6604000"/>
                <a:gd name="connsiteX53" fmla="*/ 3194049 w 6051549"/>
                <a:gd name="connsiteY53" fmla="*/ 1352550 h 6604000"/>
                <a:gd name="connsiteX54" fmla="*/ 3321049 w 6051549"/>
                <a:gd name="connsiteY54" fmla="*/ 1460500 h 6604000"/>
                <a:gd name="connsiteX55" fmla="*/ 3359149 w 6051549"/>
                <a:gd name="connsiteY55" fmla="*/ 1555750 h 6604000"/>
                <a:gd name="connsiteX56" fmla="*/ 3257549 w 6051549"/>
                <a:gd name="connsiteY56" fmla="*/ 1625600 h 6604000"/>
                <a:gd name="connsiteX57" fmla="*/ 3079749 w 6051549"/>
                <a:gd name="connsiteY57" fmla="*/ 1657350 h 6604000"/>
                <a:gd name="connsiteX58" fmla="*/ 3003549 w 6051549"/>
                <a:gd name="connsiteY58" fmla="*/ 1720850 h 6604000"/>
                <a:gd name="connsiteX59" fmla="*/ 2971799 w 6051549"/>
                <a:gd name="connsiteY59" fmla="*/ 1835150 h 6604000"/>
                <a:gd name="connsiteX60" fmla="*/ 3028949 w 6051549"/>
                <a:gd name="connsiteY60" fmla="*/ 1892300 h 6604000"/>
                <a:gd name="connsiteX61" fmla="*/ 3092449 w 6051549"/>
                <a:gd name="connsiteY61" fmla="*/ 2044700 h 6604000"/>
                <a:gd name="connsiteX62" fmla="*/ 3054349 w 6051549"/>
                <a:gd name="connsiteY62" fmla="*/ 2178050 h 6604000"/>
                <a:gd name="connsiteX63" fmla="*/ 3105149 w 6051549"/>
                <a:gd name="connsiteY63" fmla="*/ 2247900 h 6604000"/>
                <a:gd name="connsiteX64" fmla="*/ 3111499 w 6051549"/>
                <a:gd name="connsiteY64" fmla="*/ 2501900 h 6604000"/>
                <a:gd name="connsiteX65" fmla="*/ 3162300 w 6051549"/>
                <a:gd name="connsiteY65" fmla="*/ 2914650 h 6604000"/>
                <a:gd name="connsiteX66" fmla="*/ 3117850 w 6051549"/>
                <a:gd name="connsiteY66" fmla="*/ 2914650 h 6604000"/>
                <a:gd name="connsiteX67" fmla="*/ 3035300 w 6051549"/>
                <a:gd name="connsiteY67" fmla="*/ 2990850 h 6604000"/>
                <a:gd name="connsiteX68" fmla="*/ 2965450 w 6051549"/>
                <a:gd name="connsiteY68" fmla="*/ 3124200 h 6604000"/>
                <a:gd name="connsiteX69" fmla="*/ 2882900 w 6051549"/>
                <a:gd name="connsiteY69" fmla="*/ 3314700 h 6604000"/>
                <a:gd name="connsiteX70" fmla="*/ 2863850 w 6051549"/>
                <a:gd name="connsiteY70" fmla="*/ 3562350 h 6604000"/>
                <a:gd name="connsiteX71" fmla="*/ 2787650 w 6051549"/>
                <a:gd name="connsiteY71" fmla="*/ 3695700 h 6604000"/>
                <a:gd name="connsiteX72" fmla="*/ 2597150 w 6051549"/>
                <a:gd name="connsiteY72" fmla="*/ 3689350 h 6604000"/>
                <a:gd name="connsiteX73" fmla="*/ 2533650 w 6051549"/>
                <a:gd name="connsiteY73" fmla="*/ 3613150 h 6604000"/>
                <a:gd name="connsiteX74" fmla="*/ 2413000 w 6051549"/>
                <a:gd name="connsiteY74" fmla="*/ 3587750 h 6604000"/>
                <a:gd name="connsiteX75" fmla="*/ 2330450 w 6051549"/>
                <a:gd name="connsiteY75" fmla="*/ 3689350 h 6604000"/>
                <a:gd name="connsiteX76" fmla="*/ 2146300 w 6051549"/>
                <a:gd name="connsiteY76" fmla="*/ 3663950 h 6604000"/>
                <a:gd name="connsiteX77" fmla="*/ 2076450 w 6051549"/>
                <a:gd name="connsiteY77" fmla="*/ 3803650 h 6604000"/>
                <a:gd name="connsiteX78" fmla="*/ 1917700 w 6051549"/>
                <a:gd name="connsiteY78" fmla="*/ 3822700 h 6604000"/>
                <a:gd name="connsiteX79" fmla="*/ 1797050 w 6051549"/>
                <a:gd name="connsiteY79" fmla="*/ 3841750 h 6604000"/>
                <a:gd name="connsiteX80" fmla="*/ 1733550 w 6051549"/>
                <a:gd name="connsiteY80" fmla="*/ 3873500 h 6604000"/>
                <a:gd name="connsiteX81" fmla="*/ 1600200 w 6051549"/>
                <a:gd name="connsiteY81" fmla="*/ 3835400 h 6604000"/>
                <a:gd name="connsiteX82" fmla="*/ 1517650 w 6051549"/>
                <a:gd name="connsiteY82" fmla="*/ 4000500 h 6604000"/>
                <a:gd name="connsiteX83" fmla="*/ 1301750 w 6051549"/>
                <a:gd name="connsiteY83" fmla="*/ 4064000 h 6604000"/>
                <a:gd name="connsiteX84" fmla="*/ 1289050 w 6051549"/>
                <a:gd name="connsiteY84" fmla="*/ 4267200 h 6604000"/>
                <a:gd name="connsiteX85" fmla="*/ 1206500 w 6051549"/>
                <a:gd name="connsiteY85" fmla="*/ 4343400 h 6604000"/>
                <a:gd name="connsiteX86" fmla="*/ 1123950 w 6051549"/>
                <a:gd name="connsiteY86" fmla="*/ 4241800 h 6604000"/>
                <a:gd name="connsiteX87" fmla="*/ 996950 w 6051549"/>
                <a:gd name="connsiteY87" fmla="*/ 4267200 h 6604000"/>
                <a:gd name="connsiteX88" fmla="*/ 876299 w 6051549"/>
                <a:gd name="connsiteY88" fmla="*/ 4298950 h 6604000"/>
                <a:gd name="connsiteX89" fmla="*/ 838200 w 6051549"/>
                <a:gd name="connsiteY89" fmla="*/ 4445000 h 6604000"/>
                <a:gd name="connsiteX90" fmla="*/ 831850 w 6051549"/>
                <a:gd name="connsiteY90" fmla="*/ 4552950 h 6604000"/>
                <a:gd name="connsiteX91" fmla="*/ 736600 w 6051549"/>
                <a:gd name="connsiteY91" fmla="*/ 4749800 h 6604000"/>
                <a:gd name="connsiteX92" fmla="*/ 520700 w 6051549"/>
                <a:gd name="connsiteY92" fmla="*/ 4832350 h 6604000"/>
                <a:gd name="connsiteX93" fmla="*/ 323850 w 6051549"/>
                <a:gd name="connsiteY93" fmla="*/ 4946650 h 6604000"/>
                <a:gd name="connsiteX94" fmla="*/ 0 w 6051549"/>
                <a:gd name="connsiteY94" fmla="*/ 5137150 h 6604000"/>
                <a:gd name="connsiteX95" fmla="*/ 1333499 w 6051549"/>
                <a:gd name="connsiteY95" fmla="*/ 6604000 h 6604000"/>
                <a:gd name="connsiteX0" fmla="*/ 6119914 w 6119914"/>
                <a:gd name="connsiteY0" fmla="*/ 609600 h 6604000"/>
                <a:gd name="connsiteX1" fmla="*/ 6031014 w 6119914"/>
                <a:gd name="connsiteY1" fmla="*/ 546100 h 6604000"/>
                <a:gd name="connsiteX2" fmla="*/ 6031014 w 6119914"/>
                <a:gd name="connsiteY2" fmla="*/ 590550 h 6604000"/>
                <a:gd name="connsiteX3" fmla="*/ 5910364 w 6119914"/>
                <a:gd name="connsiteY3" fmla="*/ 520700 h 6604000"/>
                <a:gd name="connsiteX4" fmla="*/ 5796064 w 6119914"/>
                <a:gd name="connsiteY4" fmla="*/ 514350 h 6604000"/>
                <a:gd name="connsiteX5" fmla="*/ 5783364 w 6119914"/>
                <a:gd name="connsiteY5" fmla="*/ 552450 h 6604000"/>
                <a:gd name="connsiteX6" fmla="*/ 5580164 w 6119914"/>
                <a:gd name="connsiteY6" fmla="*/ 400050 h 6604000"/>
                <a:gd name="connsiteX7" fmla="*/ 5370614 w 6119914"/>
                <a:gd name="connsiteY7" fmla="*/ 311150 h 6604000"/>
                <a:gd name="connsiteX8" fmla="*/ 5313464 w 6119914"/>
                <a:gd name="connsiteY8" fmla="*/ 342900 h 6604000"/>
                <a:gd name="connsiteX9" fmla="*/ 5154714 w 6119914"/>
                <a:gd name="connsiteY9" fmla="*/ 285750 h 6604000"/>
                <a:gd name="connsiteX10" fmla="*/ 5148364 w 6119914"/>
                <a:gd name="connsiteY10" fmla="*/ 247650 h 6604000"/>
                <a:gd name="connsiteX11" fmla="*/ 5053114 w 6119914"/>
                <a:gd name="connsiteY11" fmla="*/ 158750 h 6604000"/>
                <a:gd name="connsiteX12" fmla="*/ 4995964 w 6119914"/>
                <a:gd name="connsiteY12" fmla="*/ 0 h 6604000"/>
                <a:gd name="connsiteX13" fmla="*/ 4900714 w 6119914"/>
                <a:gd name="connsiteY13" fmla="*/ 82550 h 6604000"/>
                <a:gd name="connsiteX14" fmla="*/ 4900714 w 6119914"/>
                <a:gd name="connsiteY14" fmla="*/ 177800 h 6604000"/>
                <a:gd name="connsiteX15" fmla="*/ 4900714 w 6119914"/>
                <a:gd name="connsiteY15" fmla="*/ 222250 h 6604000"/>
                <a:gd name="connsiteX16" fmla="*/ 4964214 w 6119914"/>
                <a:gd name="connsiteY16" fmla="*/ 285750 h 6604000"/>
                <a:gd name="connsiteX17" fmla="*/ 4964214 w 6119914"/>
                <a:gd name="connsiteY17" fmla="*/ 349250 h 6604000"/>
                <a:gd name="connsiteX18" fmla="*/ 5053114 w 6119914"/>
                <a:gd name="connsiteY18" fmla="*/ 488950 h 6604000"/>
                <a:gd name="connsiteX19" fmla="*/ 4970564 w 6119914"/>
                <a:gd name="connsiteY19" fmla="*/ 552450 h 6604000"/>
                <a:gd name="connsiteX20" fmla="*/ 4824514 w 6119914"/>
                <a:gd name="connsiteY20" fmla="*/ 584200 h 6604000"/>
                <a:gd name="connsiteX21" fmla="*/ 4767364 w 6119914"/>
                <a:gd name="connsiteY21" fmla="*/ 641350 h 6604000"/>
                <a:gd name="connsiteX22" fmla="*/ 4767364 w 6119914"/>
                <a:gd name="connsiteY22" fmla="*/ 641350 h 6604000"/>
                <a:gd name="connsiteX23" fmla="*/ 4716564 w 6119914"/>
                <a:gd name="connsiteY23" fmla="*/ 628650 h 6604000"/>
                <a:gd name="connsiteX24" fmla="*/ 4672114 w 6119914"/>
                <a:gd name="connsiteY24" fmla="*/ 781050 h 6604000"/>
                <a:gd name="connsiteX25" fmla="*/ 4634014 w 6119914"/>
                <a:gd name="connsiteY25" fmla="*/ 800100 h 6604000"/>
                <a:gd name="connsiteX26" fmla="*/ 4583214 w 6119914"/>
                <a:gd name="connsiteY26" fmla="*/ 850900 h 6604000"/>
                <a:gd name="connsiteX27" fmla="*/ 4481614 w 6119914"/>
                <a:gd name="connsiteY27" fmla="*/ 869950 h 6604000"/>
                <a:gd name="connsiteX28" fmla="*/ 4437164 w 6119914"/>
                <a:gd name="connsiteY28" fmla="*/ 990600 h 6604000"/>
                <a:gd name="connsiteX29" fmla="*/ 4348264 w 6119914"/>
                <a:gd name="connsiteY29" fmla="*/ 1073150 h 6604000"/>
                <a:gd name="connsiteX30" fmla="*/ 4214914 w 6119914"/>
                <a:gd name="connsiteY30" fmla="*/ 844550 h 6604000"/>
                <a:gd name="connsiteX31" fmla="*/ 4157764 w 6119914"/>
                <a:gd name="connsiteY31" fmla="*/ 889000 h 6604000"/>
                <a:gd name="connsiteX32" fmla="*/ 4068864 w 6119914"/>
                <a:gd name="connsiteY32" fmla="*/ 781050 h 6604000"/>
                <a:gd name="connsiteX33" fmla="*/ 3859314 w 6119914"/>
                <a:gd name="connsiteY33" fmla="*/ 755650 h 6604000"/>
                <a:gd name="connsiteX34" fmla="*/ 3827564 w 6119914"/>
                <a:gd name="connsiteY34" fmla="*/ 571500 h 6604000"/>
                <a:gd name="connsiteX35" fmla="*/ 3827564 w 6119914"/>
                <a:gd name="connsiteY35" fmla="*/ 482600 h 6604000"/>
                <a:gd name="connsiteX36" fmla="*/ 3789464 w 6119914"/>
                <a:gd name="connsiteY36" fmla="*/ 419100 h 6604000"/>
                <a:gd name="connsiteX37" fmla="*/ 3579914 w 6119914"/>
                <a:gd name="connsiteY37" fmla="*/ 400050 h 6604000"/>
                <a:gd name="connsiteX38" fmla="*/ 3560864 w 6119914"/>
                <a:gd name="connsiteY38" fmla="*/ 304800 h 6604000"/>
                <a:gd name="connsiteX39" fmla="*/ 3478314 w 6119914"/>
                <a:gd name="connsiteY39" fmla="*/ 184150 h 6604000"/>
                <a:gd name="connsiteX40" fmla="*/ 3376714 w 6119914"/>
                <a:gd name="connsiteY40" fmla="*/ 107950 h 6604000"/>
                <a:gd name="connsiteX41" fmla="*/ 3306864 w 6119914"/>
                <a:gd name="connsiteY41" fmla="*/ 95250 h 6604000"/>
                <a:gd name="connsiteX42" fmla="*/ 3268764 w 6119914"/>
                <a:gd name="connsiteY42" fmla="*/ 133350 h 6604000"/>
                <a:gd name="connsiteX43" fmla="*/ 3205264 w 6119914"/>
                <a:gd name="connsiteY43" fmla="*/ 146050 h 6604000"/>
                <a:gd name="connsiteX44" fmla="*/ 3217964 w 6119914"/>
                <a:gd name="connsiteY44" fmla="*/ 330200 h 6604000"/>
                <a:gd name="connsiteX45" fmla="*/ 3230664 w 6119914"/>
                <a:gd name="connsiteY45" fmla="*/ 527050 h 6604000"/>
                <a:gd name="connsiteX46" fmla="*/ 3217964 w 6119914"/>
                <a:gd name="connsiteY46" fmla="*/ 673100 h 6604000"/>
                <a:gd name="connsiteX47" fmla="*/ 3287814 w 6119914"/>
                <a:gd name="connsiteY47" fmla="*/ 768350 h 6604000"/>
                <a:gd name="connsiteX48" fmla="*/ 3287814 w 6119914"/>
                <a:gd name="connsiteY48" fmla="*/ 1016000 h 6604000"/>
                <a:gd name="connsiteX49" fmla="*/ 3230664 w 6119914"/>
                <a:gd name="connsiteY49" fmla="*/ 1117600 h 6604000"/>
                <a:gd name="connsiteX50" fmla="*/ 3243364 w 6119914"/>
                <a:gd name="connsiteY50" fmla="*/ 1174750 h 6604000"/>
                <a:gd name="connsiteX51" fmla="*/ 3237014 w 6119914"/>
                <a:gd name="connsiteY51" fmla="*/ 1212850 h 6604000"/>
                <a:gd name="connsiteX52" fmla="*/ 3224314 w 6119914"/>
                <a:gd name="connsiteY52" fmla="*/ 1244600 h 6604000"/>
                <a:gd name="connsiteX53" fmla="*/ 3262414 w 6119914"/>
                <a:gd name="connsiteY53" fmla="*/ 1352550 h 6604000"/>
                <a:gd name="connsiteX54" fmla="*/ 3389414 w 6119914"/>
                <a:gd name="connsiteY54" fmla="*/ 1460500 h 6604000"/>
                <a:gd name="connsiteX55" fmla="*/ 3427514 w 6119914"/>
                <a:gd name="connsiteY55" fmla="*/ 1555750 h 6604000"/>
                <a:gd name="connsiteX56" fmla="*/ 3325914 w 6119914"/>
                <a:gd name="connsiteY56" fmla="*/ 1625600 h 6604000"/>
                <a:gd name="connsiteX57" fmla="*/ 3148114 w 6119914"/>
                <a:gd name="connsiteY57" fmla="*/ 1657350 h 6604000"/>
                <a:gd name="connsiteX58" fmla="*/ 3071914 w 6119914"/>
                <a:gd name="connsiteY58" fmla="*/ 1720850 h 6604000"/>
                <a:gd name="connsiteX59" fmla="*/ 3040164 w 6119914"/>
                <a:gd name="connsiteY59" fmla="*/ 1835150 h 6604000"/>
                <a:gd name="connsiteX60" fmla="*/ 3097314 w 6119914"/>
                <a:gd name="connsiteY60" fmla="*/ 1892300 h 6604000"/>
                <a:gd name="connsiteX61" fmla="*/ 3160814 w 6119914"/>
                <a:gd name="connsiteY61" fmla="*/ 2044700 h 6604000"/>
                <a:gd name="connsiteX62" fmla="*/ 3122714 w 6119914"/>
                <a:gd name="connsiteY62" fmla="*/ 2178050 h 6604000"/>
                <a:gd name="connsiteX63" fmla="*/ 3173514 w 6119914"/>
                <a:gd name="connsiteY63" fmla="*/ 2247900 h 6604000"/>
                <a:gd name="connsiteX64" fmla="*/ 3179864 w 6119914"/>
                <a:gd name="connsiteY64" fmla="*/ 2501900 h 6604000"/>
                <a:gd name="connsiteX65" fmla="*/ 3230665 w 6119914"/>
                <a:gd name="connsiteY65" fmla="*/ 2914650 h 6604000"/>
                <a:gd name="connsiteX66" fmla="*/ 3186215 w 6119914"/>
                <a:gd name="connsiteY66" fmla="*/ 2914650 h 6604000"/>
                <a:gd name="connsiteX67" fmla="*/ 3103665 w 6119914"/>
                <a:gd name="connsiteY67" fmla="*/ 2990850 h 6604000"/>
                <a:gd name="connsiteX68" fmla="*/ 3033815 w 6119914"/>
                <a:gd name="connsiteY68" fmla="*/ 3124200 h 6604000"/>
                <a:gd name="connsiteX69" fmla="*/ 2951265 w 6119914"/>
                <a:gd name="connsiteY69" fmla="*/ 3314700 h 6604000"/>
                <a:gd name="connsiteX70" fmla="*/ 2932215 w 6119914"/>
                <a:gd name="connsiteY70" fmla="*/ 3562350 h 6604000"/>
                <a:gd name="connsiteX71" fmla="*/ 2856015 w 6119914"/>
                <a:gd name="connsiteY71" fmla="*/ 3695700 h 6604000"/>
                <a:gd name="connsiteX72" fmla="*/ 2665515 w 6119914"/>
                <a:gd name="connsiteY72" fmla="*/ 3689350 h 6604000"/>
                <a:gd name="connsiteX73" fmla="*/ 2602015 w 6119914"/>
                <a:gd name="connsiteY73" fmla="*/ 3613150 h 6604000"/>
                <a:gd name="connsiteX74" fmla="*/ 2481365 w 6119914"/>
                <a:gd name="connsiteY74" fmla="*/ 3587750 h 6604000"/>
                <a:gd name="connsiteX75" fmla="*/ 2398815 w 6119914"/>
                <a:gd name="connsiteY75" fmla="*/ 3689350 h 6604000"/>
                <a:gd name="connsiteX76" fmla="*/ 2214665 w 6119914"/>
                <a:gd name="connsiteY76" fmla="*/ 3663950 h 6604000"/>
                <a:gd name="connsiteX77" fmla="*/ 2144815 w 6119914"/>
                <a:gd name="connsiteY77" fmla="*/ 3803650 h 6604000"/>
                <a:gd name="connsiteX78" fmla="*/ 1986065 w 6119914"/>
                <a:gd name="connsiteY78" fmla="*/ 3822700 h 6604000"/>
                <a:gd name="connsiteX79" fmla="*/ 1865415 w 6119914"/>
                <a:gd name="connsiteY79" fmla="*/ 3841750 h 6604000"/>
                <a:gd name="connsiteX80" fmla="*/ 1801915 w 6119914"/>
                <a:gd name="connsiteY80" fmla="*/ 3873500 h 6604000"/>
                <a:gd name="connsiteX81" fmla="*/ 1668565 w 6119914"/>
                <a:gd name="connsiteY81" fmla="*/ 3835400 h 6604000"/>
                <a:gd name="connsiteX82" fmla="*/ 1586015 w 6119914"/>
                <a:gd name="connsiteY82" fmla="*/ 4000500 h 6604000"/>
                <a:gd name="connsiteX83" fmla="*/ 1370115 w 6119914"/>
                <a:gd name="connsiteY83" fmla="*/ 4064000 h 6604000"/>
                <a:gd name="connsiteX84" fmla="*/ 1357415 w 6119914"/>
                <a:gd name="connsiteY84" fmla="*/ 4267200 h 6604000"/>
                <a:gd name="connsiteX85" fmla="*/ 1274865 w 6119914"/>
                <a:gd name="connsiteY85" fmla="*/ 4343400 h 6604000"/>
                <a:gd name="connsiteX86" fmla="*/ 1192315 w 6119914"/>
                <a:gd name="connsiteY86" fmla="*/ 4241800 h 6604000"/>
                <a:gd name="connsiteX87" fmla="*/ 1065315 w 6119914"/>
                <a:gd name="connsiteY87" fmla="*/ 4267200 h 6604000"/>
                <a:gd name="connsiteX88" fmla="*/ 944664 w 6119914"/>
                <a:gd name="connsiteY88" fmla="*/ 4298950 h 6604000"/>
                <a:gd name="connsiteX89" fmla="*/ 906565 w 6119914"/>
                <a:gd name="connsiteY89" fmla="*/ 4445000 h 6604000"/>
                <a:gd name="connsiteX90" fmla="*/ 900215 w 6119914"/>
                <a:gd name="connsiteY90" fmla="*/ 4552950 h 6604000"/>
                <a:gd name="connsiteX91" fmla="*/ 804965 w 6119914"/>
                <a:gd name="connsiteY91" fmla="*/ 4749800 h 6604000"/>
                <a:gd name="connsiteX92" fmla="*/ 589065 w 6119914"/>
                <a:gd name="connsiteY92" fmla="*/ 4832350 h 6604000"/>
                <a:gd name="connsiteX93" fmla="*/ 392215 w 6119914"/>
                <a:gd name="connsiteY93" fmla="*/ 4946650 h 6604000"/>
                <a:gd name="connsiteX94" fmla="*/ 208065 w 6119914"/>
                <a:gd name="connsiteY94" fmla="*/ 4946650 h 6604000"/>
                <a:gd name="connsiteX95" fmla="*/ 68365 w 6119914"/>
                <a:gd name="connsiteY95" fmla="*/ 5137150 h 6604000"/>
                <a:gd name="connsiteX96" fmla="*/ 1401864 w 6119914"/>
                <a:gd name="connsiteY96" fmla="*/ 6604000 h 6604000"/>
                <a:gd name="connsiteX0" fmla="*/ 6166044 w 6166044"/>
                <a:gd name="connsiteY0" fmla="*/ 609600 h 6604000"/>
                <a:gd name="connsiteX1" fmla="*/ 6077144 w 6166044"/>
                <a:gd name="connsiteY1" fmla="*/ 546100 h 6604000"/>
                <a:gd name="connsiteX2" fmla="*/ 6077144 w 6166044"/>
                <a:gd name="connsiteY2" fmla="*/ 590550 h 6604000"/>
                <a:gd name="connsiteX3" fmla="*/ 5956494 w 6166044"/>
                <a:gd name="connsiteY3" fmla="*/ 520700 h 6604000"/>
                <a:gd name="connsiteX4" fmla="*/ 5842194 w 6166044"/>
                <a:gd name="connsiteY4" fmla="*/ 514350 h 6604000"/>
                <a:gd name="connsiteX5" fmla="*/ 5829494 w 6166044"/>
                <a:gd name="connsiteY5" fmla="*/ 552450 h 6604000"/>
                <a:gd name="connsiteX6" fmla="*/ 5626294 w 6166044"/>
                <a:gd name="connsiteY6" fmla="*/ 400050 h 6604000"/>
                <a:gd name="connsiteX7" fmla="*/ 5416744 w 6166044"/>
                <a:gd name="connsiteY7" fmla="*/ 311150 h 6604000"/>
                <a:gd name="connsiteX8" fmla="*/ 5359594 w 6166044"/>
                <a:gd name="connsiteY8" fmla="*/ 342900 h 6604000"/>
                <a:gd name="connsiteX9" fmla="*/ 5200844 w 6166044"/>
                <a:gd name="connsiteY9" fmla="*/ 285750 h 6604000"/>
                <a:gd name="connsiteX10" fmla="*/ 5194494 w 6166044"/>
                <a:gd name="connsiteY10" fmla="*/ 247650 h 6604000"/>
                <a:gd name="connsiteX11" fmla="*/ 5099244 w 6166044"/>
                <a:gd name="connsiteY11" fmla="*/ 158750 h 6604000"/>
                <a:gd name="connsiteX12" fmla="*/ 5042094 w 6166044"/>
                <a:gd name="connsiteY12" fmla="*/ 0 h 6604000"/>
                <a:gd name="connsiteX13" fmla="*/ 4946844 w 6166044"/>
                <a:gd name="connsiteY13" fmla="*/ 82550 h 6604000"/>
                <a:gd name="connsiteX14" fmla="*/ 4946844 w 6166044"/>
                <a:gd name="connsiteY14" fmla="*/ 177800 h 6604000"/>
                <a:gd name="connsiteX15" fmla="*/ 4946844 w 6166044"/>
                <a:gd name="connsiteY15" fmla="*/ 222250 h 6604000"/>
                <a:gd name="connsiteX16" fmla="*/ 5010344 w 6166044"/>
                <a:gd name="connsiteY16" fmla="*/ 285750 h 6604000"/>
                <a:gd name="connsiteX17" fmla="*/ 5010344 w 6166044"/>
                <a:gd name="connsiteY17" fmla="*/ 349250 h 6604000"/>
                <a:gd name="connsiteX18" fmla="*/ 5099244 w 6166044"/>
                <a:gd name="connsiteY18" fmla="*/ 488950 h 6604000"/>
                <a:gd name="connsiteX19" fmla="*/ 5016694 w 6166044"/>
                <a:gd name="connsiteY19" fmla="*/ 552450 h 6604000"/>
                <a:gd name="connsiteX20" fmla="*/ 4870644 w 6166044"/>
                <a:gd name="connsiteY20" fmla="*/ 584200 h 6604000"/>
                <a:gd name="connsiteX21" fmla="*/ 4813494 w 6166044"/>
                <a:gd name="connsiteY21" fmla="*/ 641350 h 6604000"/>
                <a:gd name="connsiteX22" fmla="*/ 4813494 w 6166044"/>
                <a:gd name="connsiteY22" fmla="*/ 641350 h 6604000"/>
                <a:gd name="connsiteX23" fmla="*/ 4762694 w 6166044"/>
                <a:gd name="connsiteY23" fmla="*/ 628650 h 6604000"/>
                <a:gd name="connsiteX24" fmla="*/ 4718244 w 6166044"/>
                <a:gd name="connsiteY24" fmla="*/ 781050 h 6604000"/>
                <a:gd name="connsiteX25" fmla="*/ 4680144 w 6166044"/>
                <a:gd name="connsiteY25" fmla="*/ 800100 h 6604000"/>
                <a:gd name="connsiteX26" fmla="*/ 4629344 w 6166044"/>
                <a:gd name="connsiteY26" fmla="*/ 850900 h 6604000"/>
                <a:gd name="connsiteX27" fmla="*/ 4527744 w 6166044"/>
                <a:gd name="connsiteY27" fmla="*/ 869950 h 6604000"/>
                <a:gd name="connsiteX28" fmla="*/ 4483294 w 6166044"/>
                <a:gd name="connsiteY28" fmla="*/ 990600 h 6604000"/>
                <a:gd name="connsiteX29" fmla="*/ 4394394 w 6166044"/>
                <a:gd name="connsiteY29" fmla="*/ 1073150 h 6604000"/>
                <a:gd name="connsiteX30" fmla="*/ 4261044 w 6166044"/>
                <a:gd name="connsiteY30" fmla="*/ 844550 h 6604000"/>
                <a:gd name="connsiteX31" fmla="*/ 4203894 w 6166044"/>
                <a:gd name="connsiteY31" fmla="*/ 889000 h 6604000"/>
                <a:gd name="connsiteX32" fmla="*/ 4114994 w 6166044"/>
                <a:gd name="connsiteY32" fmla="*/ 781050 h 6604000"/>
                <a:gd name="connsiteX33" fmla="*/ 3905444 w 6166044"/>
                <a:gd name="connsiteY33" fmla="*/ 755650 h 6604000"/>
                <a:gd name="connsiteX34" fmla="*/ 3873694 w 6166044"/>
                <a:gd name="connsiteY34" fmla="*/ 571500 h 6604000"/>
                <a:gd name="connsiteX35" fmla="*/ 3873694 w 6166044"/>
                <a:gd name="connsiteY35" fmla="*/ 482600 h 6604000"/>
                <a:gd name="connsiteX36" fmla="*/ 3835594 w 6166044"/>
                <a:gd name="connsiteY36" fmla="*/ 419100 h 6604000"/>
                <a:gd name="connsiteX37" fmla="*/ 3626044 w 6166044"/>
                <a:gd name="connsiteY37" fmla="*/ 400050 h 6604000"/>
                <a:gd name="connsiteX38" fmla="*/ 3606994 w 6166044"/>
                <a:gd name="connsiteY38" fmla="*/ 304800 h 6604000"/>
                <a:gd name="connsiteX39" fmla="*/ 3524444 w 6166044"/>
                <a:gd name="connsiteY39" fmla="*/ 184150 h 6604000"/>
                <a:gd name="connsiteX40" fmla="*/ 3422844 w 6166044"/>
                <a:gd name="connsiteY40" fmla="*/ 107950 h 6604000"/>
                <a:gd name="connsiteX41" fmla="*/ 3352994 w 6166044"/>
                <a:gd name="connsiteY41" fmla="*/ 95250 h 6604000"/>
                <a:gd name="connsiteX42" fmla="*/ 3314894 w 6166044"/>
                <a:gd name="connsiteY42" fmla="*/ 133350 h 6604000"/>
                <a:gd name="connsiteX43" fmla="*/ 3251394 w 6166044"/>
                <a:gd name="connsiteY43" fmla="*/ 146050 h 6604000"/>
                <a:gd name="connsiteX44" fmla="*/ 3264094 w 6166044"/>
                <a:gd name="connsiteY44" fmla="*/ 330200 h 6604000"/>
                <a:gd name="connsiteX45" fmla="*/ 3276794 w 6166044"/>
                <a:gd name="connsiteY45" fmla="*/ 527050 h 6604000"/>
                <a:gd name="connsiteX46" fmla="*/ 3264094 w 6166044"/>
                <a:gd name="connsiteY46" fmla="*/ 673100 h 6604000"/>
                <a:gd name="connsiteX47" fmla="*/ 3333944 w 6166044"/>
                <a:gd name="connsiteY47" fmla="*/ 768350 h 6604000"/>
                <a:gd name="connsiteX48" fmla="*/ 3333944 w 6166044"/>
                <a:gd name="connsiteY48" fmla="*/ 1016000 h 6604000"/>
                <a:gd name="connsiteX49" fmla="*/ 3276794 w 6166044"/>
                <a:gd name="connsiteY49" fmla="*/ 1117600 h 6604000"/>
                <a:gd name="connsiteX50" fmla="*/ 3289494 w 6166044"/>
                <a:gd name="connsiteY50" fmla="*/ 1174750 h 6604000"/>
                <a:gd name="connsiteX51" fmla="*/ 3283144 w 6166044"/>
                <a:gd name="connsiteY51" fmla="*/ 1212850 h 6604000"/>
                <a:gd name="connsiteX52" fmla="*/ 3270444 w 6166044"/>
                <a:gd name="connsiteY52" fmla="*/ 1244600 h 6604000"/>
                <a:gd name="connsiteX53" fmla="*/ 3308544 w 6166044"/>
                <a:gd name="connsiteY53" fmla="*/ 1352550 h 6604000"/>
                <a:gd name="connsiteX54" fmla="*/ 3435544 w 6166044"/>
                <a:gd name="connsiteY54" fmla="*/ 1460500 h 6604000"/>
                <a:gd name="connsiteX55" fmla="*/ 3473644 w 6166044"/>
                <a:gd name="connsiteY55" fmla="*/ 1555750 h 6604000"/>
                <a:gd name="connsiteX56" fmla="*/ 3372044 w 6166044"/>
                <a:gd name="connsiteY56" fmla="*/ 1625600 h 6604000"/>
                <a:gd name="connsiteX57" fmla="*/ 3194244 w 6166044"/>
                <a:gd name="connsiteY57" fmla="*/ 1657350 h 6604000"/>
                <a:gd name="connsiteX58" fmla="*/ 3118044 w 6166044"/>
                <a:gd name="connsiteY58" fmla="*/ 1720850 h 6604000"/>
                <a:gd name="connsiteX59" fmla="*/ 3086294 w 6166044"/>
                <a:gd name="connsiteY59" fmla="*/ 1835150 h 6604000"/>
                <a:gd name="connsiteX60" fmla="*/ 3143444 w 6166044"/>
                <a:gd name="connsiteY60" fmla="*/ 1892300 h 6604000"/>
                <a:gd name="connsiteX61" fmla="*/ 3206944 w 6166044"/>
                <a:gd name="connsiteY61" fmla="*/ 2044700 h 6604000"/>
                <a:gd name="connsiteX62" fmla="*/ 3168844 w 6166044"/>
                <a:gd name="connsiteY62" fmla="*/ 2178050 h 6604000"/>
                <a:gd name="connsiteX63" fmla="*/ 3219644 w 6166044"/>
                <a:gd name="connsiteY63" fmla="*/ 2247900 h 6604000"/>
                <a:gd name="connsiteX64" fmla="*/ 3225994 w 6166044"/>
                <a:gd name="connsiteY64" fmla="*/ 2501900 h 6604000"/>
                <a:gd name="connsiteX65" fmla="*/ 3276795 w 6166044"/>
                <a:gd name="connsiteY65" fmla="*/ 2914650 h 6604000"/>
                <a:gd name="connsiteX66" fmla="*/ 3232345 w 6166044"/>
                <a:gd name="connsiteY66" fmla="*/ 2914650 h 6604000"/>
                <a:gd name="connsiteX67" fmla="*/ 3149795 w 6166044"/>
                <a:gd name="connsiteY67" fmla="*/ 2990850 h 6604000"/>
                <a:gd name="connsiteX68" fmla="*/ 3079945 w 6166044"/>
                <a:gd name="connsiteY68" fmla="*/ 3124200 h 6604000"/>
                <a:gd name="connsiteX69" fmla="*/ 2997395 w 6166044"/>
                <a:gd name="connsiteY69" fmla="*/ 3314700 h 6604000"/>
                <a:gd name="connsiteX70" fmla="*/ 2978345 w 6166044"/>
                <a:gd name="connsiteY70" fmla="*/ 3562350 h 6604000"/>
                <a:gd name="connsiteX71" fmla="*/ 2902145 w 6166044"/>
                <a:gd name="connsiteY71" fmla="*/ 3695700 h 6604000"/>
                <a:gd name="connsiteX72" fmla="*/ 2711645 w 6166044"/>
                <a:gd name="connsiteY72" fmla="*/ 3689350 h 6604000"/>
                <a:gd name="connsiteX73" fmla="*/ 2648145 w 6166044"/>
                <a:gd name="connsiteY73" fmla="*/ 3613150 h 6604000"/>
                <a:gd name="connsiteX74" fmla="*/ 2527495 w 6166044"/>
                <a:gd name="connsiteY74" fmla="*/ 3587750 h 6604000"/>
                <a:gd name="connsiteX75" fmla="*/ 2444945 w 6166044"/>
                <a:gd name="connsiteY75" fmla="*/ 3689350 h 6604000"/>
                <a:gd name="connsiteX76" fmla="*/ 2260795 w 6166044"/>
                <a:gd name="connsiteY76" fmla="*/ 3663950 h 6604000"/>
                <a:gd name="connsiteX77" fmla="*/ 2190945 w 6166044"/>
                <a:gd name="connsiteY77" fmla="*/ 3803650 h 6604000"/>
                <a:gd name="connsiteX78" fmla="*/ 2032195 w 6166044"/>
                <a:gd name="connsiteY78" fmla="*/ 3822700 h 6604000"/>
                <a:gd name="connsiteX79" fmla="*/ 1911545 w 6166044"/>
                <a:gd name="connsiteY79" fmla="*/ 3841750 h 6604000"/>
                <a:gd name="connsiteX80" fmla="*/ 1848045 w 6166044"/>
                <a:gd name="connsiteY80" fmla="*/ 3873500 h 6604000"/>
                <a:gd name="connsiteX81" fmla="*/ 1714695 w 6166044"/>
                <a:gd name="connsiteY81" fmla="*/ 3835400 h 6604000"/>
                <a:gd name="connsiteX82" fmla="*/ 1632145 w 6166044"/>
                <a:gd name="connsiteY82" fmla="*/ 4000500 h 6604000"/>
                <a:gd name="connsiteX83" fmla="*/ 1416245 w 6166044"/>
                <a:gd name="connsiteY83" fmla="*/ 4064000 h 6604000"/>
                <a:gd name="connsiteX84" fmla="*/ 1403545 w 6166044"/>
                <a:gd name="connsiteY84" fmla="*/ 4267200 h 6604000"/>
                <a:gd name="connsiteX85" fmla="*/ 1320995 w 6166044"/>
                <a:gd name="connsiteY85" fmla="*/ 4343400 h 6604000"/>
                <a:gd name="connsiteX86" fmla="*/ 1238445 w 6166044"/>
                <a:gd name="connsiteY86" fmla="*/ 4241800 h 6604000"/>
                <a:gd name="connsiteX87" fmla="*/ 1111445 w 6166044"/>
                <a:gd name="connsiteY87" fmla="*/ 4267200 h 6604000"/>
                <a:gd name="connsiteX88" fmla="*/ 990794 w 6166044"/>
                <a:gd name="connsiteY88" fmla="*/ 4298950 h 6604000"/>
                <a:gd name="connsiteX89" fmla="*/ 952695 w 6166044"/>
                <a:gd name="connsiteY89" fmla="*/ 4445000 h 6604000"/>
                <a:gd name="connsiteX90" fmla="*/ 946345 w 6166044"/>
                <a:gd name="connsiteY90" fmla="*/ 4552950 h 6604000"/>
                <a:gd name="connsiteX91" fmla="*/ 851095 w 6166044"/>
                <a:gd name="connsiteY91" fmla="*/ 4749800 h 6604000"/>
                <a:gd name="connsiteX92" fmla="*/ 635195 w 6166044"/>
                <a:gd name="connsiteY92" fmla="*/ 4832350 h 6604000"/>
                <a:gd name="connsiteX93" fmla="*/ 438345 w 6166044"/>
                <a:gd name="connsiteY93" fmla="*/ 4946650 h 6604000"/>
                <a:gd name="connsiteX94" fmla="*/ 254195 w 6166044"/>
                <a:gd name="connsiteY94" fmla="*/ 4946650 h 6604000"/>
                <a:gd name="connsiteX95" fmla="*/ 95445 w 6166044"/>
                <a:gd name="connsiteY95" fmla="*/ 4978400 h 6604000"/>
                <a:gd name="connsiteX96" fmla="*/ 114495 w 6166044"/>
                <a:gd name="connsiteY96" fmla="*/ 5137150 h 6604000"/>
                <a:gd name="connsiteX97" fmla="*/ 1447994 w 6166044"/>
                <a:gd name="connsiteY97" fmla="*/ 6604000 h 6604000"/>
                <a:gd name="connsiteX0" fmla="*/ 6070599 w 6070599"/>
                <a:gd name="connsiteY0" fmla="*/ 609600 h 6604000"/>
                <a:gd name="connsiteX1" fmla="*/ 5981699 w 6070599"/>
                <a:gd name="connsiteY1" fmla="*/ 546100 h 6604000"/>
                <a:gd name="connsiteX2" fmla="*/ 5981699 w 6070599"/>
                <a:gd name="connsiteY2" fmla="*/ 590550 h 6604000"/>
                <a:gd name="connsiteX3" fmla="*/ 5861049 w 6070599"/>
                <a:gd name="connsiteY3" fmla="*/ 520700 h 6604000"/>
                <a:gd name="connsiteX4" fmla="*/ 5746749 w 6070599"/>
                <a:gd name="connsiteY4" fmla="*/ 514350 h 6604000"/>
                <a:gd name="connsiteX5" fmla="*/ 5734049 w 6070599"/>
                <a:gd name="connsiteY5" fmla="*/ 552450 h 6604000"/>
                <a:gd name="connsiteX6" fmla="*/ 5530849 w 6070599"/>
                <a:gd name="connsiteY6" fmla="*/ 400050 h 6604000"/>
                <a:gd name="connsiteX7" fmla="*/ 5321299 w 6070599"/>
                <a:gd name="connsiteY7" fmla="*/ 311150 h 6604000"/>
                <a:gd name="connsiteX8" fmla="*/ 5264149 w 6070599"/>
                <a:gd name="connsiteY8" fmla="*/ 342900 h 6604000"/>
                <a:gd name="connsiteX9" fmla="*/ 5105399 w 6070599"/>
                <a:gd name="connsiteY9" fmla="*/ 285750 h 6604000"/>
                <a:gd name="connsiteX10" fmla="*/ 5099049 w 6070599"/>
                <a:gd name="connsiteY10" fmla="*/ 247650 h 6604000"/>
                <a:gd name="connsiteX11" fmla="*/ 5003799 w 6070599"/>
                <a:gd name="connsiteY11" fmla="*/ 158750 h 6604000"/>
                <a:gd name="connsiteX12" fmla="*/ 4946649 w 6070599"/>
                <a:gd name="connsiteY12" fmla="*/ 0 h 6604000"/>
                <a:gd name="connsiteX13" fmla="*/ 4851399 w 6070599"/>
                <a:gd name="connsiteY13" fmla="*/ 82550 h 6604000"/>
                <a:gd name="connsiteX14" fmla="*/ 4851399 w 6070599"/>
                <a:gd name="connsiteY14" fmla="*/ 177800 h 6604000"/>
                <a:gd name="connsiteX15" fmla="*/ 4851399 w 6070599"/>
                <a:gd name="connsiteY15" fmla="*/ 222250 h 6604000"/>
                <a:gd name="connsiteX16" fmla="*/ 4914899 w 6070599"/>
                <a:gd name="connsiteY16" fmla="*/ 285750 h 6604000"/>
                <a:gd name="connsiteX17" fmla="*/ 4914899 w 6070599"/>
                <a:gd name="connsiteY17" fmla="*/ 349250 h 6604000"/>
                <a:gd name="connsiteX18" fmla="*/ 5003799 w 6070599"/>
                <a:gd name="connsiteY18" fmla="*/ 488950 h 6604000"/>
                <a:gd name="connsiteX19" fmla="*/ 4921249 w 6070599"/>
                <a:gd name="connsiteY19" fmla="*/ 552450 h 6604000"/>
                <a:gd name="connsiteX20" fmla="*/ 4775199 w 6070599"/>
                <a:gd name="connsiteY20" fmla="*/ 584200 h 6604000"/>
                <a:gd name="connsiteX21" fmla="*/ 4718049 w 6070599"/>
                <a:gd name="connsiteY21" fmla="*/ 641350 h 6604000"/>
                <a:gd name="connsiteX22" fmla="*/ 4718049 w 6070599"/>
                <a:gd name="connsiteY22" fmla="*/ 641350 h 6604000"/>
                <a:gd name="connsiteX23" fmla="*/ 4667249 w 6070599"/>
                <a:gd name="connsiteY23" fmla="*/ 628650 h 6604000"/>
                <a:gd name="connsiteX24" fmla="*/ 4622799 w 6070599"/>
                <a:gd name="connsiteY24" fmla="*/ 781050 h 6604000"/>
                <a:gd name="connsiteX25" fmla="*/ 4584699 w 6070599"/>
                <a:gd name="connsiteY25" fmla="*/ 800100 h 6604000"/>
                <a:gd name="connsiteX26" fmla="*/ 4533899 w 6070599"/>
                <a:gd name="connsiteY26" fmla="*/ 850900 h 6604000"/>
                <a:gd name="connsiteX27" fmla="*/ 4432299 w 6070599"/>
                <a:gd name="connsiteY27" fmla="*/ 869950 h 6604000"/>
                <a:gd name="connsiteX28" fmla="*/ 4387849 w 6070599"/>
                <a:gd name="connsiteY28" fmla="*/ 990600 h 6604000"/>
                <a:gd name="connsiteX29" fmla="*/ 4298949 w 6070599"/>
                <a:gd name="connsiteY29" fmla="*/ 1073150 h 6604000"/>
                <a:gd name="connsiteX30" fmla="*/ 4165599 w 6070599"/>
                <a:gd name="connsiteY30" fmla="*/ 844550 h 6604000"/>
                <a:gd name="connsiteX31" fmla="*/ 4108449 w 6070599"/>
                <a:gd name="connsiteY31" fmla="*/ 889000 h 6604000"/>
                <a:gd name="connsiteX32" fmla="*/ 4019549 w 6070599"/>
                <a:gd name="connsiteY32" fmla="*/ 781050 h 6604000"/>
                <a:gd name="connsiteX33" fmla="*/ 3809999 w 6070599"/>
                <a:gd name="connsiteY33" fmla="*/ 755650 h 6604000"/>
                <a:gd name="connsiteX34" fmla="*/ 3778249 w 6070599"/>
                <a:gd name="connsiteY34" fmla="*/ 571500 h 6604000"/>
                <a:gd name="connsiteX35" fmla="*/ 3778249 w 6070599"/>
                <a:gd name="connsiteY35" fmla="*/ 482600 h 6604000"/>
                <a:gd name="connsiteX36" fmla="*/ 3740149 w 6070599"/>
                <a:gd name="connsiteY36" fmla="*/ 419100 h 6604000"/>
                <a:gd name="connsiteX37" fmla="*/ 3530599 w 6070599"/>
                <a:gd name="connsiteY37" fmla="*/ 400050 h 6604000"/>
                <a:gd name="connsiteX38" fmla="*/ 3511549 w 6070599"/>
                <a:gd name="connsiteY38" fmla="*/ 304800 h 6604000"/>
                <a:gd name="connsiteX39" fmla="*/ 3428999 w 6070599"/>
                <a:gd name="connsiteY39" fmla="*/ 184150 h 6604000"/>
                <a:gd name="connsiteX40" fmla="*/ 3327399 w 6070599"/>
                <a:gd name="connsiteY40" fmla="*/ 107950 h 6604000"/>
                <a:gd name="connsiteX41" fmla="*/ 3257549 w 6070599"/>
                <a:gd name="connsiteY41" fmla="*/ 95250 h 6604000"/>
                <a:gd name="connsiteX42" fmla="*/ 3219449 w 6070599"/>
                <a:gd name="connsiteY42" fmla="*/ 133350 h 6604000"/>
                <a:gd name="connsiteX43" fmla="*/ 3155949 w 6070599"/>
                <a:gd name="connsiteY43" fmla="*/ 146050 h 6604000"/>
                <a:gd name="connsiteX44" fmla="*/ 3168649 w 6070599"/>
                <a:gd name="connsiteY44" fmla="*/ 330200 h 6604000"/>
                <a:gd name="connsiteX45" fmla="*/ 3181349 w 6070599"/>
                <a:gd name="connsiteY45" fmla="*/ 527050 h 6604000"/>
                <a:gd name="connsiteX46" fmla="*/ 3168649 w 6070599"/>
                <a:gd name="connsiteY46" fmla="*/ 673100 h 6604000"/>
                <a:gd name="connsiteX47" fmla="*/ 3238499 w 6070599"/>
                <a:gd name="connsiteY47" fmla="*/ 768350 h 6604000"/>
                <a:gd name="connsiteX48" fmla="*/ 3238499 w 6070599"/>
                <a:gd name="connsiteY48" fmla="*/ 1016000 h 6604000"/>
                <a:gd name="connsiteX49" fmla="*/ 3181349 w 6070599"/>
                <a:gd name="connsiteY49" fmla="*/ 1117600 h 6604000"/>
                <a:gd name="connsiteX50" fmla="*/ 3194049 w 6070599"/>
                <a:gd name="connsiteY50" fmla="*/ 1174750 h 6604000"/>
                <a:gd name="connsiteX51" fmla="*/ 3187699 w 6070599"/>
                <a:gd name="connsiteY51" fmla="*/ 1212850 h 6604000"/>
                <a:gd name="connsiteX52" fmla="*/ 3174999 w 6070599"/>
                <a:gd name="connsiteY52" fmla="*/ 1244600 h 6604000"/>
                <a:gd name="connsiteX53" fmla="*/ 3213099 w 6070599"/>
                <a:gd name="connsiteY53" fmla="*/ 1352550 h 6604000"/>
                <a:gd name="connsiteX54" fmla="*/ 3340099 w 6070599"/>
                <a:gd name="connsiteY54" fmla="*/ 1460500 h 6604000"/>
                <a:gd name="connsiteX55" fmla="*/ 3378199 w 6070599"/>
                <a:gd name="connsiteY55" fmla="*/ 1555750 h 6604000"/>
                <a:gd name="connsiteX56" fmla="*/ 3276599 w 6070599"/>
                <a:gd name="connsiteY56" fmla="*/ 1625600 h 6604000"/>
                <a:gd name="connsiteX57" fmla="*/ 3098799 w 6070599"/>
                <a:gd name="connsiteY57" fmla="*/ 1657350 h 6604000"/>
                <a:gd name="connsiteX58" fmla="*/ 3022599 w 6070599"/>
                <a:gd name="connsiteY58" fmla="*/ 1720850 h 6604000"/>
                <a:gd name="connsiteX59" fmla="*/ 2990849 w 6070599"/>
                <a:gd name="connsiteY59" fmla="*/ 1835150 h 6604000"/>
                <a:gd name="connsiteX60" fmla="*/ 3047999 w 6070599"/>
                <a:gd name="connsiteY60" fmla="*/ 1892300 h 6604000"/>
                <a:gd name="connsiteX61" fmla="*/ 3111499 w 6070599"/>
                <a:gd name="connsiteY61" fmla="*/ 2044700 h 6604000"/>
                <a:gd name="connsiteX62" fmla="*/ 3073399 w 6070599"/>
                <a:gd name="connsiteY62" fmla="*/ 2178050 h 6604000"/>
                <a:gd name="connsiteX63" fmla="*/ 3124199 w 6070599"/>
                <a:gd name="connsiteY63" fmla="*/ 2247900 h 6604000"/>
                <a:gd name="connsiteX64" fmla="*/ 3130549 w 6070599"/>
                <a:gd name="connsiteY64" fmla="*/ 2501900 h 6604000"/>
                <a:gd name="connsiteX65" fmla="*/ 3181350 w 6070599"/>
                <a:gd name="connsiteY65" fmla="*/ 2914650 h 6604000"/>
                <a:gd name="connsiteX66" fmla="*/ 3136900 w 6070599"/>
                <a:gd name="connsiteY66" fmla="*/ 2914650 h 6604000"/>
                <a:gd name="connsiteX67" fmla="*/ 3054350 w 6070599"/>
                <a:gd name="connsiteY67" fmla="*/ 2990850 h 6604000"/>
                <a:gd name="connsiteX68" fmla="*/ 2984500 w 6070599"/>
                <a:gd name="connsiteY68" fmla="*/ 3124200 h 6604000"/>
                <a:gd name="connsiteX69" fmla="*/ 2901950 w 6070599"/>
                <a:gd name="connsiteY69" fmla="*/ 3314700 h 6604000"/>
                <a:gd name="connsiteX70" fmla="*/ 2882900 w 6070599"/>
                <a:gd name="connsiteY70" fmla="*/ 3562350 h 6604000"/>
                <a:gd name="connsiteX71" fmla="*/ 2806700 w 6070599"/>
                <a:gd name="connsiteY71" fmla="*/ 3695700 h 6604000"/>
                <a:gd name="connsiteX72" fmla="*/ 2616200 w 6070599"/>
                <a:gd name="connsiteY72" fmla="*/ 3689350 h 6604000"/>
                <a:gd name="connsiteX73" fmla="*/ 2552700 w 6070599"/>
                <a:gd name="connsiteY73" fmla="*/ 3613150 h 6604000"/>
                <a:gd name="connsiteX74" fmla="*/ 2432050 w 6070599"/>
                <a:gd name="connsiteY74" fmla="*/ 3587750 h 6604000"/>
                <a:gd name="connsiteX75" fmla="*/ 2349500 w 6070599"/>
                <a:gd name="connsiteY75" fmla="*/ 3689350 h 6604000"/>
                <a:gd name="connsiteX76" fmla="*/ 2165350 w 6070599"/>
                <a:gd name="connsiteY76" fmla="*/ 3663950 h 6604000"/>
                <a:gd name="connsiteX77" fmla="*/ 2095500 w 6070599"/>
                <a:gd name="connsiteY77" fmla="*/ 3803650 h 6604000"/>
                <a:gd name="connsiteX78" fmla="*/ 1936750 w 6070599"/>
                <a:gd name="connsiteY78" fmla="*/ 3822700 h 6604000"/>
                <a:gd name="connsiteX79" fmla="*/ 1816100 w 6070599"/>
                <a:gd name="connsiteY79" fmla="*/ 3841750 h 6604000"/>
                <a:gd name="connsiteX80" fmla="*/ 1752600 w 6070599"/>
                <a:gd name="connsiteY80" fmla="*/ 3873500 h 6604000"/>
                <a:gd name="connsiteX81" fmla="*/ 1619250 w 6070599"/>
                <a:gd name="connsiteY81" fmla="*/ 3835400 h 6604000"/>
                <a:gd name="connsiteX82" fmla="*/ 1536700 w 6070599"/>
                <a:gd name="connsiteY82" fmla="*/ 4000500 h 6604000"/>
                <a:gd name="connsiteX83" fmla="*/ 1320800 w 6070599"/>
                <a:gd name="connsiteY83" fmla="*/ 4064000 h 6604000"/>
                <a:gd name="connsiteX84" fmla="*/ 1308100 w 6070599"/>
                <a:gd name="connsiteY84" fmla="*/ 4267200 h 6604000"/>
                <a:gd name="connsiteX85" fmla="*/ 1225550 w 6070599"/>
                <a:gd name="connsiteY85" fmla="*/ 4343400 h 6604000"/>
                <a:gd name="connsiteX86" fmla="*/ 1143000 w 6070599"/>
                <a:gd name="connsiteY86" fmla="*/ 4241800 h 6604000"/>
                <a:gd name="connsiteX87" fmla="*/ 1016000 w 6070599"/>
                <a:gd name="connsiteY87" fmla="*/ 4267200 h 6604000"/>
                <a:gd name="connsiteX88" fmla="*/ 895349 w 6070599"/>
                <a:gd name="connsiteY88" fmla="*/ 4298950 h 6604000"/>
                <a:gd name="connsiteX89" fmla="*/ 857250 w 6070599"/>
                <a:gd name="connsiteY89" fmla="*/ 4445000 h 6604000"/>
                <a:gd name="connsiteX90" fmla="*/ 850900 w 6070599"/>
                <a:gd name="connsiteY90" fmla="*/ 4552950 h 6604000"/>
                <a:gd name="connsiteX91" fmla="*/ 755650 w 6070599"/>
                <a:gd name="connsiteY91" fmla="*/ 4749800 h 6604000"/>
                <a:gd name="connsiteX92" fmla="*/ 539750 w 6070599"/>
                <a:gd name="connsiteY92" fmla="*/ 4832350 h 6604000"/>
                <a:gd name="connsiteX93" fmla="*/ 342900 w 6070599"/>
                <a:gd name="connsiteY93" fmla="*/ 4946650 h 6604000"/>
                <a:gd name="connsiteX94" fmla="*/ 158750 w 6070599"/>
                <a:gd name="connsiteY94" fmla="*/ 4946650 h 6604000"/>
                <a:gd name="connsiteX95" fmla="*/ 0 w 6070599"/>
                <a:gd name="connsiteY95" fmla="*/ 4978400 h 6604000"/>
                <a:gd name="connsiteX96" fmla="*/ 19050 w 6070599"/>
                <a:gd name="connsiteY96" fmla="*/ 5137150 h 6604000"/>
                <a:gd name="connsiteX97" fmla="*/ 1352549 w 6070599"/>
                <a:gd name="connsiteY97" fmla="*/ 6604000 h 6604000"/>
                <a:gd name="connsiteX0" fmla="*/ 6070599 w 6070599"/>
                <a:gd name="connsiteY0" fmla="*/ 609600 h 6604000"/>
                <a:gd name="connsiteX1" fmla="*/ 5981699 w 6070599"/>
                <a:gd name="connsiteY1" fmla="*/ 546100 h 6604000"/>
                <a:gd name="connsiteX2" fmla="*/ 5981699 w 6070599"/>
                <a:gd name="connsiteY2" fmla="*/ 590550 h 6604000"/>
                <a:gd name="connsiteX3" fmla="*/ 5861049 w 6070599"/>
                <a:gd name="connsiteY3" fmla="*/ 520700 h 6604000"/>
                <a:gd name="connsiteX4" fmla="*/ 5746749 w 6070599"/>
                <a:gd name="connsiteY4" fmla="*/ 514350 h 6604000"/>
                <a:gd name="connsiteX5" fmla="*/ 5734049 w 6070599"/>
                <a:gd name="connsiteY5" fmla="*/ 552450 h 6604000"/>
                <a:gd name="connsiteX6" fmla="*/ 5530849 w 6070599"/>
                <a:gd name="connsiteY6" fmla="*/ 400050 h 6604000"/>
                <a:gd name="connsiteX7" fmla="*/ 5321299 w 6070599"/>
                <a:gd name="connsiteY7" fmla="*/ 311150 h 6604000"/>
                <a:gd name="connsiteX8" fmla="*/ 5264149 w 6070599"/>
                <a:gd name="connsiteY8" fmla="*/ 342900 h 6604000"/>
                <a:gd name="connsiteX9" fmla="*/ 5105399 w 6070599"/>
                <a:gd name="connsiteY9" fmla="*/ 285750 h 6604000"/>
                <a:gd name="connsiteX10" fmla="*/ 5099049 w 6070599"/>
                <a:gd name="connsiteY10" fmla="*/ 247650 h 6604000"/>
                <a:gd name="connsiteX11" fmla="*/ 5003799 w 6070599"/>
                <a:gd name="connsiteY11" fmla="*/ 158750 h 6604000"/>
                <a:gd name="connsiteX12" fmla="*/ 4946649 w 6070599"/>
                <a:gd name="connsiteY12" fmla="*/ 0 h 6604000"/>
                <a:gd name="connsiteX13" fmla="*/ 4851399 w 6070599"/>
                <a:gd name="connsiteY13" fmla="*/ 82550 h 6604000"/>
                <a:gd name="connsiteX14" fmla="*/ 4851399 w 6070599"/>
                <a:gd name="connsiteY14" fmla="*/ 177800 h 6604000"/>
                <a:gd name="connsiteX15" fmla="*/ 4851399 w 6070599"/>
                <a:gd name="connsiteY15" fmla="*/ 222250 h 6604000"/>
                <a:gd name="connsiteX16" fmla="*/ 4914899 w 6070599"/>
                <a:gd name="connsiteY16" fmla="*/ 285750 h 6604000"/>
                <a:gd name="connsiteX17" fmla="*/ 4914899 w 6070599"/>
                <a:gd name="connsiteY17" fmla="*/ 349250 h 6604000"/>
                <a:gd name="connsiteX18" fmla="*/ 5003799 w 6070599"/>
                <a:gd name="connsiteY18" fmla="*/ 488950 h 6604000"/>
                <a:gd name="connsiteX19" fmla="*/ 4921249 w 6070599"/>
                <a:gd name="connsiteY19" fmla="*/ 552450 h 6604000"/>
                <a:gd name="connsiteX20" fmla="*/ 4775199 w 6070599"/>
                <a:gd name="connsiteY20" fmla="*/ 584200 h 6604000"/>
                <a:gd name="connsiteX21" fmla="*/ 4718049 w 6070599"/>
                <a:gd name="connsiteY21" fmla="*/ 641350 h 6604000"/>
                <a:gd name="connsiteX22" fmla="*/ 4718049 w 6070599"/>
                <a:gd name="connsiteY22" fmla="*/ 641350 h 6604000"/>
                <a:gd name="connsiteX23" fmla="*/ 4667249 w 6070599"/>
                <a:gd name="connsiteY23" fmla="*/ 628650 h 6604000"/>
                <a:gd name="connsiteX24" fmla="*/ 4622799 w 6070599"/>
                <a:gd name="connsiteY24" fmla="*/ 781050 h 6604000"/>
                <a:gd name="connsiteX25" fmla="*/ 4584699 w 6070599"/>
                <a:gd name="connsiteY25" fmla="*/ 800100 h 6604000"/>
                <a:gd name="connsiteX26" fmla="*/ 4533899 w 6070599"/>
                <a:gd name="connsiteY26" fmla="*/ 850900 h 6604000"/>
                <a:gd name="connsiteX27" fmla="*/ 4432299 w 6070599"/>
                <a:gd name="connsiteY27" fmla="*/ 869950 h 6604000"/>
                <a:gd name="connsiteX28" fmla="*/ 4387849 w 6070599"/>
                <a:gd name="connsiteY28" fmla="*/ 990600 h 6604000"/>
                <a:gd name="connsiteX29" fmla="*/ 4298949 w 6070599"/>
                <a:gd name="connsiteY29" fmla="*/ 1073150 h 6604000"/>
                <a:gd name="connsiteX30" fmla="*/ 4165599 w 6070599"/>
                <a:gd name="connsiteY30" fmla="*/ 844550 h 6604000"/>
                <a:gd name="connsiteX31" fmla="*/ 4108449 w 6070599"/>
                <a:gd name="connsiteY31" fmla="*/ 889000 h 6604000"/>
                <a:gd name="connsiteX32" fmla="*/ 4019549 w 6070599"/>
                <a:gd name="connsiteY32" fmla="*/ 781050 h 6604000"/>
                <a:gd name="connsiteX33" fmla="*/ 3809999 w 6070599"/>
                <a:gd name="connsiteY33" fmla="*/ 755650 h 6604000"/>
                <a:gd name="connsiteX34" fmla="*/ 3778249 w 6070599"/>
                <a:gd name="connsiteY34" fmla="*/ 571500 h 6604000"/>
                <a:gd name="connsiteX35" fmla="*/ 3778249 w 6070599"/>
                <a:gd name="connsiteY35" fmla="*/ 482600 h 6604000"/>
                <a:gd name="connsiteX36" fmla="*/ 3740149 w 6070599"/>
                <a:gd name="connsiteY36" fmla="*/ 419100 h 6604000"/>
                <a:gd name="connsiteX37" fmla="*/ 3530599 w 6070599"/>
                <a:gd name="connsiteY37" fmla="*/ 400050 h 6604000"/>
                <a:gd name="connsiteX38" fmla="*/ 3511549 w 6070599"/>
                <a:gd name="connsiteY38" fmla="*/ 304800 h 6604000"/>
                <a:gd name="connsiteX39" fmla="*/ 3428999 w 6070599"/>
                <a:gd name="connsiteY39" fmla="*/ 184150 h 6604000"/>
                <a:gd name="connsiteX40" fmla="*/ 3327399 w 6070599"/>
                <a:gd name="connsiteY40" fmla="*/ 107950 h 6604000"/>
                <a:gd name="connsiteX41" fmla="*/ 3257549 w 6070599"/>
                <a:gd name="connsiteY41" fmla="*/ 95250 h 6604000"/>
                <a:gd name="connsiteX42" fmla="*/ 3219449 w 6070599"/>
                <a:gd name="connsiteY42" fmla="*/ 133350 h 6604000"/>
                <a:gd name="connsiteX43" fmla="*/ 3155949 w 6070599"/>
                <a:gd name="connsiteY43" fmla="*/ 146050 h 6604000"/>
                <a:gd name="connsiteX44" fmla="*/ 3168649 w 6070599"/>
                <a:gd name="connsiteY44" fmla="*/ 330200 h 6604000"/>
                <a:gd name="connsiteX45" fmla="*/ 3181349 w 6070599"/>
                <a:gd name="connsiteY45" fmla="*/ 527050 h 6604000"/>
                <a:gd name="connsiteX46" fmla="*/ 3168649 w 6070599"/>
                <a:gd name="connsiteY46" fmla="*/ 673100 h 6604000"/>
                <a:gd name="connsiteX47" fmla="*/ 3238499 w 6070599"/>
                <a:gd name="connsiteY47" fmla="*/ 768350 h 6604000"/>
                <a:gd name="connsiteX48" fmla="*/ 3238499 w 6070599"/>
                <a:gd name="connsiteY48" fmla="*/ 1016000 h 6604000"/>
                <a:gd name="connsiteX49" fmla="*/ 3181349 w 6070599"/>
                <a:gd name="connsiteY49" fmla="*/ 1117600 h 6604000"/>
                <a:gd name="connsiteX50" fmla="*/ 3194049 w 6070599"/>
                <a:gd name="connsiteY50" fmla="*/ 1174750 h 6604000"/>
                <a:gd name="connsiteX51" fmla="*/ 3187699 w 6070599"/>
                <a:gd name="connsiteY51" fmla="*/ 1212850 h 6604000"/>
                <a:gd name="connsiteX52" fmla="*/ 3174999 w 6070599"/>
                <a:gd name="connsiteY52" fmla="*/ 1244600 h 6604000"/>
                <a:gd name="connsiteX53" fmla="*/ 3213099 w 6070599"/>
                <a:gd name="connsiteY53" fmla="*/ 1352550 h 6604000"/>
                <a:gd name="connsiteX54" fmla="*/ 3340099 w 6070599"/>
                <a:gd name="connsiteY54" fmla="*/ 1460500 h 6604000"/>
                <a:gd name="connsiteX55" fmla="*/ 3378199 w 6070599"/>
                <a:gd name="connsiteY55" fmla="*/ 1555750 h 6604000"/>
                <a:gd name="connsiteX56" fmla="*/ 3276599 w 6070599"/>
                <a:gd name="connsiteY56" fmla="*/ 1625600 h 6604000"/>
                <a:gd name="connsiteX57" fmla="*/ 3098799 w 6070599"/>
                <a:gd name="connsiteY57" fmla="*/ 1657350 h 6604000"/>
                <a:gd name="connsiteX58" fmla="*/ 3022599 w 6070599"/>
                <a:gd name="connsiteY58" fmla="*/ 1720850 h 6604000"/>
                <a:gd name="connsiteX59" fmla="*/ 2990849 w 6070599"/>
                <a:gd name="connsiteY59" fmla="*/ 1835150 h 6604000"/>
                <a:gd name="connsiteX60" fmla="*/ 3047999 w 6070599"/>
                <a:gd name="connsiteY60" fmla="*/ 1892300 h 6604000"/>
                <a:gd name="connsiteX61" fmla="*/ 3111499 w 6070599"/>
                <a:gd name="connsiteY61" fmla="*/ 2044700 h 6604000"/>
                <a:gd name="connsiteX62" fmla="*/ 3073399 w 6070599"/>
                <a:gd name="connsiteY62" fmla="*/ 2178050 h 6604000"/>
                <a:gd name="connsiteX63" fmla="*/ 3124199 w 6070599"/>
                <a:gd name="connsiteY63" fmla="*/ 2247900 h 6604000"/>
                <a:gd name="connsiteX64" fmla="*/ 3130549 w 6070599"/>
                <a:gd name="connsiteY64" fmla="*/ 2501900 h 6604000"/>
                <a:gd name="connsiteX65" fmla="*/ 3181350 w 6070599"/>
                <a:gd name="connsiteY65" fmla="*/ 2914650 h 6604000"/>
                <a:gd name="connsiteX66" fmla="*/ 3136900 w 6070599"/>
                <a:gd name="connsiteY66" fmla="*/ 2914650 h 6604000"/>
                <a:gd name="connsiteX67" fmla="*/ 3054350 w 6070599"/>
                <a:gd name="connsiteY67" fmla="*/ 2990850 h 6604000"/>
                <a:gd name="connsiteX68" fmla="*/ 2984500 w 6070599"/>
                <a:gd name="connsiteY68" fmla="*/ 3124200 h 6604000"/>
                <a:gd name="connsiteX69" fmla="*/ 2901950 w 6070599"/>
                <a:gd name="connsiteY69" fmla="*/ 3314700 h 6604000"/>
                <a:gd name="connsiteX70" fmla="*/ 2882900 w 6070599"/>
                <a:gd name="connsiteY70" fmla="*/ 3562350 h 6604000"/>
                <a:gd name="connsiteX71" fmla="*/ 2806700 w 6070599"/>
                <a:gd name="connsiteY71" fmla="*/ 3695700 h 6604000"/>
                <a:gd name="connsiteX72" fmla="*/ 2616200 w 6070599"/>
                <a:gd name="connsiteY72" fmla="*/ 3689350 h 6604000"/>
                <a:gd name="connsiteX73" fmla="*/ 2552700 w 6070599"/>
                <a:gd name="connsiteY73" fmla="*/ 3613150 h 6604000"/>
                <a:gd name="connsiteX74" fmla="*/ 2432050 w 6070599"/>
                <a:gd name="connsiteY74" fmla="*/ 3587750 h 6604000"/>
                <a:gd name="connsiteX75" fmla="*/ 2349500 w 6070599"/>
                <a:gd name="connsiteY75" fmla="*/ 3689350 h 6604000"/>
                <a:gd name="connsiteX76" fmla="*/ 2165350 w 6070599"/>
                <a:gd name="connsiteY76" fmla="*/ 3663950 h 6604000"/>
                <a:gd name="connsiteX77" fmla="*/ 2095500 w 6070599"/>
                <a:gd name="connsiteY77" fmla="*/ 3803650 h 6604000"/>
                <a:gd name="connsiteX78" fmla="*/ 1936750 w 6070599"/>
                <a:gd name="connsiteY78" fmla="*/ 3822700 h 6604000"/>
                <a:gd name="connsiteX79" fmla="*/ 1816100 w 6070599"/>
                <a:gd name="connsiteY79" fmla="*/ 3841750 h 6604000"/>
                <a:gd name="connsiteX80" fmla="*/ 1752600 w 6070599"/>
                <a:gd name="connsiteY80" fmla="*/ 3873500 h 6604000"/>
                <a:gd name="connsiteX81" fmla="*/ 1619250 w 6070599"/>
                <a:gd name="connsiteY81" fmla="*/ 3835400 h 6604000"/>
                <a:gd name="connsiteX82" fmla="*/ 1536700 w 6070599"/>
                <a:gd name="connsiteY82" fmla="*/ 4000500 h 6604000"/>
                <a:gd name="connsiteX83" fmla="*/ 1320800 w 6070599"/>
                <a:gd name="connsiteY83" fmla="*/ 4064000 h 6604000"/>
                <a:gd name="connsiteX84" fmla="*/ 1308100 w 6070599"/>
                <a:gd name="connsiteY84" fmla="*/ 4267200 h 6604000"/>
                <a:gd name="connsiteX85" fmla="*/ 1225550 w 6070599"/>
                <a:gd name="connsiteY85" fmla="*/ 4343400 h 6604000"/>
                <a:gd name="connsiteX86" fmla="*/ 1143000 w 6070599"/>
                <a:gd name="connsiteY86" fmla="*/ 4241800 h 6604000"/>
                <a:gd name="connsiteX87" fmla="*/ 1016000 w 6070599"/>
                <a:gd name="connsiteY87" fmla="*/ 4267200 h 6604000"/>
                <a:gd name="connsiteX88" fmla="*/ 895349 w 6070599"/>
                <a:gd name="connsiteY88" fmla="*/ 4298950 h 6604000"/>
                <a:gd name="connsiteX89" fmla="*/ 857250 w 6070599"/>
                <a:gd name="connsiteY89" fmla="*/ 4445000 h 6604000"/>
                <a:gd name="connsiteX90" fmla="*/ 850900 w 6070599"/>
                <a:gd name="connsiteY90" fmla="*/ 4552950 h 6604000"/>
                <a:gd name="connsiteX91" fmla="*/ 755650 w 6070599"/>
                <a:gd name="connsiteY91" fmla="*/ 4749800 h 6604000"/>
                <a:gd name="connsiteX92" fmla="*/ 539750 w 6070599"/>
                <a:gd name="connsiteY92" fmla="*/ 4832350 h 6604000"/>
                <a:gd name="connsiteX93" fmla="*/ 342900 w 6070599"/>
                <a:gd name="connsiteY93" fmla="*/ 4946650 h 6604000"/>
                <a:gd name="connsiteX94" fmla="*/ 158750 w 6070599"/>
                <a:gd name="connsiteY94" fmla="*/ 4946650 h 6604000"/>
                <a:gd name="connsiteX95" fmla="*/ 0 w 6070599"/>
                <a:gd name="connsiteY95" fmla="*/ 4978400 h 6604000"/>
                <a:gd name="connsiteX96" fmla="*/ 19050 w 6070599"/>
                <a:gd name="connsiteY96" fmla="*/ 5137150 h 6604000"/>
                <a:gd name="connsiteX97" fmla="*/ 1352549 w 6070599"/>
                <a:gd name="connsiteY97" fmla="*/ 6604000 h 6604000"/>
                <a:gd name="connsiteX0" fmla="*/ 6084024 w 6084024"/>
                <a:gd name="connsiteY0" fmla="*/ 609600 h 6604000"/>
                <a:gd name="connsiteX1" fmla="*/ 5995124 w 6084024"/>
                <a:gd name="connsiteY1" fmla="*/ 546100 h 6604000"/>
                <a:gd name="connsiteX2" fmla="*/ 5995124 w 6084024"/>
                <a:gd name="connsiteY2" fmla="*/ 590550 h 6604000"/>
                <a:gd name="connsiteX3" fmla="*/ 5874474 w 6084024"/>
                <a:gd name="connsiteY3" fmla="*/ 520700 h 6604000"/>
                <a:gd name="connsiteX4" fmla="*/ 5760174 w 6084024"/>
                <a:gd name="connsiteY4" fmla="*/ 514350 h 6604000"/>
                <a:gd name="connsiteX5" fmla="*/ 5747474 w 6084024"/>
                <a:gd name="connsiteY5" fmla="*/ 552450 h 6604000"/>
                <a:gd name="connsiteX6" fmla="*/ 5544274 w 6084024"/>
                <a:gd name="connsiteY6" fmla="*/ 400050 h 6604000"/>
                <a:gd name="connsiteX7" fmla="*/ 5334724 w 6084024"/>
                <a:gd name="connsiteY7" fmla="*/ 311150 h 6604000"/>
                <a:gd name="connsiteX8" fmla="*/ 5277574 w 6084024"/>
                <a:gd name="connsiteY8" fmla="*/ 342900 h 6604000"/>
                <a:gd name="connsiteX9" fmla="*/ 5118824 w 6084024"/>
                <a:gd name="connsiteY9" fmla="*/ 285750 h 6604000"/>
                <a:gd name="connsiteX10" fmla="*/ 5112474 w 6084024"/>
                <a:gd name="connsiteY10" fmla="*/ 247650 h 6604000"/>
                <a:gd name="connsiteX11" fmla="*/ 5017224 w 6084024"/>
                <a:gd name="connsiteY11" fmla="*/ 158750 h 6604000"/>
                <a:gd name="connsiteX12" fmla="*/ 4960074 w 6084024"/>
                <a:gd name="connsiteY12" fmla="*/ 0 h 6604000"/>
                <a:gd name="connsiteX13" fmla="*/ 4864824 w 6084024"/>
                <a:gd name="connsiteY13" fmla="*/ 82550 h 6604000"/>
                <a:gd name="connsiteX14" fmla="*/ 4864824 w 6084024"/>
                <a:gd name="connsiteY14" fmla="*/ 177800 h 6604000"/>
                <a:gd name="connsiteX15" fmla="*/ 4864824 w 6084024"/>
                <a:gd name="connsiteY15" fmla="*/ 222250 h 6604000"/>
                <a:gd name="connsiteX16" fmla="*/ 4928324 w 6084024"/>
                <a:gd name="connsiteY16" fmla="*/ 285750 h 6604000"/>
                <a:gd name="connsiteX17" fmla="*/ 4928324 w 6084024"/>
                <a:gd name="connsiteY17" fmla="*/ 349250 h 6604000"/>
                <a:gd name="connsiteX18" fmla="*/ 5017224 w 6084024"/>
                <a:gd name="connsiteY18" fmla="*/ 488950 h 6604000"/>
                <a:gd name="connsiteX19" fmla="*/ 4934674 w 6084024"/>
                <a:gd name="connsiteY19" fmla="*/ 552450 h 6604000"/>
                <a:gd name="connsiteX20" fmla="*/ 4788624 w 6084024"/>
                <a:gd name="connsiteY20" fmla="*/ 584200 h 6604000"/>
                <a:gd name="connsiteX21" fmla="*/ 4731474 w 6084024"/>
                <a:gd name="connsiteY21" fmla="*/ 641350 h 6604000"/>
                <a:gd name="connsiteX22" fmla="*/ 4731474 w 6084024"/>
                <a:gd name="connsiteY22" fmla="*/ 641350 h 6604000"/>
                <a:gd name="connsiteX23" fmla="*/ 4680674 w 6084024"/>
                <a:gd name="connsiteY23" fmla="*/ 628650 h 6604000"/>
                <a:gd name="connsiteX24" fmla="*/ 4636224 w 6084024"/>
                <a:gd name="connsiteY24" fmla="*/ 781050 h 6604000"/>
                <a:gd name="connsiteX25" fmla="*/ 4598124 w 6084024"/>
                <a:gd name="connsiteY25" fmla="*/ 800100 h 6604000"/>
                <a:gd name="connsiteX26" fmla="*/ 4547324 w 6084024"/>
                <a:gd name="connsiteY26" fmla="*/ 850900 h 6604000"/>
                <a:gd name="connsiteX27" fmla="*/ 4445724 w 6084024"/>
                <a:gd name="connsiteY27" fmla="*/ 869950 h 6604000"/>
                <a:gd name="connsiteX28" fmla="*/ 4401274 w 6084024"/>
                <a:gd name="connsiteY28" fmla="*/ 990600 h 6604000"/>
                <a:gd name="connsiteX29" fmla="*/ 4312374 w 6084024"/>
                <a:gd name="connsiteY29" fmla="*/ 1073150 h 6604000"/>
                <a:gd name="connsiteX30" fmla="*/ 4179024 w 6084024"/>
                <a:gd name="connsiteY30" fmla="*/ 844550 h 6604000"/>
                <a:gd name="connsiteX31" fmla="*/ 4121874 w 6084024"/>
                <a:gd name="connsiteY31" fmla="*/ 889000 h 6604000"/>
                <a:gd name="connsiteX32" fmla="*/ 4032974 w 6084024"/>
                <a:gd name="connsiteY32" fmla="*/ 781050 h 6604000"/>
                <a:gd name="connsiteX33" fmla="*/ 3823424 w 6084024"/>
                <a:gd name="connsiteY33" fmla="*/ 755650 h 6604000"/>
                <a:gd name="connsiteX34" fmla="*/ 3791674 w 6084024"/>
                <a:gd name="connsiteY34" fmla="*/ 571500 h 6604000"/>
                <a:gd name="connsiteX35" fmla="*/ 3791674 w 6084024"/>
                <a:gd name="connsiteY35" fmla="*/ 482600 h 6604000"/>
                <a:gd name="connsiteX36" fmla="*/ 3753574 w 6084024"/>
                <a:gd name="connsiteY36" fmla="*/ 419100 h 6604000"/>
                <a:gd name="connsiteX37" fmla="*/ 3544024 w 6084024"/>
                <a:gd name="connsiteY37" fmla="*/ 400050 h 6604000"/>
                <a:gd name="connsiteX38" fmla="*/ 3524974 w 6084024"/>
                <a:gd name="connsiteY38" fmla="*/ 304800 h 6604000"/>
                <a:gd name="connsiteX39" fmla="*/ 3442424 w 6084024"/>
                <a:gd name="connsiteY39" fmla="*/ 184150 h 6604000"/>
                <a:gd name="connsiteX40" fmla="*/ 3340824 w 6084024"/>
                <a:gd name="connsiteY40" fmla="*/ 107950 h 6604000"/>
                <a:gd name="connsiteX41" fmla="*/ 3270974 w 6084024"/>
                <a:gd name="connsiteY41" fmla="*/ 95250 h 6604000"/>
                <a:gd name="connsiteX42" fmla="*/ 3232874 w 6084024"/>
                <a:gd name="connsiteY42" fmla="*/ 133350 h 6604000"/>
                <a:gd name="connsiteX43" fmla="*/ 3169374 w 6084024"/>
                <a:gd name="connsiteY43" fmla="*/ 146050 h 6604000"/>
                <a:gd name="connsiteX44" fmla="*/ 3182074 w 6084024"/>
                <a:gd name="connsiteY44" fmla="*/ 330200 h 6604000"/>
                <a:gd name="connsiteX45" fmla="*/ 3194774 w 6084024"/>
                <a:gd name="connsiteY45" fmla="*/ 527050 h 6604000"/>
                <a:gd name="connsiteX46" fmla="*/ 3182074 w 6084024"/>
                <a:gd name="connsiteY46" fmla="*/ 673100 h 6604000"/>
                <a:gd name="connsiteX47" fmla="*/ 3251924 w 6084024"/>
                <a:gd name="connsiteY47" fmla="*/ 768350 h 6604000"/>
                <a:gd name="connsiteX48" fmla="*/ 3251924 w 6084024"/>
                <a:gd name="connsiteY48" fmla="*/ 1016000 h 6604000"/>
                <a:gd name="connsiteX49" fmla="*/ 3194774 w 6084024"/>
                <a:gd name="connsiteY49" fmla="*/ 1117600 h 6604000"/>
                <a:gd name="connsiteX50" fmla="*/ 3207474 w 6084024"/>
                <a:gd name="connsiteY50" fmla="*/ 1174750 h 6604000"/>
                <a:gd name="connsiteX51" fmla="*/ 3201124 w 6084024"/>
                <a:gd name="connsiteY51" fmla="*/ 1212850 h 6604000"/>
                <a:gd name="connsiteX52" fmla="*/ 3188424 w 6084024"/>
                <a:gd name="connsiteY52" fmla="*/ 1244600 h 6604000"/>
                <a:gd name="connsiteX53" fmla="*/ 3226524 w 6084024"/>
                <a:gd name="connsiteY53" fmla="*/ 1352550 h 6604000"/>
                <a:gd name="connsiteX54" fmla="*/ 3353524 w 6084024"/>
                <a:gd name="connsiteY54" fmla="*/ 1460500 h 6604000"/>
                <a:gd name="connsiteX55" fmla="*/ 3391624 w 6084024"/>
                <a:gd name="connsiteY55" fmla="*/ 1555750 h 6604000"/>
                <a:gd name="connsiteX56" fmla="*/ 3290024 w 6084024"/>
                <a:gd name="connsiteY56" fmla="*/ 1625600 h 6604000"/>
                <a:gd name="connsiteX57" fmla="*/ 3112224 w 6084024"/>
                <a:gd name="connsiteY57" fmla="*/ 1657350 h 6604000"/>
                <a:gd name="connsiteX58" fmla="*/ 3036024 w 6084024"/>
                <a:gd name="connsiteY58" fmla="*/ 1720850 h 6604000"/>
                <a:gd name="connsiteX59" fmla="*/ 3004274 w 6084024"/>
                <a:gd name="connsiteY59" fmla="*/ 1835150 h 6604000"/>
                <a:gd name="connsiteX60" fmla="*/ 3061424 w 6084024"/>
                <a:gd name="connsiteY60" fmla="*/ 1892300 h 6604000"/>
                <a:gd name="connsiteX61" fmla="*/ 3124924 w 6084024"/>
                <a:gd name="connsiteY61" fmla="*/ 2044700 h 6604000"/>
                <a:gd name="connsiteX62" fmla="*/ 3086824 w 6084024"/>
                <a:gd name="connsiteY62" fmla="*/ 2178050 h 6604000"/>
                <a:gd name="connsiteX63" fmla="*/ 3137624 w 6084024"/>
                <a:gd name="connsiteY63" fmla="*/ 2247900 h 6604000"/>
                <a:gd name="connsiteX64" fmla="*/ 3143974 w 6084024"/>
                <a:gd name="connsiteY64" fmla="*/ 2501900 h 6604000"/>
                <a:gd name="connsiteX65" fmla="*/ 3194775 w 6084024"/>
                <a:gd name="connsiteY65" fmla="*/ 2914650 h 6604000"/>
                <a:gd name="connsiteX66" fmla="*/ 3150325 w 6084024"/>
                <a:gd name="connsiteY66" fmla="*/ 2914650 h 6604000"/>
                <a:gd name="connsiteX67" fmla="*/ 3067775 w 6084024"/>
                <a:gd name="connsiteY67" fmla="*/ 2990850 h 6604000"/>
                <a:gd name="connsiteX68" fmla="*/ 2997925 w 6084024"/>
                <a:gd name="connsiteY68" fmla="*/ 3124200 h 6604000"/>
                <a:gd name="connsiteX69" fmla="*/ 2915375 w 6084024"/>
                <a:gd name="connsiteY69" fmla="*/ 3314700 h 6604000"/>
                <a:gd name="connsiteX70" fmla="*/ 2896325 w 6084024"/>
                <a:gd name="connsiteY70" fmla="*/ 3562350 h 6604000"/>
                <a:gd name="connsiteX71" fmla="*/ 2820125 w 6084024"/>
                <a:gd name="connsiteY71" fmla="*/ 3695700 h 6604000"/>
                <a:gd name="connsiteX72" fmla="*/ 2629625 w 6084024"/>
                <a:gd name="connsiteY72" fmla="*/ 3689350 h 6604000"/>
                <a:gd name="connsiteX73" fmla="*/ 2566125 w 6084024"/>
                <a:gd name="connsiteY73" fmla="*/ 3613150 h 6604000"/>
                <a:gd name="connsiteX74" fmla="*/ 2445475 w 6084024"/>
                <a:gd name="connsiteY74" fmla="*/ 3587750 h 6604000"/>
                <a:gd name="connsiteX75" fmla="*/ 2362925 w 6084024"/>
                <a:gd name="connsiteY75" fmla="*/ 3689350 h 6604000"/>
                <a:gd name="connsiteX76" fmla="*/ 2178775 w 6084024"/>
                <a:gd name="connsiteY76" fmla="*/ 3663950 h 6604000"/>
                <a:gd name="connsiteX77" fmla="*/ 2108925 w 6084024"/>
                <a:gd name="connsiteY77" fmla="*/ 3803650 h 6604000"/>
                <a:gd name="connsiteX78" fmla="*/ 1950175 w 6084024"/>
                <a:gd name="connsiteY78" fmla="*/ 3822700 h 6604000"/>
                <a:gd name="connsiteX79" fmla="*/ 1829525 w 6084024"/>
                <a:gd name="connsiteY79" fmla="*/ 3841750 h 6604000"/>
                <a:gd name="connsiteX80" fmla="*/ 1766025 w 6084024"/>
                <a:gd name="connsiteY80" fmla="*/ 3873500 h 6604000"/>
                <a:gd name="connsiteX81" fmla="*/ 1632675 w 6084024"/>
                <a:gd name="connsiteY81" fmla="*/ 3835400 h 6604000"/>
                <a:gd name="connsiteX82" fmla="*/ 1550125 w 6084024"/>
                <a:gd name="connsiteY82" fmla="*/ 4000500 h 6604000"/>
                <a:gd name="connsiteX83" fmla="*/ 1334225 w 6084024"/>
                <a:gd name="connsiteY83" fmla="*/ 4064000 h 6604000"/>
                <a:gd name="connsiteX84" fmla="*/ 1321525 w 6084024"/>
                <a:gd name="connsiteY84" fmla="*/ 4267200 h 6604000"/>
                <a:gd name="connsiteX85" fmla="*/ 1238975 w 6084024"/>
                <a:gd name="connsiteY85" fmla="*/ 4343400 h 6604000"/>
                <a:gd name="connsiteX86" fmla="*/ 1156425 w 6084024"/>
                <a:gd name="connsiteY86" fmla="*/ 4241800 h 6604000"/>
                <a:gd name="connsiteX87" fmla="*/ 1029425 w 6084024"/>
                <a:gd name="connsiteY87" fmla="*/ 4267200 h 6604000"/>
                <a:gd name="connsiteX88" fmla="*/ 908774 w 6084024"/>
                <a:gd name="connsiteY88" fmla="*/ 4298950 h 6604000"/>
                <a:gd name="connsiteX89" fmla="*/ 870675 w 6084024"/>
                <a:gd name="connsiteY89" fmla="*/ 4445000 h 6604000"/>
                <a:gd name="connsiteX90" fmla="*/ 864325 w 6084024"/>
                <a:gd name="connsiteY90" fmla="*/ 4552950 h 6604000"/>
                <a:gd name="connsiteX91" fmla="*/ 769075 w 6084024"/>
                <a:gd name="connsiteY91" fmla="*/ 4749800 h 6604000"/>
                <a:gd name="connsiteX92" fmla="*/ 553175 w 6084024"/>
                <a:gd name="connsiteY92" fmla="*/ 4832350 h 6604000"/>
                <a:gd name="connsiteX93" fmla="*/ 356325 w 6084024"/>
                <a:gd name="connsiteY93" fmla="*/ 4946650 h 6604000"/>
                <a:gd name="connsiteX94" fmla="*/ 172175 w 6084024"/>
                <a:gd name="connsiteY94" fmla="*/ 4946650 h 6604000"/>
                <a:gd name="connsiteX95" fmla="*/ 13425 w 6084024"/>
                <a:gd name="connsiteY95" fmla="*/ 4978400 h 6604000"/>
                <a:gd name="connsiteX96" fmla="*/ 32475 w 6084024"/>
                <a:gd name="connsiteY96" fmla="*/ 5137150 h 6604000"/>
                <a:gd name="connsiteX97" fmla="*/ 273775 w 6084024"/>
                <a:gd name="connsiteY97" fmla="*/ 5753100 h 6604000"/>
                <a:gd name="connsiteX98" fmla="*/ 1365974 w 6084024"/>
                <a:gd name="connsiteY98" fmla="*/ 6604000 h 6604000"/>
                <a:gd name="connsiteX0" fmla="*/ 6084024 w 6084024"/>
                <a:gd name="connsiteY0" fmla="*/ 609600 h 6604000"/>
                <a:gd name="connsiteX1" fmla="*/ 5995124 w 6084024"/>
                <a:gd name="connsiteY1" fmla="*/ 546100 h 6604000"/>
                <a:gd name="connsiteX2" fmla="*/ 5995124 w 6084024"/>
                <a:gd name="connsiteY2" fmla="*/ 590550 h 6604000"/>
                <a:gd name="connsiteX3" fmla="*/ 5874474 w 6084024"/>
                <a:gd name="connsiteY3" fmla="*/ 520700 h 6604000"/>
                <a:gd name="connsiteX4" fmla="*/ 5760174 w 6084024"/>
                <a:gd name="connsiteY4" fmla="*/ 514350 h 6604000"/>
                <a:gd name="connsiteX5" fmla="*/ 5747474 w 6084024"/>
                <a:gd name="connsiteY5" fmla="*/ 552450 h 6604000"/>
                <a:gd name="connsiteX6" fmla="*/ 5544274 w 6084024"/>
                <a:gd name="connsiteY6" fmla="*/ 400050 h 6604000"/>
                <a:gd name="connsiteX7" fmla="*/ 5334724 w 6084024"/>
                <a:gd name="connsiteY7" fmla="*/ 311150 h 6604000"/>
                <a:gd name="connsiteX8" fmla="*/ 5277574 w 6084024"/>
                <a:gd name="connsiteY8" fmla="*/ 342900 h 6604000"/>
                <a:gd name="connsiteX9" fmla="*/ 5118824 w 6084024"/>
                <a:gd name="connsiteY9" fmla="*/ 285750 h 6604000"/>
                <a:gd name="connsiteX10" fmla="*/ 5112474 w 6084024"/>
                <a:gd name="connsiteY10" fmla="*/ 247650 h 6604000"/>
                <a:gd name="connsiteX11" fmla="*/ 5017224 w 6084024"/>
                <a:gd name="connsiteY11" fmla="*/ 158750 h 6604000"/>
                <a:gd name="connsiteX12" fmla="*/ 4960074 w 6084024"/>
                <a:gd name="connsiteY12" fmla="*/ 0 h 6604000"/>
                <a:gd name="connsiteX13" fmla="*/ 4864824 w 6084024"/>
                <a:gd name="connsiteY13" fmla="*/ 82550 h 6604000"/>
                <a:gd name="connsiteX14" fmla="*/ 4864824 w 6084024"/>
                <a:gd name="connsiteY14" fmla="*/ 177800 h 6604000"/>
                <a:gd name="connsiteX15" fmla="*/ 4864824 w 6084024"/>
                <a:gd name="connsiteY15" fmla="*/ 222250 h 6604000"/>
                <a:gd name="connsiteX16" fmla="*/ 4928324 w 6084024"/>
                <a:gd name="connsiteY16" fmla="*/ 285750 h 6604000"/>
                <a:gd name="connsiteX17" fmla="*/ 4928324 w 6084024"/>
                <a:gd name="connsiteY17" fmla="*/ 349250 h 6604000"/>
                <a:gd name="connsiteX18" fmla="*/ 5017224 w 6084024"/>
                <a:gd name="connsiteY18" fmla="*/ 488950 h 6604000"/>
                <a:gd name="connsiteX19" fmla="*/ 4934674 w 6084024"/>
                <a:gd name="connsiteY19" fmla="*/ 552450 h 6604000"/>
                <a:gd name="connsiteX20" fmla="*/ 4788624 w 6084024"/>
                <a:gd name="connsiteY20" fmla="*/ 584200 h 6604000"/>
                <a:gd name="connsiteX21" fmla="*/ 4731474 w 6084024"/>
                <a:gd name="connsiteY21" fmla="*/ 641350 h 6604000"/>
                <a:gd name="connsiteX22" fmla="*/ 4731474 w 6084024"/>
                <a:gd name="connsiteY22" fmla="*/ 641350 h 6604000"/>
                <a:gd name="connsiteX23" fmla="*/ 4680674 w 6084024"/>
                <a:gd name="connsiteY23" fmla="*/ 628650 h 6604000"/>
                <a:gd name="connsiteX24" fmla="*/ 4636224 w 6084024"/>
                <a:gd name="connsiteY24" fmla="*/ 781050 h 6604000"/>
                <a:gd name="connsiteX25" fmla="*/ 4598124 w 6084024"/>
                <a:gd name="connsiteY25" fmla="*/ 800100 h 6604000"/>
                <a:gd name="connsiteX26" fmla="*/ 4547324 w 6084024"/>
                <a:gd name="connsiteY26" fmla="*/ 850900 h 6604000"/>
                <a:gd name="connsiteX27" fmla="*/ 4445724 w 6084024"/>
                <a:gd name="connsiteY27" fmla="*/ 869950 h 6604000"/>
                <a:gd name="connsiteX28" fmla="*/ 4401274 w 6084024"/>
                <a:gd name="connsiteY28" fmla="*/ 990600 h 6604000"/>
                <a:gd name="connsiteX29" fmla="*/ 4312374 w 6084024"/>
                <a:gd name="connsiteY29" fmla="*/ 1073150 h 6604000"/>
                <a:gd name="connsiteX30" fmla="*/ 4179024 w 6084024"/>
                <a:gd name="connsiteY30" fmla="*/ 844550 h 6604000"/>
                <a:gd name="connsiteX31" fmla="*/ 4121874 w 6084024"/>
                <a:gd name="connsiteY31" fmla="*/ 889000 h 6604000"/>
                <a:gd name="connsiteX32" fmla="*/ 4032974 w 6084024"/>
                <a:gd name="connsiteY32" fmla="*/ 781050 h 6604000"/>
                <a:gd name="connsiteX33" fmla="*/ 3823424 w 6084024"/>
                <a:gd name="connsiteY33" fmla="*/ 755650 h 6604000"/>
                <a:gd name="connsiteX34" fmla="*/ 3791674 w 6084024"/>
                <a:gd name="connsiteY34" fmla="*/ 571500 h 6604000"/>
                <a:gd name="connsiteX35" fmla="*/ 3791674 w 6084024"/>
                <a:gd name="connsiteY35" fmla="*/ 482600 h 6604000"/>
                <a:gd name="connsiteX36" fmla="*/ 3753574 w 6084024"/>
                <a:gd name="connsiteY36" fmla="*/ 419100 h 6604000"/>
                <a:gd name="connsiteX37" fmla="*/ 3544024 w 6084024"/>
                <a:gd name="connsiteY37" fmla="*/ 400050 h 6604000"/>
                <a:gd name="connsiteX38" fmla="*/ 3524974 w 6084024"/>
                <a:gd name="connsiteY38" fmla="*/ 304800 h 6604000"/>
                <a:gd name="connsiteX39" fmla="*/ 3442424 w 6084024"/>
                <a:gd name="connsiteY39" fmla="*/ 184150 h 6604000"/>
                <a:gd name="connsiteX40" fmla="*/ 3340824 w 6084024"/>
                <a:gd name="connsiteY40" fmla="*/ 107950 h 6604000"/>
                <a:gd name="connsiteX41" fmla="*/ 3270974 w 6084024"/>
                <a:gd name="connsiteY41" fmla="*/ 95250 h 6604000"/>
                <a:gd name="connsiteX42" fmla="*/ 3232874 w 6084024"/>
                <a:gd name="connsiteY42" fmla="*/ 133350 h 6604000"/>
                <a:gd name="connsiteX43" fmla="*/ 3169374 w 6084024"/>
                <a:gd name="connsiteY43" fmla="*/ 146050 h 6604000"/>
                <a:gd name="connsiteX44" fmla="*/ 3182074 w 6084024"/>
                <a:gd name="connsiteY44" fmla="*/ 330200 h 6604000"/>
                <a:gd name="connsiteX45" fmla="*/ 3194774 w 6084024"/>
                <a:gd name="connsiteY45" fmla="*/ 527050 h 6604000"/>
                <a:gd name="connsiteX46" fmla="*/ 3182074 w 6084024"/>
                <a:gd name="connsiteY46" fmla="*/ 673100 h 6604000"/>
                <a:gd name="connsiteX47" fmla="*/ 3251924 w 6084024"/>
                <a:gd name="connsiteY47" fmla="*/ 768350 h 6604000"/>
                <a:gd name="connsiteX48" fmla="*/ 3251924 w 6084024"/>
                <a:gd name="connsiteY48" fmla="*/ 1016000 h 6604000"/>
                <a:gd name="connsiteX49" fmla="*/ 3194774 w 6084024"/>
                <a:gd name="connsiteY49" fmla="*/ 1117600 h 6604000"/>
                <a:gd name="connsiteX50" fmla="*/ 3207474 w 6084024"/>
                <a:gd name="connsiteY50" fmla="*/ 1174750 h 6604000"/>
                <a:gd name="connsiteX51" fmla="*/ 3201124 w 6084024"/>
                <a:gd name="connsiteY51" fmla="*/ 1212850 h 6604000"/>
                <a:gd name="connsiteX52" fmla="*/ 3188424 w 6084024"/>
                <a:gd name="connsiteY52" fmla="*/ 1244600 h 6604000"/>
                <a:gd name="connsiteX53" fmla="*/ 3226524 w 6084024"/>
                <a:gd name="connsiteY53" fmla="*/ 1352550 h 6604000"/>
                <a:gd name="connsiteX54" fmla="*/ 3353524 w 6084024"/>
                <a:gd name="connsiteY54" fmla="*/ 1460500 h 6604000"/>
                <a:gd name="connsiteX55" fmla="*/ 3391624 w 6084024"/>
                <a:gd name="connsiteY55" fmla="*/ 1555750 h 6604000"/>
                <a:gd name="connsiteX56" fmla="*/ 3290024 w 6084024"/>
                <a:gd name="connsiteY56" fmla="*/ 1625600 h 6604000"/>
                <a:gd name="connsiteX57" fmla="*/ 3112224 w 6084024"/>
                <a:gd name="connsiteY57" fmla="*/ 1657350 h 6604000"/>
                <a:gd name="connsiteX58" fmla="*/ 3036024 w 6084024"/>
                <a:gd name="connsiteY58" fmla="*/ 1720850 h 6604000"/>
                <a:gd name="connsiteX59" fmla="*/ 3004274 w 6084024"/>
                <a:gd name="connsiteY59" fmla="*/ 1835150 h 6604000"/>
                <a:gd name="connsiteX60" fmla="*/ 3061424 w 6084024"/>
                <a:gd name="connsiteY60" fmla="*/ 1892300 h 6604000"/>
                <a:gd name="connsiteX61" fmla="*/ 3124924 w 6084024"/>
                <a:gd name="connsiteY61" fmla="*/ 2044700 h 6604000"/>
                <a:gd name="connsiteX62" fmla="*/ 3086824 w 6084024"/>
                <a:gd name="connsiteY62" fmla="*/ 2178050 h 6604000"/>
                <a:gd name="connsiteX63" fmla="*/ 3137624 w 6084024"/>
                <a:gd name="connsiteY63" fmla="*/ 2247900 h 6604000"/>
                <a:gd name="connsiteX64" fmla="*/ 3143974 w 6084024"/>
                <a:gd name="connsiteY64" fmla="*/ 2501900 h 6604000"/>
                <a:gd name="connsiteX65" fmla="*/ 3194775 w 6084024"/>
                <a:gd name="connsiteY65" fmla="*/ 2914650 h 6604000"/>
                <a:gd name="connsiteX66" fmla="*/ 3150325 w 6084024"/>
                <a:gd name="connsiteY66" fmla="*/ 2914650 h 6604000"/>
                <a:gd name="connsiteX67" fmla="*/ 3067775 w 6084024"/>
                <a:gd name="connsiteY67" fmla="*/ 2990850 h 6604000"/>
                <a:gd name="connsiteX68" fmla="*/ 2997925 w 6084024"/>
                <a:gd name="connsiteY68" fmla="*/ 3124200 h 6604000"/>
                <a:gd name="connsiteX69" fmla="*/ 2915375 w 6084024"/>
                <a:gd name="connsiteY69" fmla="*/ 3314700 h 6604000"/>
                <a:gd name="connsiteX70" fmla="*/ 2896325 w 6084024"/>
                <a:gd name="connsiteY70" fmla="*/ 3562350 h 6604000"/>
                <a:gd name="connsiteX71" fmla="*/ 2820125 w 6084024"/>
                <a:gd name="connsiteY71" fmla="*/ 3695700 h 6604000"/>
                <a:gd name="connsiteX72" fmla="*/ 2629625 w 6084024"/>
                <a:gd name="connsiteY72" fmla="*/ 3689350 h 6604000"/>
                <a:gd name="connsiteX73" fmla="*/ 2566125 w 6084024"/>
                <a:gd name="connsiteY73" fmla="*/ 3613150 h 6604000"/>
                <a:gd name="connsiteX74" fmla="*/ 2445475 w 6084024"/>
                <a:gd name="connsiteY74" fmla="*/ 3587750 h 6604000"/>
                <a:gd name="connsiteX75" fmla="*/ 2362925 w 6084024"/>
                <a:gd name="connsiteY75" fmla="*/ 3689350 h 6604000"/>
                <a:gd name="connsiteX76" fmla="*/ 2178775 w 6084024"/>
                <a:gd name="connsiteY76" fmla="*/ 3663950 h 6604000"/>
                <a:gd name="connsiteX77" fmla="*/ 2108925 w 6084024"/>
                <a:gd name="connsiteY77" fmla="*/ 3803650 h 6604000"/>
                <a:gd name="connsiteX78" fmla="*/ 1950175 w 6084024"/>
                <a:gd name="connsiteY78" fmla="*/ 3822700 h 6604000"/>
                <a:gd name="connsiteX79" fmla="*/ 1829525 w 6084024"/>
                <a:gd name="connsiteY79" fmla="*/ 3841750 h 6604000"/>
                <a:gd name="connsiteX80" fmla="*/ 1766025 w 6084024"/>
                <a:gd name="connsiteY80" fmla="*/ 3873500 h 6604000"/>
                <a:gd name="connsiteX81" fmla="*/ 1632675 w 6084024"/>
                <a:gd name="connsiteY81" fmla="*/ 3835400 h 6604000"/>
                <a:gd name="connsiteX82" fmla="*/ 1550125 w 6084024"/>
                <a:gd name="connsiteY82" fmla="*/ 4000500 h 6604000"/>
                <a:gd name="connsiteX83" fmla="*/ 1334225 w 6084024"/>
                <a:gd name="connsiteY83" fmla="*/ 4064000 h 6604000"/>
                <a:gd name="connsiteX84" fmla="*/ 1321525 w 6084024"/>
                <a:gd name="connsiteY84" fmla="*/ 4267200 h 6604000"/>
                <a:gd name="connsiteX85" fmla="*/ 1238975 w 6084024"/>
                <a:gd name="connsiteY85" fmla="*/ 4343400 h 6604000"/>
                <a:gd name="connsiteX86" fmla="*/ 1156425 w 6084024"/>
                <a:gd name="connsiteY86" fmla="*/ 4241800 h 6604000"/>
                <a:gd name="connsiteX87" fmla="*/ 1029425 w 6084024"/>
                <a:gd name="connsiteY87" fmla="*/ 4267200 h 6604000"/>
                <a:gd name="connsiteX88" fmla="*/ 908774 w 6084024"/>
                <a:gd name="connsiteY88" fmla="*/ 4298950 h 6604000"/>
                <a:gd name="connsiteX89" fmla="*/ 870675 w 6084024"/>
                <a:gd name="connsiteY89" fmla="*/ 4445000 h 6604000"/>
                <a:gd name="connsiteX90" fmla="*/ 864325 w 6084024"/>
                <a:gd name="connsiteY90" fmla="*/ 4552950 h 6604000"/>
                <a:gd name="connsiteX91" fmla="*/ 769075 w 6084024"/>
                <a:gd name="connsiteY91" fmla="*/ 4749800 h 6604000"/>
                <a:gd name="connsiteX92" fmla="*/ 553175 w 6084024"/>
                <a:gd name="connsiteY92" fmla="*/ 4832350 h 6604000"/>
                <a:gd name="connsiteX93" fmla="*/ 356325 w 6084024"/>
                <a:gd name="connsiteY93" fmla="*/ 4946650 h 6604000"/>
                <a:gd name="connsiteX94" fmla="*/ 172175 w 6084024"/>
                <a:gd name="connsiteY94" fmla="*/ 4946650 h 6604000"/>
                <a:gd name="connsiteX95" fmla="*/ 13425 w 6084024"/>
                <a:gd name="connsiteY95" fmla="*/ 4978400 h 6604000"/>
                <a:gd name="connsiteX96" fmla="*/ 32475 w 6084024"/>
                <a:gd name="connsiteY96" fmla="*/ 5137150 h 6604000"/>
                <a:gd name="connsiteX97" fmla="*/ 273775 w 6084024"/>
                <a:gd name="connsiteY97" fmla="*/ 5753100 h 6604000"/>
                <a:gd name="connsiteX98" fmla="*/ 1365974 w 6084024"/>
                <a:gd name="connsiteY98" fmla="*/ 6604000 h 6604000"/>
                <a:gd name="connsiteX0" fmla="*/ 6080762 w 6080762"/>
                <a:gd name="connsiteY0" fmla="*/ 609600 h 6604000"/>
                <a:gd name="connsiteX1" fmla="*/ 5991862 w 6080762"/>
                <a:gd name="connsiteY1" fmla="*/ 546100 h 6604000"/>
                <a:gd name="connsiteX2" fmla="*/ 5991862 w 6080762"/>
                <a:gd name="connsiteY2" fmla="*/ 590550 h 6604000"/>
                <a:gd name="connsiteX3" fmla="*/ 5871212 w 6080762"/>
                <a:gd name="connsiteY3" fmla="*/ 520700 h 6604000"/>
                <a:gd name="connsiteX4" fmla="*/ 5756912 w 6080762"/>
                <a:gd name="connsiteY4" fmla="*/ 514350 h 6604000"/>
                <a:gd name="connsiteX5" fmla="*/ 5744212 w 6080762"/>
                <a:gd name="connsiteY5" fmla="*/ 552450 h 6604000"/>
                <a:gd name="connsiteX6" fmla="*/ 5541012 w 6080762"/>
                <a:gd name="connsiteY6" fmla="*/ 400050 h 6604000"/>
                <a:gd name="connsiteX7" fmla="*/ 5331462 w 6080762"/>
                <a:gd name="connsiteY7" fmla="*/ 311150 h 6604000"/>
                <a:gd name="connsiteX8" fmla="*/ 5274312 w 6080762"/>
                <a:gd name="connsiteY8" fmla="*/ 342900 h 6604000"/>
                <a:gd name="connsiteX9" fmla="*/ 5115562 w 6080762"/>
                <a:gd name="connsiteY9" fmla="*/ 285750 h 6604000"/>
                <a:gd name="connsiteX10" fmla="*/ 5109212 w 6080762"/>
                <a:gd name="connsiteY10" fmla="*/ 247650 h 6604000"/>
                <a:gd name="connsiteX11" fmla="*/ 5013962 w 6080762"/>
                <a:gd name="connsiteY11" fmla="*/ 158750 h 6604000"/>
                <a:gd name="connsiteX12" fmla="*/ 4956812 w 6080762"/>
                <a:gd name="connsiteY12" fmla="*/ 0 h 6604000"/>
                <a:gd name="connsiteX13" fmla="*/ 4861562 w 6080762"/>
                <a:gd name="connsiteY13" fmla="*/ 82550 h 6604000"/>
                <a:gd name="connsiteX14" fmla="*/ 4861562 w 6080762"/>
                <a:gd name="connsiteY14" fmla="*/ 177800 h 6604000"/>
                <a:gd name="connsiteX15" fmla="*/ 4861562 w 6080762"/>
                <a:gd name="connsiteY15" fmla="*/ 222250 h 6604000"/>
                <a:gd name="connsiteX16" fmla="*/ 4925062 w 6080762"/>
                <a:gd name="connsiteY16" fmla="*/ 285750 h 6604000"/>
                <a:gd name="connsiteX17" fmla="*/ 4925062 w 6080762"/>
                <a:gd name="connsiteY17" fmla="*/ 349250 h 6604000"/>
                <a:gd name="connsiteX18" fmla="*/ 5013962 w 6080762"/>
                <a:gd name="connsiteY18" fmla="*/ 488950 h 6604000"/>
                <a:gd name="connsiteX19" fmla="*/ 4931412 w 6080762"/>
                <a:gd name="connsiteY19" fmla="*/ 552450 h 6604000"/>
                <a:gd name="connsiteX20" fmla="*/ 4785362 w 6080762"/>
                <a:gd name="connsiteY20" fmla="*/ 584200 h 6604000"/>
                <a:gd name="connsiteX21" fmla="*/ 4728212 w 6080762"/>
                <a:gd name="connsiteY21" fmla="*/ 641350 h 6604000"/>
                <a:gd name="connsiteX22" fmla="*/ 4728212 w 6080762"/>
                <a:gd name="connsiteY22" fmla="*/ 641350 h 6604000"/>
                <a:gd name="connsiteX23" fmla="*/ 4677412 w 6080762"/>
                <a:gd name="connsiteY23" fmla="*/ 628650 h 6604000"/>
                <a:gd name="connsiteX24" fmla="*/ 4632962 w 6080762"/>
                <a:gd name="connsiteY24" fmla="*/ 781050 h 6604000"/>
                <a:gd name="connsiteX25" fmla="*/ 4594862 w 6080762"/>
                <a:gd name="connsiteY25" fmla="*/ 800100 h 6604000"/>
                <a:gd name="connsiteX26" fmla="*/ 4544062 w 6080762"/>
                <a:gd name="connsiteY26" fmla="*/ 850900 h 6604000"/>
                <a:gd name="connsiteX27" fmla="*/ 4442462 w 6080762"/>
                <a:gd name="connsiteY27" fmla="*/ 869950 h 6604000"/>
                <a:gd name="connsiteX28" fmla="*/ 4398012 w 6080762"/>
                <a:gd name="connsiteY28" fmla="*/ 990600 h 6604000"/>
                <a:gd name="connsiteX29" fmla="*/ 4309112 w 6080762"/>
                <a:gd name="connsiteY29" fmla="*/ 1073150 h 6604000"/>
                <a:gd name="connsiteX30" fmla="*/ 4175762 w 6080762"/>
                <a:gd name="connsiteY30" fmla="*/ 844550 h 6604000"/>
                <a:gd name="connsiteX31" fmla="*/ 4118612 w 6080762"/>
                <a:gd name="connsiteY31" fmla="*/ 889000 h 6604000"/>
                <a:gd name="connsiteX32" fmla="*/ 4029712 w 6080762"/>
                <a:gd name="connsiteY32" fmla="*/ 781050 h 6604000"/>
                <a:gd name="connsiteX33" fmla="*/ 3820162 w 6080762"/>
                <a:gd name="connsiteY33" fmla="*/ 755650 h 6604000"/>
                <a:gd name="connsiteX34" fmla="*/ 3788412 w 6080762"/>
                <a:gd name="connsiteY34" fmla="*/ 571500 h 6604000"/>
                <a:gd name="connsiteX35" fmla="*/ 3788412 w 6080762"/>
                <a:gd name="connsiteY35" fmla="*/ 482600 h 6604000"/>
                <a:gd name="connsiteX36" fmla="*/ 3750312 w 6080762"/>
                <a:gd name="connsiteY36" fmla="*/ 419100 h 6604000"/>
                <a:gd name="connsiteX37" fmla="*/ 3540762 w 6080762"/>
                <a:gd name="connsiteY37" fmla="*/ 400050 h 6604000"/>
                <a:gd name="connsiteX38" fmla="*/ 3521712 w 6080762"/>
                <a:gd name="connsiteY38" fmla="*/ 304800 h 6604000"/>
                <a:gd name="connsiteX39" fmla="*/ 3439162 w 6080762"/>
                <a:gd name="connsiteY39" fmla="*/ 184150 h 6604000"/>
                <a:gd name="connsiteX40" fmla="*/ 3337562 w 6080762"/>
                <a:gd name="connsiteY40" fmla="*/ 107950 h 6604000"/>
                <a:gd name="connsiteX41" fmla="*/ 3267712 w 6080762"/>
                <a:gd name="connsiteY41" fmla="*/ 95250 h 6604000"/>
                <a:gd name="connsiteX42" fmla="*/ 3229612 w 6080762"/>
                <a:gd name="connsiteY42" fmla="*/ 133350 h 6604000"/>
                <a:gd name="connsiteX43" fmla="*/ 3166112 w 6080762"/>
                <a:gd name="connsiteY43" fmla="*/ 146050 h 6604000"/>
                <a:gd name="connsiteX44" fmla="*/ 3178812 w 6080762"/>
                <a:gd name="connsiteY44" fmla="*/ 330200 h 6604000"/>
                <a:gd name="connsiteX45" fmla="*/ 3191512 w 6080762"/>
                <a:gd name="connsiteY45" fmla="*/ 527050 h 6604000"/>
                <a:gd name="connsiteX46" fmla="*/ 3178812 w 6080762"/>
                <a:gd name="connsiteY46" fmla="*/ 673100 h 6604000"/>
                <a:gd name="connsiteX47" fmla="*/ 3248662 w 6080762"/>
                <a:gd name="connsiteY47" fmla="*/ 768350 h 6604000"/>
                <a:gd name="connsiteX48" fmla="*/ 3248662 w 6080762"/>
                <a:gd name="connsiteY48" fmla="*/ 1016000 h 6604000"/>
                <a:gd name="connsiteX49" fmla="*/ 3191512 w 6080762"/>
                <a:gd name="connsiteY49" fmla="*/ 1117600 h 6604000"/>
                <a:gd name="connsiteX50" fmla="*/ 3204212 w 6080762"/>
                <a:gd name="connsiteY50" fmla="*/ 1174750 h 6604000"/>
                <a:gd name="connsiteX51" fmla="*/ 3197862 w 6080762"/>
                <a:gd name="connsiteY51" fmla="*/ 1212850 h 6604000"/>
                <a:gd name="connsiteX52" fmla="*/ 3185162 w 6080762"/>
                <a:gd name="connsiteY52" fmla="*/ 1244600 h 6604000"/>
                <a:gd name="connsiteX53" fmla="*/ 3223262 w 6080762"/>
                <a:gd name="connsiteY53" fmla="*/ 1352550 h 6604000"/>
                <a:gd name="connsiteX54" fmla="*/ 3350262 w 6080762"/>
                <a:gd name="connsiteY54" fmla="*/ 1460500 h 6604000"/>
                <a:gd name="connsiteX55" fmla="*/ 3388362 w 6080762"/>
                <a:gd name="connsiteY55" fmla="*/ 1555750 h 6604000"/>
                <a:gd name="connsiteX56" fmla="*/ 3286762 w 6080762"/>
                <a:gd name="connsiteY56" fmla="*/ 1625600 h 6604000"/>
                <a:gd name="connsiteX57" fmla="*/ 3108962 w 6080762"/>
                <a:gd name="connsiteY57" fmla="*/ 1657350 h 6604000"/>
                <a:gd name="connsiteX58" fmla="*/ 3032762 w 6080762"/>
                <a:gd name="connsiteY58" fmla="*/ 1720850 h 6604000"/>
                <a:gd name="connsiteX59" fmla="*/ 3001012 w 6080762"/>
                <a:gd name="connsiteY59" fmla="*/ 1835150 h 6604000"/>
                <a:gd name="connsiteX60" fmla="*/ 3058162 w 6080762"/>
                <a:gd name="connsiteY60" fmla="*/ 1892300 h 6604000"/>
                <a:gd name="connsiteX61" fmla="*/ 3121662 w 6080762"/>
                <a:gd name="connsiteY61" fmla="*/ 2044700 h 6604000"/>
                <a:gd name="connsiteX62" fmla="*/ 3083562 w 6080762"/>
                <a:gd name="connsiteY62" fmla="*/ 2178050 h 6604000"/>
                <a:gd name="connsiteX63" fmla="*/ 3134362 w 6080762"/>
                <a:gd name="connsiteY63" fmla="*/ 2247900 h 6604000"/>
                <a:gd name="connsiteX64" fmla="*/ 3140712 w 6080762"/>
                <a:gd name="connsiteY64" fmla="*/ 2501900 h 6604000"/>
                <a:gd name="connsiteX65" fmla="*/ 3191513 w 6080762"/>
                <a:gd name="connsiteY65" fmla="*/ 2914650 h 6604000"/>
                <a:gd name="connsiteX66" fmla="*/ 3147063 w 6080762"/>
                <a:gd name="connsiteY66" fmla="*/ 2914650 h 6604000"/>
                <a:gd name="connsiteX67" fmla="*/ 3064513 w 6080762"/>
                <a:gd name="connsiteY67" fmla="*/ 2990850 h 6604000"/>
                <a:gd name="connsiteX68" fmla="*/ 2994663 w 6080762"/>
                <a:gd name="connsiteY68" fmla="*/ 3124200 h 6604000"/>
                <a:gd name="connsiteX69" fmla="*/ 2912113 w 6080762"/>
                <a:gd name="connsiteY69" fmla="*/ 3314700 h 6604000"/>
                <a:gd name="connsiteX70" fmla="*/ 2893063 w 6080762"/>
                <a:gd name="connsiteY70" fmla="*/ 3562350 h 6604000"/>
                <a:gd name="connsiteX71" fmla="*/ 2816863 w 6080762"/>
                <a:gd name="connsiteY71" fmla="*/ 3695700 h 6604000"/>
                <a:gd name="connsiteX72" fmla="*/ 2626363 w 6080762"/>
                <a:gd name="connsiteY72" fmla="*/ 3689350 h 6604000"/>
                <a:gd name="connsiteX73" fmla="*/ 2562863 w 6080762"/>
                <a:gd name="connsiteY73" fmla="*/ 3613150 h 6604000"/>
                <a:gd name="connsiteX74" fmla="*/ 2442213 w 6080762"/>
                <a:gd name="connsiteY74" fmla="*/ 3587750 h 6604000"/>
                <a:gd name="connsiteX75" fmla="*/ 2359663 w 6080762"/>
                <a:gd name="connsiteY75" fmla="*/ 3689350 h 6604000"/>
                <a:gd name="connsiteX76" fmla="*/ 2175513 w 6080762"/>
                <a:gd name="connsiteY76" fmla="*/ 3663950 h 6604000"/>
                <a:gd name="connsiteX77" fmla="*/ 2105663 w 6080762"/>
                <a:gd name="connsiteY77" fmla="*/ 3803650 h 6604000"/>
                <a:gd name="connsiteX78" fmla="*/ 1946913 w 6080762"/>
                <a:gd name="connsiteY78" fmla="*/ 3822700 h 6604000"/>
                <a:gd name="connsiteX79" fmla="*/ 1826263 w 6080762"/>
                <a:gd name="connsiteY79" fmla="*/ 3841750 h 6604000"/>
                <a:gd name="connsiteX80" fmla="*/ 1762763 w 6080762"/>
                <a:gd name="connsiteY80" fmla="*/ 3873500 h 6604000"/>
                <a:gd name="connsiteX81" fmla="*/ 1629413 w 6080762"/>
                <a:gd name="connsiteY81" fmla="*/ 3835400 h 6604000"/>
                <a:gd name="connsiteX82" fmla="*/ 1546863 w 6080762"/>
                <a:gd name="connsiteY82" fmla="*/ 4000500 h 6604000"/>
                <a:gd name="connsiteX83" fmla="*/ 1330963 w 6080762"/>
                <a:gd name="connsiteY83" fmla="*/ 4064000 h 6604000"/>
                <a:gd name="connsiteX84" fmla="*/ 1318263 w 6080762"/>
                <a:gd name="connsiteY84" fmla="*/ 4267200 h 6604000"/>
                <a:gd name="connsiteX85" fmla="*/ 1235713 w 6080762"/>
                <a:gd name="connsiteY85" fmla="*/ 4343400 h 6604000"/>
                <a:gd name="connsiteX86" fmla="*/ 1153163 w 6080762"/>
                <a:gd name="connsiteY86" fmla="*/ 4241800 h 6604000"/>
                <a:gd name="connsiteX87" fmla="*/ 1026163 w 6080762"/>
                <a:gd name="connsiteY87" fmla="*/ 4267200 h 6604000"/>
                <a:gd name="connsiteX88" fmla="*/ 905512 w 6080762"/>
                <a:gd name="connsiteY88" fmla="*/ 4298950 h 6604000"/>
                <a:gd name="connsiteX89" fmla="*/ 867413 w 6080762"/>
                <a:gd name="connsiteY89" fmla="*/ 4445000 h 6604000"/>
                <a:gd name="connsiteX90" fmla="*/ 861063 w 6080762"/>
                <a:gd name="connsiteY90" fmla="*/ 4552950 h 6604000"/>
                <a:gd name="connsiteX91" fmla="*/ 765813 w 6080762"/>
                <a:gd name="connsiteY91" fmla="*/ 4749800 h 6604000"/>
                <a:gd name="connsiteX92" fmla="*/ 549913 w 6080762"/>
                <a:gd name="connsiteY92" fmla="*/ 4832350 h 6604000"/>
                <a:gd name="connsiteX93" fmla="*/ 353063 w 6080762"/>
                <a:gd name="connsiteY93" fmla="*/ 4946650 h 6604000"/>
                <a:gd name="connsiteX94" fmla="*/ 168913 w 6080762"/>
                <a:gd name="connsiteY94" fmla="*/ 4946650 h 6604000"/>
                <a:gd name="connsiteX95" fmla="*/ 10163 w 6080762"/>
                <a:gd name="connsiteY95" fmla="*/ 4978400 h 6604000"/>
                <a:gd name="connsiteX96" fmla="*/ 29213 w 6080762"/>
                <a:gd name="connsiteY96" fmla="*/ 5137150 h 6604000"/>
                <a:gd name="connsiteX97" fmla="*/ 86363 w 6080762"/>
                <a:gd name="connsiteY97" fmla="*/ 5353050 h 6604000"/>
                <a:gd name="connsiteX98" fmla="*/ 270513 w 6080762"/>
                <a:gd name="connsiteY98" fmla="*/ 5753100 h 6604000"/>
                <a:gd name="connsiteX99" fmla="*/ 1362712 w 6080762"/>
                <a:gd name="connsiteY99" fmla="*/ 6604000 h 6604000"/>
                <a:gd name="connsiteX0" fmla="*/ 6080762 w 6080762"/>
                <a:gd name="connsiteY0" fmla="*/ 609600 h 6604000"/>
                <a:gd name="connsiteX1" fmla="*/ 5991862 w 6080762"/>
                <a:gd name="connsiteY1" fmla="*/ 546100 h 6604000"/>
                <a:gd name="connsiteX2" fmla="*/ 5991862 w 6080762"/>
                <a:gd name="connsiteY2" fmla="*/ 590550 h 6604000"/>
                <a:gd name="connsiteX3" fmla="*/ 5871212 w 6080762"/>
                <a:gd name="connsiteY3" fmla="*/ 520700 h 6604000"/>
                <a:gd name="connsiteX4" fmla="*/ 5756912 w 6080762"/>
                <a:gd name="connsiteY4" fmla="*/ 514350 h 6604000"/>
                <a:gd name="connsiteX5" fmla="*/ 5744212 w 6080762"/>
                <a:gd name="connsiteY5" fmla="*/ 552450 h 6604000"/>
                <a:gd name="connsiteX6" fmla="*/ 5541012 w 6080762"/>
                <a:gd name="connsiteY6" fmla="*/ 400050 h 6604000"/>
                <a:gd name="connsiteX7" fmla="*/ 5331462 w 6080762"/>
                <a:gd name="connsiteY7" fmla="*/ 311150 h 6604000"/>
                <a:gd name="connsiteX8" fmla="*/ 5274312 w 6080762"/>
                <a:gd name="connsiteY8" fmla="*/ 342900 h 6604000"/>
                <a:gd name="connsiteX9" fmla="*/ 5115562 w 6080762"/>
                <a:gd name="connsiteY9" fmla="*/ 285750 h 6604000"/>
                <a:gd name="connsiteX10" fmla="*/ 5109212 w 6080762"/>
                <a:gd name="connsiteY10" fmla="*/ 247650 h 6604000"/>
                <a:gd name="connsiteX11" fmla="*/ 5013962 w 6080762"/>
                <a:gd name="connsiteY11" fmla="*/ 158750 h 6604000"/>
                <a:gd name="connsiteX12" fmla="*/ 4956812 w 6080762"/>
                <a:gd name="connsiteY12" fmla="*/ 0 h 6604000"/>
                <a:gd name="connsiteX13" fmla="*/ 4861562 w 6080762"/>
                <a:gd name="connsiteY13" fmla="*/ 82550 h 6604000"/>
                <a:gd name="connsiteX14" fmla="*/ 4861562 w 6080762"/>
                <a:gd name="connsiteY14" fmla="*/ 177800 h 6604000"/>
                <a:gd name="connsiteX15" fmla="*/ 4861562 w 6080762"/>
                <a:gd name="connsiteY15" fmla="*/ 222250 h 6604000"/>
                <a:gd name="connsiteX16" fmla="*/ 4925062 w 6080762"/>
                <a:gd name="connsiteY16" fmla="*/ 285750 h 6604000"/>
                <a:gd name="connsiteX17" fmla="*/ 4925062 w 6080762"/>
                <a:gd name="connsiteY17" fmla="*/ 349250 h 6604000"/>
                <a:gd name="connsiteX18" fmla="*/ 5013962 w 6080762"/>
                <a:gd name="connsiteY18" fmla="*/ 488950 h 6604000"/>
                <a:gd name="connsiteX19" fmla="*/ 4931412 w 6080762"/>
                <a:gd name="connsiteY19" fmla="*/ 552450 h 6604000"/>
                <a:gd name="connsiteX20" fmla="*/ 4785362 w 6080762"/>
                <a:gd name="connsiteY20" fmla="*/ 584200 h 6604000"/>
                <a:gd name="connsiteX21" fmla="*/ 4728212 w 6080762"/>
                <a:gd name="connsiteY21" fmla="*/ 641350 h 6604000"/>
                <a:gd name="connsiteX22" fmla="*/ 4728212 w 6080762"/>
                <a:gd name="connsiteY22" fmla="*/ 641350 h 6604000"/>
                <a:gd name="connsiteX23" fmla="*/ 4677412 w 6080762"/>
                <a:gd name="connsiteY23" fmla="*/ 628650 h 6604000"/>
                <a:gd name="connsiteX24" fmla="*/ 4632962 w 6080762"/>
                <a:gd name="connsiteY24" fmla="*/ 781050 h 6604000"/>
                <a:gd name="connsiteX25" fmla="*/ 4594862 w 6080762"/>
                <a:gd name="connsiteY25" fmla="*/ 800100 h 6604000"/>
                <a:gd name="connsiteX26" fmla="*/ 4544062 w 6080762"/>
                <a:gd name="connsiteY26" fmla="*/ 850900 h 6604000"/>
                <a:gd name="connsiteX27" fmla="*/ 4442462 w 6080762"/>
                <a:gd name="connsiteY27" fmla="*/ 869950 h 6604000"/>
                <a:gd name="connsiteX28" fmla="*/ 4398012 w 6080762"/>
                <a:gd name="connsiteY28" fmla="*/ 990600 h 6604000"/>
                <a:gd name="connsiteX29" fmla="*/ 4309112 w 6080762"/>
                <a:gd name="connsiteY29" fmla="*/ 1073150 h 6604000"/>
                <a:gd name="connsiteX30" fmla="*/ 4175762 w 6080762"/>
                <a:gd name="connsiteY30" fmla="*/ 844550 h 6604000"/>
                <a:gd name="connsiteX31" fmla="*/ 4118612 w 6080762"/>
                <a:gd name="connsiteY31" fmla="*/ 889000 h 6604000"/>
                <a:gd name="connsiteX32" fmla="*/ 4029712 w 6080762"/>
                <a:gd name="connsiteY32" fmla="*/ 781050 h 6604000"/>
                <a:gd name="connsiteX33" fmla="*/ 3820162 w 6080762"/>
                <a:gd name="connsiteY33" fmla="*/ 755650 h 6604000"/>
                <a:gd name="connsiteX34" fmla="*/ 3788412 w 6080762"/>
                <a:gd name="connsiteY34" fmla="*/ 571500 h 6604000"/>
                <a:gd name="connsiteX35" fmla="*/ 3788412 w 6080762"/>
                <a:gd name="connsiteY35" fmla="*/ 482600 h 6604000"/>
                <a:gd name="connsiteX36" fmla="*/ 3750312 w 6080762"/>
                <a:gd name="connsiteY36" fmla="*/ 419100 h 6604000"/>
                <a:gd name="connsiteX37" fmla="*/ 3540762 w 6080762"/>
                <a:gd name="connsiteY37" fmla="*/ 400050 h 6604000"/>
                <a:gd name="connsiteX38" fmla="*/ 3521712 w 6080762"/>
                <a:gd name="connsiteY38" fmla="*/ 304800 h 6604000"/>
                <a:gd name="connsiteX39" fmla="*/ 3439162 w 6080762"/>
                <a:gd name="connsiteY39" fmla="*/ 184150 h 6604000"/>
                <a:gd name="connsiteX40" fmla="*/ 3337562 w 6080762"/>
                <a:gd name="connsiteY40" fmla="*/ 107950 h 6604000"/>
                <a:gd name="connsiteX41" fmla="*/ 3267712 w 6080762"/>
                <a:gd name="connsiteY41" fmla="*/ 95250 h 6604000"/>
                <a:gd name="connsiteX42" fmla="*/ 3229612 w 6080762"/>
                <a:gd name="connsiteY42" fmla="*/ 133350 h 6604000"/>
                <a:gd name="connsiteX43" fmla="*/ 3166112 w 6080762"/>
                <a:gd name="connsiteY43" fmla="*/ 146050 h 6604000"/>
                <a:gd name="connsiteX44" fmla="*/ 3178812 w 6080762"/>
                <a:gd name="connsiteY44" fmla="*/ 330200 h 6604000"/>
                <a:gd name="connsiteX45" fmla="*/ 3191512 w 6080762"/>
                <a:gd name="connsiteY45" fmla="*/ 527050 h 6604000"/>
                <a:gd name="connsiteX46" fmla="*/ 3178812 w 6080762"/>
                <a:gd name="connsiteY46" fmla="*/ 673100 h 6604000"/>
                <a:gd name="connsiteX47" fmla="*/ 3248662 w 6080762"/>
                <a:gd name="connsiteY47" fmla="*/ 768350 h 6604000"/>
                <a:gd name="connsiteX48" fmla="*/ 3248662 w 6080762"/>
                <a:gd name="connsiteY48" fmla="*/ 1016000 h 6604000"/>
                <a:gd name="connsiteX49" fmla="*/ 3191512 w 6080762"/>
                <a:gd name="connsiteY49" fmla="*/ 1117600 h 6604000"/>
                <a:gd name="connsiteX50" fmla="*/ 3204212 w 6080762"/>
                <a:gd name="connsiteY50" fmla="*/ 1174750 h 6604000"/>
                <a:gd name="connsiteX51" fmla="*/ 3197862 w 6080762"/>
                <a:gd name="connsiteY51" fmla="*/ 1212850 h 6604000"/>
                <a:gd name="connsiteX52" fmla="*/ 3185162 w 6080762"/>
                <a:gd name="connsiteY52" fmla="*/ 1244600 h 6604000"/>
                <a:gd name="connsiteX53" fmla="*/ 3223262 w 6080762"/>
                <a:gd name="connsiteY53" fmla="*/ 1352550 h 6604000"/>
                <a:gd name="connsiteX54" fmla="*/ 3350262 w 6080762"/>
                <a:gd name="connsiteY54" fmla="*/ 1460500 h 6604000"/>
                <a:gd name="connsiteX55" fmla="*/ 3388362 w 6080762"/>
                <a:gd name="connsiteY55" fmla="*/ 1555750 h 6604000"/>
                <a:gd name="connsiteX56" fmla="*/ 3286762 w 6080762"/>
                <a:gd name="connsiteY56" fmla="*/ 1625600 h 6604000"/>
                <a:gd name="connsiteX57" fmla="*/ 3108962 w 6080762"/>
                <a:gd name="connsiteY57" fmla="*/ 1657350 h 6604000"/>
                <a:gd name="connsiteX58" fmla="*/ 3032762 w 6080762"/>
                <a:gd name="connsiteY58" fmla="*/ 1720850 h 6604000"/>
                <a:gd name="connsiteX59" fmla="*/ 3001012 w 6080762"/>
                <a:gd name="connsiteY59" fmla="*/ 1835150 h 6604000"/>
                <a:gd name="connsiteX60" fmla="*/ 3058162 w 6080762"/>
                <a:gd name="connsiteY60" fmla="*/ 1892300 h 6604000"/>
                <a:gd name="connsiteX61" fmla="*/ 3121662 w 6080762"/>
                <a:gd name="connsiteY61" fmla="*/ 2044700 h 6604000"/>
                <a:gd name="connsiteX62" fmla="*/ 3083562 w 6080762"/>
                <a:gd name="connsiteY62" fmla="*/ 2178050 h 6604000"/>
                <a:gd name="connsiteX63" fmla="*/ 3134362 w 6080762"/>
                <a:gd name="connsiteY63" fmla="*/ 2247900 h 6604000"/>
                <a:gd name="connsiteX64" fmla="*/ 3140712 w 6080762"/>
                <a:gd name="connsiteY64" fmla="*/ 2501900 h 6604000"/>
                <a:gd name="connsiteX65" fmla="*/ 3191513 w 6080762"/>
                <a:gd name="connsiteY65" fmla="*/ 2914650 h 6604000"/>
                <a:gd name="connsiteX66" fmla="*/ 3147063 w 6080762"/>
                <a:gd name="connsiteY66" fmla="*/ 2914650 h 6604000"/>
                <a:gd name="connsiteX67" fmla="*/ 3064513 w 6080762"/>
                <a:gd name="connsiteY67" fmla="*/ 2990850 h 6604000"/>
                <a:gd name="connsiteX68" fmla="*/ 2994663 w 6080762"/>
                <a:gd name="connsiteY68" fmla="*/ 3124200 h 6604000"/>
                <a:gd name="connsiteX69" fmla="*/ 2912113 w 6080762"/>
                <a:gd name="connsiteY69" fmla="*/ 3314700 h 6604000"/>
                <a:gd name="connsiteX70" fmla="*/ 2893063 w 6080762"/>
                <a:gd name="connsiteY70" fmla="*/ 3562350 h 6604000"/>
                <a:gd name="connsiteX71" fmla="*/ 2816863 w 6080762"/>
                <a:gd name="connsiteY71" fmla="*/ 3695700 h 6604000"/>
                <a:gd name="connsiteX72" fmla="*/ 2626363 w 6080762"/>
                <a:gd name="connsiteY72" fmla="*/ 3689350 h 6604000"/>
                <a:gd name="connsiteX73" fmla="*/ 2562863 w 6080762"/>
                <a:gd name="connsiteY73" fmla="*/ 3613150 h 6604000"/>
                <a:gd name="connsiteX74" fmla="*/ 2442213 w 6080762"/>
                <a:gd name="connsiteY74" fmla="*/ 3587750 h 6604000"/>
                <a:gd name="connsiteX75" fmla="*/ 2359663 w 6080762"/>
                <a:gd name="connsiteY75" fmla="*/ 3689350 h 6604000"/>
                <a:gd name="connsiteX76" fmla="*/ 2175513 w 6080762"/>
                <a:gd name="connsiteY76" fmla="*/ 3663950 h 6604000"/>
                <a:gd name="connsiteX77" fmla="*/ 2105663 w 6080762"/>
                <a:gd name="connsiteY77" fmla="*/ 3803650 h 6604000"/>
                <a:gd name="connsiteX78" fmla="*/ 1946913 w 6080762"/>
                <a:gd name="connsiteY78" fmla="*/ 3822700 h 6604000"/>
                <a:gd name="connsiteX79" fmla="*/ 1826263 w 6080762"/>
                <a:gd name="connsiteY79" fmla="*/ 3841750 h 6604000"/>
                <a:gd name="connsiteX80" fmla="*/ 1762763 w 6080762"/>
                <a:gd name="connsiteY80" fmla="*/ 3873500 h 6604000"/>
                <a:gd name="connsiteX81" fmla="*/ 1629413 w 6080762"/>
                <a:gd name="connsiteY81" fmla="*/ 3835400 h 6604000"/>
                <a:gd name="connsiteX82" fmla="*/ 1546863 w 6080762"/>
                <a:gd name="connsiteY82" fmla="*/ 4000500 h 6604000"/>
                <a:gd name="connsiteX83" fmla="*/ 1330963 w 6080762"/>
                <a:gd name="connsiteY83" fmla="*/ 4064000 h 6604000"/>
                <a:gd name="connsiteX84" fmla="*/ 1318263 w 6080762"/>
                <a:gd name="connsiteY84" fmla="*/ 4267200 h 6604000"/>
                <a:gd name="connsiteX85" fmla="*/ 1235713 w 6080762"/>
                <a:gd name="connsiteY85" fmla="*/ 4343400 h 6604000"/>
                <a:gd name="connsiteX86" fmla="*/ 1153163 w 6080762"/>
                <a:gd name="connsiteY86" fmla="*/ 4241800 h 6604000"/>
                <a:gd name="connsiteX87" fmla="*/ 1026163 w 6080762"/>
                <a:gd name="connsiteY87" fmla="*/ 4267200 h 6604000"/>
                <a:gd name="connsiteX88" fmla="*/ 905512 w 6080762"/>
                <a:gd name="connsiteY88" fmla="*/ 4298950 h 6604000"/>
                <a:gd name="connsiteX89" fmla="*/ 867413 w 6080762"/>
                <a:gd name="connsiteY89" fmla="*/ 4445000 h 6604000"/>
                <a:gd name="connsiteX90" fmla="*/ 861063 w 6080762"/>
                <a:gd name="connsiteY90" fmla="*/ 4552950 h 6604000"/>
                <a:gd name="connsiteX91" fmla="*/ 765813 w 6080762"/>
                <a:gd name="connsiteY91" fmla="*/ 4749800 h 6604000"/>
                <a:gd name="connsiteX92" fmla="*/ 549913 w 6080762"/>
                <a:gd name="connsiteY92" fmla="*/ 4832350 h 6604000"/>
                <a:gd name="connsiteX93" fmla="*/ 353063 w 6080762"/>
                <a:gd name="connsiteY93" fmla="*/ 4946650 h 6604000"/>
                <a:gd name="connsiteX94" fmla="*/ 168913 w 6080762"/>
                <a:gd name="connsiteY94" fmla="*/ 4946650 h 6604000"/>
                <a:gd name="connsiteX95" fmla="*/ 10163 w 6080762"/>
                <a:gd name="connsiteY95" fmla="*/ 4978400 h 6604000"/>
                <a:gd name="connsiteX96" fmla="*/ 29213 w 6080762"/>
                <a:gd name="connsiteY96" fmla="*/ 5137150 h 6604000"/>
                <a:gd name="connsiteX97" fmla="*/ 86363 w 6080762"/>
                <a:gd name="connsiteY97" fmla="*/ 5353050 h 6604000"/>
                <a:gd name="connsiteX98" fmla="*/ 194313 w 6080762"/>
                <a:gd name="connsiteY98" fmla="*/ 5588000 h 6604000"/>
                <a:gd name="connsiteX99" fmla="*/ 270513 w 6080762"/>
                <a:gd name="connsiteY99" fmla="*/ 5753100 h 6604000"/>
                <a:gd name="connsiteX100" fmla="*/ 1362712 w 6080762"/>
                <a:gd name="connsiteY100" fmla="*/ 6604000 h 6604000"/>
                <a:gd name="connsiteX0" fmla="*/ 6080762 w 6080762"/>
                <a:gd name="connsiteY0" fmla="*/ 609600 h 6604000"/>
                <a:gd name="connsiteX1" fmla="*/ 5991862 w 6080762"/>
                <a:gd name="connsiteY1" fmla="*/ 546100 h 6604000"/>
                <a:gd name="connsiteX2" fmla="*/ 5991862 w 6080762"/>
                <a:gd name="connsiteY2" fmla="*/ 590550 h 6604000"/>
                <a:gd name="connsiteX3" fmla="*/ 5871212 w 6080762"/>
                <a:gd name="connsiteY3" fmla="*/ 520700 h 6604000"/>
                <a:gd name="connsiteX4" fmla="*/ 5756912 w 6080762"/>
                <a:gd name="connsiteY4" fmla="*/ 514350 h 6604000"/>
                <a:gd name="connsiteX5" fmla="*/ 5744212 w 6080762"/>
                <a:gd name="connsiteY5" fmla="*/ 552450 h 6604000"/>
                <a:gd name="connsiteX6" fmla="*/ 5541012 w 6080762"/>
                <a:gd name="connsiteY6" fmla="*/ 400050 h 6604000"/>
                <a:gd name="connsiteX7" fmla="*/ 5331462 w 6080762"/>
                <a:gd name="connsiteY7" fmla="*/ 311150 h 6604000"/>
                <a:gd name="connsiteX8" fmla="*/ 5274312 w 6080762"/>
                <a:gd name="connsiteY8" fmla="*/ 342900 h 6604000"/>
                <a:gd name="connsiteX9" fmla="*/ 5115562 w 6080762"/>
                <a:gd name="connsiteY9" fmla="*/ 285750 h 6604000"/>
                <a:gd name="connsiteX10" fmla="*/ 5109212 w 6080762"/>
                <a:gd name="connsiteY10" fmla="*/ 247650 h 6604000"/>
                <a:gd name="connsiteX11" fmla="*/ 5013962 w 6080762"/>
                <a:gd name="connsiteY11" fmla="*/ 158750 h 6604000"/>
                <a:gd name="connsiteX12" fmla="*/ 4956812 w 6080762"/>
                <a:gd name="connsiteY12" fmla="*/ 0 h 6604000"/>
                <a:gd name="connsiteX13" fmla="*/ 4861562 w 6080762"/>
                <a:gd name="connsiteY13" fmla="*/ 82550 h 6604000"/>
                <a:gd name="connsiteX14" fmla="*/ 4861562 w 6080762"/>
                <a:gd name="connsiteY14" fmla="*/ 177800 h 6604000"/>
                <a:gd name="connsiteX15" fmla="*/ 4861562 w 6080762"/>
                <a:gd name="connsiteY15" fmla="*/ 222250 h 6604000"/>
                <a:gd name="connsiteX16" fmla="*/ 4925062 w 6080762"/>
                <a:gd name="connsiteY16" fmla="*/ 285750 h 6604000"/>
                <a:gd name="connsiteX17" fmla="*/ 4925062 w 6080762"/>
                <a:gd name="connsiteY17" fmla="*/ 349250 h 6604000"/>
                <a:gd name="connsiteX18" fmla="*/ 5013962 w 6080762"/>
                <a:gd name="connsiteY18" fmla="*/ 488950 h 6604000"/>
                <a:gd name="connsiteX19" fmla="*/ 4931412 w 6080762"/>
                <a:gd name="connsiteY19" fmla="*/ 552450 h 6604000"/>
                <a:gd name="connsiteX20" fmla="*/ 4785362 w 6080762"/>
                <a:gd name="connsiteY20" fmla="*/ 584200 h 6604000"/>
                <a:gd name="connsiteX21" fmla="*/ 4728212 w 6080762"/>
                <a:gd name="connsiteY21" fmla="*/ 641350 h 6604000"/>
                <a:gd name="connsiteX22" fmla="*/ 4728212 w 6080762"/>
                <a:gd name="connsiteY22" fmla="*/ 641350 h 6604000"/>
                <a:gd name="connsiteX23" fmla="*/ 4677412 w 6080762"/>
                <a:gd name="connsiteY23" fmla="*/ 628650 h 6604000"/>
                <a:gd name="connsiteX24" fmla="*/ 4632962 w 6080762"/>
                <a:gd name="connsiteY24" fmla="*/ 781050 h 6604000"/>
                <a:gd name="connsiteX25" fmla="*/ 4594862 w 6080762"/>
                <a:gd name="connsiteY25" fmla="*/ 800100 h 6604000"/>
                <a:gd name="connsiteX26" fmla="*/ 4544062 w 6080762"/>
                <a:gd name="connsiteY26" fmla="*/ 850900 h 6604000"/>
                <a:gd name="connsiteX27" fmla="*/ 4442462 w 6080762"/>
                <a:gd name="connsiteY27" fmla="*/ 869950 h 6604000"/>
                <a:gd name="connsiteX28" fmla="*/ 4398012 w 6080762"/>
                <a:gd name="connsiteY28" fmla="*/ 990600 h 6604000"/>
                <a:gd name="connsiteX29" fmla="*/ 4309112 w 6080762"/>
                <a:gd name="connsiteY29" fmla="*/ 1073150 h 6604000"/>
                <a:gd name="connsiteX30" fmla="*/ 4175762 w 6080762"/>
                <a:gd name="connsiteY30" fmla="*/ 844550 h 6604000"/>
                <a:gd name="connsiteX31" fmla="*/ 4118612 w 6080762"/>
                <a:gd name="connsiteY31" fmla="*/ 889000 h 6604000"/>
                <a:gd name="connsiteX32" fmla="*/ 4029712 w 6080762"/>
                <a:gd name="connsiteY32" fmla="*/ 781050 h 6604000"/>
                <a:gd name="connsiteX33" fmla="*/ 3820162 w 6080762"/>
                <a:gd name="connsiteY33" fmla="*/ 755650 h 6604000"/>
                <a:gd name="connsiteX34" fmla="*/ 3788412 w 6080762"/>
                <a:gd name="connsiteY34" fmla="*/ 571500 h 6604000"/>
                <a:gd name="connsiteX35" fmla="*/ 3788412 w 6080762"/>
                <a:gd name="connsiteY35" fmla="*/ 482600 h 6604000"/>
                <a:gd name="connsiteX36" fmla="*/ 3750312 w 6080762"/>
                <a:gd name="connsiteY36" fmla="*/ 419100 h 6604000"/>
                <a:gd name="connsiteX37" fmla="*/ 3540762 w 6080762"/>
                <a:gd name="connsiteY37" fmla="*/ 400050 h 6604000"/>
                <a:gd name="connsiteX38" fmla="*/ 3521712 w 6080762"/>
                <a:gd name="connsiteY38" fmla="*/ 304800 h 6604000"/>
                <a:gd name="connsiteX39" fmla="*/ 3439162 w 6080762"/>
                <a:gd name="connsiteY39" fmla="*/ 184150 h 6604000"/>
                <a:gd name="connsiteX40" fmla="*/ 3337562 w 6080762"/>
                <a:gd name="connsiteY40" fmla="*/ 107950 h 6604000"/>
                <a:gd name="connsiteX41" fmla="*/ 3267712 w 6080762"/>
                <a:gd name="connsiteY41" fmla="*/ 95250 h 6604000"/>
                <a:gd name="connsiteX42" fmla="*/ 3229612 w 6080762"/>
                <a:gd name="connsiteY42" fmla="*/ 133350 h 6604000"/>
                <a:gd name="connsiteX43" fmla="*/ 3166112 w 6080762"/>
                <a:gd name="connsiteY43" fmla="*/ 146050 h 6604000"/>
                <a:gd name="connsiteX44" fmla="*/ 3178812 w 6080762"/>
                <a:gd name="connsiteY44" fmla="*/ 330200 h 6604000"/>
                <a:gd name="connsiteX45" fmla="*/ 3191512 w 6080762"/>
                <a:gd name="connsiteY45" fmla="*/ 527050 h 6604000"/>
                <a:gd name="connsiteX46" fmla="*/ 3178812 w 6080762"/>
                <a:gd name="connsiteY46" fmla="*/ 673100 h 6604000"/>
                <a:gd name="connsiteX47" fmla="*/ 3248662 w 6080762"/>
                <a:gd name="connsiteY47" fmla="*/ 768350 h 6604000"/>
                <a:gd name="connsiteX48" fmla="*/ 3248662 w 6080762"/>
                <a:gd name="connsiteY48" fmla="*/ 1016000 h 6604000"/>
                <a:gd name="connsiteX49" fmla="*/ 3191512 w 6080762"/>
                <a:gd name="connsiteY49" fmla="*/ 1117600 h 6604000"/>
                <a:gd name="connsiteX50" fmla="*/ 3204212 w 6080762"/>
                <a:gd name="connsiteY50" fmla="*/ 1174750 h 6604000"/>
                <a:gd name="connsiteX51" fmla="*/ 3197862 w 6080762"/>
                <a:gd name="connsiteY51" fmla="*/ 1212850 h 6604000"/>
                <a:gd name="connsiteX52" fmla="*/ 3185162 w 6080762"/>
                <a:gd name="connsiteY52" fmla="*/ 1244600 h 6604000"/>
                <a:gd name="connsiteX53" fmla="*/ 3223262 w 6080762"/>
                <a:gd name="connsiteY53" fmla="*/ 1352550 h 6604000"/>
                <a:gd name="connsiteX54" fmla="*/ 3350262 w 6080762"/>
                <a:gd name="connsiteY54" fmla="*/ 1460500 h 6604000"/>
                <a:gd name="connsiteX55" fmla="*/ 3388362 w 6080762"/>
                <a:gd name="connsiteY55" fmla="*/ 1555750 h 6604000"/>
                <a:gd name="connsiteX56" fmla="*/ 3286762 w 6080762"/>
                <a:gd name="connsiteY56" fmla="*/ 1625600 h 6604000"/>
                <a:gd name="connsiteX57" fmla="*/ 3108962 w 6080762"/>
                <a:gd name="connsiteY57" fmla="*/ 1657350 h 6604000"/>
                <a:gd name="connsiteX58" fmla="*/ 3032762 w 6080762"/>
                <a:gd name="connsiteY58" fmla="*/ 1720850 h 6604000"/>
                <a:gd name="connsiteX59" fmla="*/ 3001012 w 6080762"/>
                <a:gd name="connsiteY59" fmla="*/ 1835150 h 6604000"/>
                <a:gd name="connsiteX60" fmla="*/ 3058162 w 6080762"/>
                <a:gd name="connsiteY60" fmla="*/ 1892300 h 6604000"/>
                <a:gd name="connsiteX61" fmla="*/ 3121662 w 6080762"/>
                <a:gd name="connsiteY61" fmla="*/ 2044700 h 6604000"/>
                <a:gd name="connsiteX62" fmla="*/ 3083562 w 6080762"/>
                <a:gd name="connsiteY62" fmla="*/ 2178050 h 6604000"/>
                <a:gd name="connsiteX63" fmla="*/ 3134362 w 6080762"/>
                <a:gd name="connsiteY63" fmla="*/ 2247900 h 6604000"/>
                <a:gd name="connsiteX64" fmla="*/ 3140712 w 6080762"/>
                <a:gd name="connsiteY64" fmla="*/ 2501900 h 6604000"/>
                <a:gd name="connsiteX65" fmla="*/ 3191513 w 6080762"/>
                <a:gd name="connsiteY65" fmla="*/ 2914650 h 6604000"/>
                <a:gd name="connsiteX66" fmla="*/ 3147063 w 6080762"/>
                <a:gd name="connsiteY66" fmla="*/ 2914650 h 6604000"/>
                <a:gd name="connsiteX67" fmla="*/ 3064513 w 6080762"/>
                <a:gd name="connsiteY67" fmla="*/ 2990850 h 6604000"/>
                <a:gd name="connsiteX68" fmla="*/ 2994663 w 6080762"/>
                <a:gd name="connsiteY68" fmla="*/ 3124200 h 6604000"/>
                <a:gd name="connsiteX69" fmla="*/ 2912113 w 6080762"/>
                <a:gd name="connsiteY69" fmla="*/ 3314700 h 6604000"/>
                <a:gd name="connsiteX70" fmla="*/ 2893063 w 6080762"/>
                <a:gd name="connsiteY70" fmla="*/ 3562350 h 6604000"/>
                <a:gd name="connsiteX71" fmla="*/ 2816863 w 6080762"/>
                <a:gd name="connsiteY71" fmla="*/ 3695700 h 6604000"/>
                <a:gd name="connsiteX72" fmla="*/ 2626363 w 6080762"/>
                <a:gd name="connsiteY72" fmla="*/ 3689350 h 6604000"/>
                <a:gd name="connsiteX73" fmla="*/ 2562863 w 6080762"/>
                <a:gd name="connsiteY73" fmla="*/ 3613150 h 6604000"/>
                <a:gd name="connsiteX74" fmla="*/ 2442213 w 6080762"/>
                <a:gd name="connsiteY74" fmla="*/ 3587750 h 6604000"/>
                <a:gd name="connsiteX75" fmla="*/ 2359663 w 6080762"/>
                <a:gd name="connsiteY75" fmla="*/ 3689350 h 6604000"/>
                <a:gd name="connsiteX76" fmla="*/ 2175513 w 6080762"/>
                <a:gd name="connsiteY76" fmla="*/ 3663950 h 6604000"/>
                <a:gd name="connsiteX77" fmla="*/ 2105663 w 6080762"/>
                <a:gd name="connsiteY77" fmla="*/ 3803650 h 6604000"/>
                <a:gd name="connsiteX78" fmla="*/ 1946913 w 6080762"/>
                <a:gd name="connsiteY78" fmla="*/ 3822700 h 6604000"/>
                <a:gd name="connsiteX79" fmla="*/ 1826263 w 6080762"/>
                <a:gd name="connsiteY79" fmla="*/ 3841750 h 6604000"/>
                <a:gd name="connsiteX80" fmla="*/ 1762763 w 6080762"/>
                <a:gd name="connsiteY80" fmla="*/ 3873500 h 6604000"/>
                <a:gd name="connsiteX81" fmla="*/ 1629413 w 6080762"/>
                <a:gd name="connsiteY81" fmla="*/ 3835400 h 6604000"/>
                <a:gd name="connsiteX82" fmla="*/ 1546863 w 6080762"/>
                <a:gd name="connsiteY82" fmla="*/ 4000500 h 6604000"/>
                <a:gd name="connsiteX83" fmla="*/ 1330963 w 6080762"/>
                <a:gd name="connsiteY83" fmla="*/ 4064000 h 6604000"/>
                <a:gd name="connsiteX84" fmla="*/ 1318263 w 6080762"/>
                <a:gd name="connsiteY84" fmla="*/ 4267200 h 6604000"/>
                <a:gd name="connsiteX85" fmla="*/ 1235713 w 6080762"/>
                <a:gd name="connsiteY85" fmla="*/ 4343400 h 6604000"/>
                <a:gd name="connsiteX86" fmla="*/ 1153163 w 6080762"/>
                <a:gd name="connsiteY86" fmla="*/ 4241800 h 6604000"/>
                <a:gd name="connsiteX87" fmla="*/ 1026163 w 6080762"/>
                <a:gd name="connsiteY87" fmla="*/ 4267200 h 6604000"/>
                <a:gd name="connsiteX88" fmla="*/ 905512 w 6080762"/>
                <a:gd name="connsiteY88" fmla="*/ 4298950 h 6604000"/>
                <a:gd name="connsiteX89" fmla="*/ 867413 w 6080762"/>
                <a:gd name="connsiteY89" fmla="*/ 4445000 h 6604000"/>
                <a:gd name="connsiteX90" fmla="*/ 861063 w 6080762"/>
                <a:gd name="connsiteY90" fmla="*/ 4552950 h 6604000"/>
                <a:gd name="connsiteX91" fmla="*/ 765813 w 6080762"/>
                <a:gd name="connsiteY91" fmla="*/ 4749800 h 6604000"/>
                <a:gd name="connsiteX92" fmla="*/ 549913 w 6080762"/>
                <a:gd name="connsiteY92" fmla="*/ 4832350 h 6604000"/>
                <a:gd name="connsiteX93" fmla="*/ 353063 w 6080762"/>
                <a:gd name="connsiteY93" fmla="*/ 4946650 h 6604000"/>
                <a:gd name="connsiteX94" fmla="*/ 168913 w 6080762"/>
                <a:gd name="connsiteY94" fmla="*/ 4946650 h 6604000"/>
                <a:gd name="connsiteX95" fmla="*/ 10163 w 6080762"/>
                <a:gd name="connsiteY95" fmla="*/ 4978400 h 6604000"/>
                <a:gd name="connsiteX96" fmla="*/ 29213 w 6080762"/>
                <a:gd name="connsiteY96" fmla="*/ 5137150 h 6604000"/>
                <a:gd name="connsiteX97" fmla="*/ 86363 w 6080762"/>
                <a:gd name="connsiteY97" fmla="*/ 5353050 h 6604000"/>
                <a:gd name="connsiteX98" fmla="*/ 194313 w 6080762"/>
                <a:gd name="connsiteY98" fmla="*/ 5588000 h 6604000"/>
                <a:gd name="connsiteX99" fmla="*/ 270513 w 6080762"/>
                <a:gd name="connsiteY99" fmla="*/ 5753100 h 6604000"/>
                <a:gd name="connsiteX100" fmla="*/ 1362712 w 6080762"/>
                <a:gd name="connsiteY100" fmla="*/ 6604000 h 6604000"/>
                <a:gd name="connsiteX0" fmla="*/ 6080762 w 6080762"/>
                <a:gd name="connsiteY0" fmla="*/ 609600 h 6604000"/>
                <a:gd name="connsiteX1" fmla="*/ 5991862 w 6080762"/>
                <a:gd name="connsiteY1" fmla="*/ 546100 h 6604000"/>
                <a:gd name="connsiteX2" fmla="*/ 5991862 w 6080762"/>
                <a:gd name="connsiteY2" fmla="*/ 590550 h 6604000"/>
                <a:gd name="connsiteX3" fmla="*/ 5871212 w 6080762"/>
                <a:gd name="connsiteY3" fmla="*/ 520700 h 6604000"/>
                <a:gd name="connsiteX4" fmla="*/ 5756912 w 6080762"/>
                <a:gd name="connsiteY4" fmla="*/ 514350 h 6604000"/>
                <a:gd name="connsiteX5" fmla="*/ 5744212 w 6080762"/>
                <a:gd name="connsiteY5" fmla="*/ 552450 h 6604000"/>
                <a:gd name="connsiteX6" fmla="*/ 5541012 w 6080762"/>
                <a:gd name="connsiteY6" fmla="*/ 400050 h 6604000"/>
                <a:gd name="connsiteX7" fmla="*/ 5331462 w 6080762"/>
                <a:gd name="connsiteY7" fmla="*/ 311150 h 6604000"/>
                <a:gd name="connsiteX8" fmla="*/ 5274312 w 6080762"/>
                <a:gd name="connsiteY8" fmla="*/ 342900 h 6604000"/>
                <a:gd name="connsiteX9" fmla="*/ 5115562 w 6080762"/>
                <a:gd name="connsiteY9" fmla="*/ 285750 h 6604000"/>
                <a:gd name="connsiteX10" fmla="*/ 5109212 w 6080762"/>
                <a:gd name="connsiteY10" fmla="*/ 247650 h 6604000"/>
                <a:gd name="connsiteX11" fmla="*/ 5013962 w 6080762"/>
                <a:gd name="connsiteY11" fmla="*/ 158750 h 6604000"/>
                <a:gd name="connsiteX12" fmla="*/ 4956812 w 6080762"/>
                <a:gd name="connsiteY12" fmla="*/ 0 h 6604000"/>
                <a:gd name="connsiteX13" fmla="*/ 4861562 w 6080762"/>
                <a:gd name="connsiteY13" fmla="*/ 82550 h 6604000"/>
                <a:gd name="connsiteX14" fmla="*/ 4861562 w 6080762"/>
                <a:gd name="connsiteY14" fmla="*/ 177800 h 6604000"/>
                <a:gd name="connsiteX15" fmla="*/ 4861562 w 6080762"/>
                <a:gd name="connsiteY15" fmla="*/ 222250 h 6604000"/>
                <a:gd name="connsiteX16" fmla="*/ 4925062 w 6080762"/>
                <a:gd name="connsiteY16" fmla="*/ 285750 h 6604000"/>
                <a:gd name="connsiteX17" fmla="*/ 4925062 w 6080762"/>
                <a:gd name="connsiteY17" fmla="*/ 349250 h 6604000"/>
                <a:gd name="connsiteX18" fmla="*/ 5013962 w 6080762"/>
                <a:gd name="connsiteY18" fmla="*/ 488950 h 6604000"/>
                <a:gd name="connsiteX19" fmla="*/ 4931412 w 6080762"/>
                <a:gd name="connsiteY19" fmla="*/ 552450 h 6604000"/>
                <a:gd name="connsiteX20" fmla="*/ 4785362 w 6080762"/>
                <a:gd name="connsiteY20" fmla="*/ 584200 h 6604000"/>
                <a:gd name="connsiteX21" fmla="*/ 4728212 w 6080762"/>
                <a:gd name="connsiteY21" fmla="*/ 641350 h 6604000"/>
                <a:gd name="connsiteX22" fmla="*/ 4728212 w 6080762"/>
                <a:gd name="connsiteY22" fmla="*/ 641350 h 6604000"/>
                <a:gd name="connsiteX23" fmla="*/ 4677412 w 6080762"/>
                <a:gd name="connsiteY23" fmla="*/ 628650 h 6604000"/>
                <a:gd name="connsiteX24" fmla="*/ 4632962 w 6080762"/>
                <a:gd name="connsiteY24" fmla="*/ 781050 h 6604000"/>
                <a:gd name="connsiteX25" fmla="*/ 4594862 w 6080762"/>
                <a:gd name="connsiteY25" fmla="*/ 800100 h 6604000"/>
                <a:gd name="connsiteX26" fmla="*/ 4544062 w 6080762"/>
                <a:gd name="connsiteY26" fmla="*/ 850900 h 6604000"/>
                <a:gd name="connsiteX27" fmla="*/ 4442462 w 6080762"/>
                <a:gd name="connsiteY27" fmla="*/ 869950 h 6604000"/>
                <a:gd name="connsiteX28" fmla="*/ 4398012 w 6080762"/>
                <a:gd name="connsiteY28" fmla="*/ 990600 h 6604000"/>
                <a:gd name="connsiteX29" fmla="*/ 4309112 w 6080762"/>
                <a:gd name="connsiteY29" fmla="*/ 1073150 h 6604000"/>
                <a:gd name="connsiteX30" fmla="*/ 4175762 w 6080762"/>
                <a:gd name="connsiteY30" fmla="*/ 844550 h 6604000"/>
                <a:gd name="connsiteX31" fmla="*/ 4118612 w 6080762"/>
                <a:gd name="connsiteY31" fmla="*/ 889000 h 6604000"/>
                <a:gd name="connsiteX32" fmla="*/ 4029712 w 6080762"/>
                <a:gd name="connsiteY32" fmla="*/ 781050 h 6604000"/>
                <a:gd name="connsiteX33" fmla="*/ 3820162 w 6080762"/>
                <a:gd name="connsiteY33" fmla="*/ 755650 h 6604000"/>
                <a:gd name="connsiteX34" fmla="*/ 3788412 w 6080762"/>
                <a:gd name="connsiteY34" fmla="*/ 571500 h 6604000"/>
                <a:gd name="connsiteX35" fmla="*/ 3788412 w 6080762"/>
                <a:gd name="connsiteY35" fmla="*/ 482600 h 6604000"/>
                <a:gd name="connsiteX36" fmla="*/ 3750312 w 6080762"/>
                <a:gd name="connsiteY36" fmla="*/ 419100 h 6604000"/>
                <a:gd name="connsiteX37" fmla="*/ 3540762 w 6080762"/>
                <a:gd name="connsiteY37" fmla="*/ 400050 h 6604000"/>
                <a:gd name="connsiteX38" fmla="*/ 3521712 w 6080762"/>
                <a:gd name="connsiteY38" fmla="*/ 304800 h 6604000"/>
                <a:gd name="connsiteX39" fmla="*/ 3439162 w 6080762"/>
                <a:gd name="connsiteY39" fmla="*/ 184150 h 6604000"/>
                <a:gd name="connsiteX40" fmla="*/ 3337562 w 6080762"/>
                <a:gd name="connsiteY40" fmla="*/ 107950 h 6604000"/>
                <a:gd name="connsiteX41" fmla="*/ 3267712 w 6080762"/>
                <a:gd name="connsiteY41" fmla="*/ 95250 h 6604000"/>
                <a:gd name="connsiteX42" fmla="*/ 3229612 w 6080762"/>
                <a:gd name="connsiteY42" fmla="*/ 133350 h 6604000"/>
                <a:gd name="connsiteX43" fmla="*/ 3166112 w 6080762"/>
                <a:gd name="connsiteY43" fmla="*/ 146050 h 6604000"/>
                <a:gd name="connsiteX44" fmla="*/ 3178812 w 6080762"/>
                <a:gd name="connsiteY44" fmla="*/ 330200 h 6604000"/>
                <a:gd name="connsiteX45" fmla="*/ 3191512 w 6080762"/>
                <a:gd name="connsiteY45" fmla="*/ 527050 h 6604000"/>
                <a:gd name="connsiteX46" fmla="*/ 3178812 w 6080762"/>
                <a:gd name="connsiteY46" fmla="*/ 673100 h 6604000"/>
                <a:gd name="connsiteX47" fmla="*/ 3248662 w 6080762"/>
                <a:gd name="connsiteY47" fmla="*/ 768350 h 6604000"/>
                <a:gd name="connsiteX48" fmla="*/ 3248662 w 6080762"/>
                <a:gd name="connsiteY48" fmla="*/ 1016000 h 6604000"/>
                <a:gd name="connsiteX49" fmla="*/ 3191512 w 6080762"/>
                <a:gd name="connsiteY49" fmla="*/ 1117600 h 6604000"/>
                <a:gd name="connsiteX50" fmla="*/ 3204212 w 6080762"/>
                <a:gd name="connsiteY50" fmla="*/ 1174750 h 6604000"/>
                <a:gd name="connsiteX51" fmla="*/ 3197862 w 6080762"/>
                <a:gd name="connsiteY51" fmla="*/ 1212850 h 6604000"/>
                <a:gd name="connsiteX52" fmla="*/ 3185162 w 6080762"/>
                <a:gd name="connsiteY52" fmla="*/ 1244600 h 6604000"/>
                <a:gd name="connsiteX53" fmla="*/ 3223262 w 6080762"/>
                <a:gd name="connsiteY53" fmla="*/ 1352550 h 6604000"/>
                <a:gd name="connsiteX54" fmla="*/ 3350262 w 6080762"/>
                <a:gd name="connsiteY54" fmla="*/ 1460500 h 6604000"/>
                <a:gd name="connsiteX55" fmla="*/ 3388362 w 6080762"/>
                <a:gd name="connsiteY55" fmla="*/ 1555750 h 6604000"/>
                <a:gd name="connsiteX56" fmla="*/ 3286762 w 6080762"/>
                <a:gd name="connsiteY56" fmla="*/ 1625600 h 6604000"/>
                <a:gd name="connsiteX57" fmla="*/ 3108962 w 6080762"/>
                <a:gd name="connsiteY57" fmla="*/ 1657350 h 6604000"/>
                <a:gd name="connsiteX58" fmla="*/ 3032762 w 6080762"/>
                <a:gd name="connsiteY58" fmla="*/ 1720850 h 6604000"/>
                <a:gd name="connsiteX59" fmla="*/ 3001012 w 6080762"/>
                <a:gd name="connsiteY59" fmla="*/ 1835150 h 6604000"/>
                <a:gd name="connsiteX60" fmla="*/ 3058162 w 6080762"/>
                <a:gd name="connsiteY60" fmla="*/ 1892300 h 6604000"/>
                <a:gd name="connsiteX61" fmla="*/ 3121662 w 6080762"/>
                <a:gd name="connsiteY61" fmla="*/ 2044700 h 6604000"/>
                <a:gd name="connsiteX62" fmla="*/ 3083562 w 6080762"/>
                <a:gd name="connsiteY62" fmla="*/ 2178050 h 6604000"/>
                <a:gd name="connsiteX63" fmla="*/ 3134362 w 6080762"/>
                <a:gd name="connsiteY63" fmla="*/ 2247900 h 6604000"/>
                <a:gd name="connsiteX64" fmla="*/ 3140712 w 6080762"/>
                <a:gd name="connsiteY64" fmla="*/ 2501900 h 6604000"/>
                <a:gd name="connsiteX65" fmla="*/ 3191513 w 6080762"/>
                <a:gd name="connsiteY65" fmla="*/ 2914650 h 6604000"/>
                <a:gd name="connsiteX66" fmla="*/ 3147063 w 6080762"/>
                <a:gd name="connsiteY66" fmla="*/ 2914650 h 6604000"/>
                <a:gd name="connsiteX67" fmla="*/ 3064513 w 6080762"/>
                <a:gd name="connsiteY67" fmla="*/ 2990850 h 6604000"/>
                <a:gd name="connsiteX68" fmla="*/ 2994663 w 6080762"/>
                <a:gd name="connsiteY68" fmla="*/ 3124200 h 6604000"/>
                <a:gd name="connsiteX69" fmla="*/ 2912113 w 6080762"/>
                <a:gd name="connsiteY69" fmla="*/ 3314700 h 6604000"/>
                <a:gd name="connsiteX70" fmla="*/ 2893063 w 6080762"/>
                <a:gd name="connsiteY70" fmla="*/ 3562350 h 6604000"/>
                <a:gd name="connsiteX71" fmla="*/ 2816863 w 6080762"/>
                <a:gd name="connsiteY71" fmla="*/ 3695700 h 6604000"/>
                <a:gd name="connsiteX72" fmla="*/ 2626363 w 6080762"/>
                <a:gd name="connsiteY72" fmla="*/ 3689350 h 6604000"/>
                <a:gd name="connsiteX73" fmla="*/ 2562863 w 6080762"/>
                <a:gd name="connsiteY73" fmla="*/ 3613150 h 6604000"/>
                <a:gd name="connsiteX74" fmla="*/ 2442213 w 6080762"/>
                <a:gd name="connsiteY74" fmla="*/ 3587750 h 6604000"/>
                <a:gd name="connsiteX75" fmla="*/ 2359663 w 6080762"/>
                <a:gd name="connsiteY75" fmla="*/ 3689350 h 6604000"/>
                <a:gd name="connsiteX76" fmla="*/ 2175513 w 6080762"/>
                <a:gd name="connsiteY76" fmla="*/ 3663950 h 6604000"/>
                <a:gd name="connsiteX77" fmla="*/ 2105663 w 6080762"/>
                <a:gd name="connsiteY77" fmla="*/ 3803650 h 6604000"/>
                <a:gd name="connsiteX78" fmla="*/ 1946913 w 6080762"/>
                <a:gd name="connsiteY78" fmla="*/ 3822700 h 6604000"/>
                <a:gd name="connsiteX79" fmla="*/ 1826263 w 6080762"/>
                <a:gd name="connsiteY79" fmla="*/ 3841750 h 6604000"/>
                <a:gd name="connsiteX80" fmla="*/ 1762763 w 6080762"/>
                <a:gd name="connsiteY80" fmla="*/ 3873500 h 6604000"/>
                <a:gd name="connsiteX81" fmla="*/ 1629413 w 6080762"/>
                <a:gd name="connsiteY81" fmla="*/ 3835400 h 6604000"/>
                <a:gd name="connsiteX82" fmla="*/ 1546863 w 6080762"/>
                <a:gd name="connsiteY82" fmla="*/ 4000500 h 6604000"/>
                <a:gd name="connsiteX83" fmla="*/ 1330963 w 6080762"/>
                <a:gd name="connsiteY83" fmla="*/ 4064000 h 6604000"/>
                <a:gd name="connsiteX84" fmla="*/ 1318263 w 6080762"/>
                <a:gd name="connsiteY84" fmla="*/ 4267200 h 6604000"/>
                <a:gd name="connsiteX85" fmla="*/ 1235713 w 6080762"/>
                <a:gd name="connsiteY85" fmla="*/ 4343400 h 6604000"/>
                <a:gd name="connsiteX86" fmla="*/ 1153163 w 6080762"/>
                <a:gd name="connsiteY86" fmla="*/ 4241800 h 6604000"/>
                <a:gd name="connsiteX87" fmla="*/ 1026163 w 6080762"/>
                <a:gd name="connsiteY87" fmla="*/ 4267200 h 6604000"/>
                <a:gd name="connsiteX88" fmla="*/ 905512 w 6080762"/>
                <a:gd name="connsiteY88" fmla="*/ 4298950 h 6604000"/>
                <a:gd name="connsiteX89" fmla="*/ 867413 w 6080762"/>
                <a:gd name="connsiteY89" fmla="*/ 4445000 h 6604000"/>
                <a:gd name="connsiteX90" fmla="*/ 861063 w 6080762"/>
                <a:gd name="connsiteY90" fmla="*/ 4552950 h 6604000"/>
                <a:gd name="connsiteX91" fmla="*/ 765813 w 6080762"/>
                <a:gd name="connsiteY91" fmla="*/ 4749800 h 6604000"/>
                <a:gd name="connsiteX92" fmla="*/ 549913 w 6080762"/>
                <a:gd name="connsiteY92" fmla="*/ 4832350 h 6604000"/>
                <a:gd name="connsiteX93" fmla="*/ 353063 w 6080762"/>
                <a:gd name="connsiteY93" fmla="*/ 4946650 h 6604000"/>
                <a:gd name="connsiteX94" fmla="*/ 168913 w 6080762"/>
                <a:gd name="connsiteY94" fmla="*/ 4946650 h 6604000"/>
                <a:gd name="connsiteX95" fmla="*/ 10163 w 6080762"/>
                <a:gd name="connsiteY95" fmla="*/ 4978400 h 6604000"/>
                <a:gd name="connsiteX96" fmla="*/ 29213 w 6080762"/>
                <a:gd name="connsiteY96" fmla="*/ 5137150 h 6604000"/>
                <a:gd name="connsiteX97" fmla="*/ 86363 w 6080762"/>
                <a:gd name="connsiteY97" fmla="*/ 5353050 h 6604000"/>
                <a:gd name="connsiteX98" fmla="*/ 194313 w 6080762"/>
                <a:gd name="connsiteY98" fmla="*/ 5588000 h 6604000"/>
                <a:gd name="connsiteX99" fmla="*/ 270513 w 6080762"/>
                <a:gd name="connsiteY99" fmla="*/ 5753100 h 6604000"/>
                <a:gd name="connsiteX100" fmla="*/ 1362712 w 6080762"/>
                <a:gd name="connsiteY100" fmla="*/ 6604000 h 6604000"/>
                <a:gd name="connsiteX0" fmla="*/ 6080762 w 6080762"/>
                <a:gd name="connsiteY0" fmla="*/ 609600 h 6604000"/>
                <a:gd name="connsiteX1" fmla="*/ 5991862 w 6080762"/>
                <a:gd name="connsiteY1" fmla="*/ 546100 h 6604000"/>
                <a:gd name="connsiteX2" fmla="*/ 5991862 w 6080762"/>
                <a:gd name="connsiteY2" fmla="*/ 590550 h 6604000"/>
                <a:gd name="connsiteX3" fmla="*/ 5871212 w 6080762"/>
                <a:gd name="connsiteY3" fmla="*/ 520700 h 6604000"/>
                <a:gd name="connsiteX4" fmla="*/ 5756912 w 6080762"/>
                <a:gd name="connsiteY4" fmla="*/ 514350 h 6604000"/>
                <a:gd name="connsiteX5" fmla="*/ 5744212 w 6080762"/>
                <a:gd name="connsiteY5" fmla="*/ 552450 h 6604000"/>
                <a:gd name="connsiteX6" fmla="*/ 5541012 w 6080762"/>
                <a:gd name="connsiteY6" fmla="*/ 400050 h 6604000"/>
                <a:gd name="connsiteX7" fmla="*/ 5331462 w 6080762"/>
                <a:gd name="connsiteY7" fmla="*/ 311150 h 6604000"/>
                <a:gd name="connsiteX8" fmla="*/ 5274312 w 6080762"/>
                <a:gd name="connsiteY8" fmla="*/ 342900 h 6604000"/>
                <a:gd name="connsiteX9" fmla="*/ 5115562 w 6080762"/>
                <a:gd name="connsiteY9" fmla="*/ 285750 h 6604000"/>
                <a:gd name="connsiteX10" fmla="*/ 5109212 w 6080762"/>
                <a:gd name="connsiteY10" fmla="*/ 247650 h 6604000"/>
                <a:gd name="connsiteX11" fmla="*/ 5013962 w 6080762"/>
                <a:gd name="connsiteY11" fmla="*/ 158750 h 6604000"/>
                <a:gd name="connsiteX12" fmla="*/ 4956812 w 6080762"/>
                <a:gd name="connsiteY12" fmla="*/ 0 h 6604000"/>
                <a:gd name="connsiteX13" fmla="*/ 4861562 w 6080762"/>
                <a:gd name="connsiteY13" fmla="*/ 82550 h 6604000"/>
                <a:gd name="connsiteX14" fmla="*/ 4861562 w 6080762"/>
                <a:gd name="connsiteY14" fmla="*/ 177800 h 6604000"/>
                <a:gd name="connsiteX15" fmla="*/ 4861562 w 6080762"/>
                <a:gd name="connsiteY15" fmla="*/ 222250 h 6604000"/>
                <a:gd name="connsiteX16" fmla="*/ 4925062 w 6080762"/>
                <a:gd name="connsiteY16" fmla="*/ 285750 h 6604000"/>
                <a:gd name="connsiteX17" fmla="*/ 4925062 w 6080762"/>
                <a:gd name="connsiteY17" fmla="*/ 349250 h 6604000"/>
                <a:gd name="connsiteX18" fmla="*/ 5013962 w 6080762"/>
                <a:gd name="connsiteY18" fmla="*/ 488950 h 6604000"/>
                <a:gd name="connsiteX19" fmla="*/ 4931412 w 6080762"/>
                <a:gd name="connsiteY19" fmla="*/ 552450 h 6604000"/>
                <a:gd name="connsiteX20" fmla="*/ 4785362 w 6080762"/>
                <a:gd name="connsiteY20" fmla="*/ 584200 h 6604000"/>
                <a:gd name="connsiteX21" fmla="*/ 4728212 w 6080762"/>
                <a:gd name="connsiteY21" fmla="*/ 641350 h 6604000"/>
                <a:gd name="connsiteX22" fmla="*/ 4728212 w 6080762"/>
                <a:gd name="connsiteY22" fmla="*/ 641350 h 6604000"/>
                <a:gd name="connsiteX23" fmla="*/ 4677412 w 6080762"/>
                <a:gd name="connsiteY23" fmla="*/ 628650 h 6604000"/>
                <a:gd name="connsiteX24" fmla="*/ 4632962 w 6080762"/>
                <a:gd name="connsiteY24" fmla="*/ 781050 h 6604000"/>
                <a:gd name="connsiteX25" fmla="*/ 4594862 w 6080762"/>
                <a:gd name="connsiteY25" fmla="*/ 800100 h 6604000"/>
                <a:gd name="connsiteX26" fmla="*/ 4544062 w 6080762"/>
                <a:gd name="connsiteY26" fmla="*/ 850900 h 6604000"/>
                <a:gd name="connsiteX27" fmla="*/ 4442462 w 6080762"/>
                <a:gd name="connsiteY27" fmla="*/ 869950 h 6604000"/>
                <a:gd name="connsiteX28" fmla="*/ 4398012 w 6080762"/>
                <a:gd name="connsiteY28" fmla="*/ 990600 h 6604000"/>
                <a:gd name="connsiteX29" fmla="*/ 4309112 w 6080762"/>
                <a:gd name="connsiteY29" fmla="*/ 1073150 h 6604000"/>
                <a:gd name="connsiteX30" fmla="*/ 4175762 w 6080762"/>
                <a:gd name="connsiteY30" fmla="*/ 844550 h 6604000"/>
                <a:gd name="connsiteX31" fmla="*/ 4118612 w 6080762"/>
                <a:gd name="connsiteY31" fmla="*/ 889000 h 6604000"/>
                <a:gd name="connsiteX32" fmla="*/ 4029712 w 6080762"/>
                <a:gd name="connsiteY32" fmla="*/ 781050 h 6604000"/>
                <a:gd name="connsiteX33" fmla="*/ 3820162 w 6080762"/>
                <a:gd name="connsiteY33" fmla="*/ 755650 h 6604000"/>
                <a:gd name="connsiteX34" fmla="*/ 3788412 w 6080762"/>
                <a:gd name="connsiteY34" fmla="*/ 571500 h 6604000"/>
                <a:gd name="connsiteX35" fmla="*/ 3788412 w 6080762"/>
                <a:gd name="connsiteY35" fmla="*/ 482600 h 6604000"/>
                <a:gd name="connsiteX36" fmla="*/ 3750312 w 6080762"/>
                <a:gd name="connsiteY36" fmla="*/ 419100 h 6604000"/>
                <a:gd name="connsiteX37" fmla="*/ 3540762 w 6080762"/>
                <a:gd name="connsiteY37" fmla="*/ 400050 h 6604000"/>
                <a:gd name="connsiteX38" fmla="*/ 3521712 w 6080762"/>
                <a:gd name="connsiteY38" fmla="*/ 304800 h 6604000"/>
                <a:gd name="connsiteX39" fmla="*/ 3439162 w 6080762"/>
                <a:gd name="connsiteY39" fmla="*/ 184150 h 6604000"/>
                <a:gd name="connsiteX40" fmla="*/ 3337562 w 6080762"/>
                <a:gd name="connsiteY40" fmla="*/ 107950 h 6604000"/>
                <a:gd name="connsiteX41" fmla="*/ 3267712 w 6080762"/>
                <a:gd name="connsiteY41" fmla="*/ 95250 h 6604000"/>
                <a:gd name="connsiteX42" fmla="*/ 3229612 w 6080762"/>
                <a:gd name="connsiteY42" fmla="*/ 133350 h 6604000"/>
                <a:gd name="connsiteX43" fmla="*/ 3166112 w 6080762"/>
                <a:gd name="connsiteY43" fmla="*/ 146050 h 6604000"/>
                <a:gd name="connsiteX44" fmla="*/ 3178812 w 6080762"/>
                <a:gd name="connsiteY44" fmla="*/ 330200 h 6604000"/>
                <a:gd name="connsiteX45" fmla="*/ 3191512 w 6080762"/>
                <a:gd name="connsiteY45" fmla="*/ 527050 h 6604000"/>
                <a:gd name="connsiteX46" fmla="*/ 3178812 w 6080762"/>
                <a:gd name="connsiteY46" fmla="*/ 673100 h 6604000"/>
                <a:gd name="connsiteX47" fmla="*/ 3248662 w 6080762"/>
                <a:gd name="connsiteY47" fmla="*/ 768350 h 6604000"/>
                <a:gd name="connsiteX48" fmla="*/ 3248662 w 6080762"/>
                <a:gd name="connsiteY48" fmla="*/ 1016000 h 6604000"/>
                <a:gd name="connsiteX49" fmla="*/ 3191512 w 6080762"/>
                <a:gd name="connsiteY49" fmla="*/ 1117600 h 6604000"/>
                <a:gd name="connsiteX50" fmla="*/ 3204212 w 6080762"/>
                <a:gd name="connsiteY50" fmla="*/ 1174750 h 6604000"/>
                <a:gd name="connsiteX51" fmla="*/ 3197862 w 6080762"/>
                <a:gd name="connsiteY51" fmla="*/ 1212850 h 6604000"/>
                <a:gd name="connsiteX52" fmla="*/ 3185162 w 6080762"/>
                <a:gd name="connsiteY52" fmla="*/ 1244600 h 6604000"/>
                <a:gd name="connsiteX53" fmla="*/ 3223262 w 6080762"/>
                <a:gd name="connsiteY53" fmla="*/ 1352550 h 6604000"/>
                <a:gd name="connsiteX54" fmla="*/ 3350262 w 6080762"/>
                <a:gd name="connsiteY54" fmla="*/ 1460500 h 6604000"/>
                <a:gd name="connsiteX55" fmla="*/ 3388362 w 6080762"/>
                <a:gd name="connsiteY55" fmla="*/ 1555750 h 6604000"/>
                <a:gd name="connsiteX56" fmla="*/ 3286762 w 6080762"/>
                <a:gd name="connsiteY56" fmla="*/ 1625600 h 6604000"/>
                <a:gd name="connsiteX57" fmla="*/ 3108962 w 6080762"/>
                <a:gd name="connsiteY57" fmla="*/ 1657350 h 6604000"/>
                <a:gd name="connsiteX58" fmla="*/ 3032762 w 6080762"/>
                <a:gd name="connsiteY58" fmla="*/ 1720850 h 6604000"/>
                <a:gd name="connsiteX59" fmla="*/ 3001012 w 6080762"/>
                <a:gd name="connsiteY59" fmla="*/ 1835150 h 6604000"/>
                <a:gd name="connsiteX60" fmla="*/ 3058162 w 6080762"/>
                <a:gd name="connsiteY60" fmla="*/ 1892300 h 6604000"/>
                <a:gd name="connsiteX61" fmla="*/ 3121662 w 6080762"/>
                <a:gd name="connsiteY61" fmla="*/ 2044700 h 6604000"/>
                <a:gd name="connsiteX62" fmla="*/ 3083562 w 6080762"/>
                <a:gd name="connsiteY62" fmla="*/ 2178050 h 6604000"/>
                <a:gd name="connsiteX63" fmla="*/ 3134362 w 6080762"/>
                <a:gd name="connsiteY63" fmla="*/ 2247900 h 6604000"/>
                <a:gd name="connsiteX64" fmla="*/ 3140712 w 6080762"/>
                <a:gd name="connsiteY64" fmla="*/ 2501900 h 6604000"/>
                <a:gd name="connsiteX65" fmla="*/ 3191513 w 6080762"/>
                <a:gd name="connsiteY65" fmla="*/ 2914650 h 6604000"/>
                <a:gd name="connsiteX66" fmla="*/ 3147063 w 6080762"/>
                <a:gd name="connsiteY66" fmla="*/ 2914650 h 6604000"/>
                <a:gd name="connsiteX67" fmla="*/ 3064513 w 6080762"/>
                <a:gd name="connsiteY67" fmla="*/ 2990850 h 6604000"/>
                <a:gd name="connsiteX68" fmla="*/ 2994663 w 6080762"/>
                <a:gd name="connsiteY68" fmla="*/ 3124200 h 6604000"/>
                <a:gd name="connsiteX69" fmla="*/ 2912113 w 6080762"/>
                <a:gd name="connsiteY69" fmla="*/ 3314700 h 6604000"/>
                <a:gd name="connsiteX70" fmla="*/ 2893063 w 6080762"/>
                <a:gd name="connsiteY70" fmla="*/ 3562350 h 6604000"/>
                <a:gd name="connsiteX71" fmla="*/ 2816863 w 6080762"/>
                <a:gd name="connsiteY71" fmla="*/ 3695700 h 6604000"/>
                <a:gd name="connsiteX72" fmla="*/ 2626363 w 6080762"/>
                <a:gd name="connsiteY72" fmla="*/ 3689350 h 6604000"/>
                <a:gd name="connsiteX73" fmla="*/ 2562863 w 6080762"/>
                <a:gd name="connsiteY73" fmla="*/ 3613150 h 6604000"/>
                <a:gd name="connsiteX74" fmla="*/ 2442213 w 6080762"/>
                <a:gd name="connsiteY74" fmla="*/ 3587750 h 6604000"/>
                <a:gd name="connsiteX75" fmla="*/ 2359663 w 6080762"/>
                <a:gd name="connsiteY75" fmla="*/ 3689350 h 6604000"/>
                <a:gd name="connsiteX76" fmla="*/ 2175513 w 6080762"/>
                <a:gd name="connsiteY76" fmla="*/ 3663950 h 6604000"/>
                <a:gd name="connsiteX77" fmla="*/ 2105663 w 6080762"/>
                <a:gd name="connsiteY77" fmla="*/ 3803650 h 6604000"/>
                <a:gd name="connsiteX78" fmla="*/ 1946913 w 6080762"/>
                <a:gd name="connsiteY78" fmla="*/ 3822700 h 6604000"/>
                <a:gd name="connsiteX79" fmla="*/ 1826263 w 6080762"/>
                <a:gd name="connsiteY79" fmla="*/ 3841750 h 6604000"/>
                <a:gd name="connsiteX80" fmla="*/ 1762763 w 6080762"/>
                <a:gd name="connsiteY80" fmla="*/ 3873500 h 6604000"/>
                <a:gd name="connsiteX81" fmla="*/ 1629413 w 6080762"/>
                <a:gd name="connsiteY81" fmla="*/ 3835400 h 6604000"/>
                <a:gd name="connsiteX82" fmla="*/ 1546863 w 6080762"/>
                <a:gd name="connsiteY82" fmla="*/ 4000500 h 6604000"/>
                <a:gd name="connsiteX83" fmla="*/ 1330963 w 6080762"/>
                <a:gd name="connsiteY83" fmla="*/ 4064000 h 6604000"/>
                <a:gd name="connsiteX84" fmla="*/ 1318263 w 6080762"/>
                <a:gd name="connsiteY84" fmla="*/ 4267200 h 6604000"/>
                <a:gd name="connsiteX85" fmla="*/ 1235713 w 6080762"/>
                <a:gd name="connsiteY85" fmla="*/ 4343400 h 6604000"/>
                <a:gd name="connsiteX86" fmla="*/ 1153163 w 6080762"/>
                <a:gd name="connsiteY86" fmla="*/ 4241800 h 6604000"/>
                <a:gd name="connsiteX87" fmla="*/ 1026163 w 6080762"/>
                <a:gd name="connsiteY87" fmla="*/ 4267200 h 6604000"/>
                <a:gd name="connsiteX88" fmla="*/ 905512 w 6080762"/>
                <a:gd name="connsiteY88" fmla="*/ 4298950 h 6604000"/>
                <a:gd name="connsiteX89" fmla="*/ 867413 w 6080762"/>
                <a:gd name="connsiteY89" fmla="*/ 4445000 h 6604000"/>
                <a:gd name="connsiteX90" fmla="*/ 861063 w 6080762"/>
                <a:gd name="connsiteY90" fmla="*/ 4552950 h 6604000"/>
                <a:gd name="connsiteX91" fmla="*/ 765813 w 6080762"/>
                <a:gd name="connsiteY91" fmla="*/ 4749800 h 6604000"/>
                <a:gd name="connsiteX92" fmla="*/ 549913 w 6080762"/>
                <a:gd name="connsiteY92" fmla="*/ 4832350 h 6604000"/>
                <a:gd name="connsiteX93" fmla="*/ 353063 w 6080762"/>
                <a:gd name="connsiteY93" fmla="*/ 4946650 h 6604000"/>
                <a:gd name="connsiteX94" fmla="*/ 168913 w 6080762"/>
                <a:gd name="connsiteY94" fmla="*/ 4946650 h 6604000"/>
                <a:gd name="connsiteX95" fmla="*/ 10163 w 6080762"/>
                <a:gd name="connsiteY95" fmla="*/ 4978400 h 6604000"/>
                <a:gd name="connsiteX96" fmla="*/ 29213 w 6080762"/>
                <a:gd name="connsiteY96" fmla="*/ 5137150 h 6604000"/>
                <a:gd name="connsiteX97" fmla="*/ 86363 w 6080762"/>
                <a:gd name="connsiteY97" fmla="*/ 5353050 h 6604000"/>
                <a:gd name="connsiteX98" fmla="*/ 194313 w 6080762"/>
                <a:gd name="connsiteY98" fmla="*/ 5588000 h 6604000"/>
                <a:gd name="connsiteX99" fmla="*/ 270513 w 6080762"/>
                <a:gd name="connsiteY99" fmla="*/ 5753100 h 6604000"/>
                <a:gd name="connsiteX100" fmla="*/ 562613 w 6080762"/>
                <a:gd name="connsiteY100" fmla="*/ 5695950 h 6604000"/>
                <a:gd name="connsiteX101" fmla="*/ 1362712 w 6080762"/>
                <a:gd name="connsiteY101" fmla="*/ 6604000 h 6604000"/>
                <a:gd name="connsiteX0" fmla="*/ 6080762 w 6080762"/>
                <a:gd name="connsiteY0" fmla="*/ 609600 h 6604000"/>
                <a:gd name="connsiteX1" fmla="*/ 5991862 w 6080762"/>
                <a:gd name="connsiteY1" fmla="*/ 546100 h 6604000"/>
                <a:gd name="connsiteX2" fmla="*/ 5991862 w 6080762"/>
                <a:gd name="connsiteY2" fmla="*/ 590550 h 6604000"/>
                <a:gd name="connsiteX3" fmla="*/ 5871212 w 6080762"/>
                <a:gd name="connsiteY3" fmla="*/ 520700 h 6604000"/>
                <a:gd name="connsiteX4" fmla="*/ 5756912 w 6080762"/>
                <a:gd name="connsiteY4" fmla="*/ 514350 h 6604000"/>
                <a:gd name="connsiteX5" fmla="*/ 5744212 w 6080762"/>
                <a:gd name="connsiteY5" fmla="*/ 552450 h 6604000"/>
                <a:gd name="connsiteX6" fmla="*/ 5541012 w 6080762"/>
                <a:gd name="connsiteY6" fmla="*/ 400050 h 6604000"/>
                <a:gd name="connsiteX7" fmla="*/ 5331462 w 6080762"/>
                <a:gd name="connsiteY7" fmla="*/ 311150 h 6604000"/>
                <a:gd name="connsiteX8" fmla="*/ 5274312 w 6080762"/>
                <a:gd name="connsiteY8" fmla="*/ 342900 h 6604000"/>
                <a:gd name="connsiteX9" fmla="*/ 5115562 w 6080762"/>
                <a:gd name="connsiteY9" fmla="*/ 285750 h 6604000"/>
                <a:gd name="connsiteX10" fmla="*/ 5109212 w 6080762"/>
                <a:gd name="connsiteY10" fmla="*/ 247650 h 6604000"/>
                <a:gd name="connsiteX11" fmla="*/ 5013962 w 6080762"/>
                <a:gd name="connsiteY11" fmla="*/ 158750 h 6604000"/>
                <a:gd name="connsiteX12" fmla="*/ 4956812 w 6080762"/>
                <a:gd name="connsiteY12" fmla="*/ 0 h 6604000"/>
                <a:gd name="connsiteX13" fmla="*/ 4861562 w 6080762"/>
                <a:gd name="connsiteY13" fmla="*/ 82550 h 6604000"/>
                <a:gd name="connsiteX14" fmla="*/ 4861562 w 6080762"/>
                <a:gd name="connsiteY14" fmla="*/ 177800 h 6604000"/>
                <a:gd name="connsiteX15" fmla="*/ 4861562 w 6080762"/>
                <a:gd name="connsiteY15" fmla="*/ 222250 h 6604000"/>
                <a:gd name="connsiteX16" fmla="*/ 4925062 w 6080762"/>
                <a:gd name="connsiteY16" fmla="*/ 285750 h 6604000"/>
                <a:gd name="connsiteX17" fmla="*/ 4925062 w 6080762"/>
                <a:gd name="connsiteY17" fmla="*/ 349250 h 6604000"/>
                <a:gd name="connsiteX18" fmla="*/ 5013962 w 6080762"/>
                <a:gd name="connsiteY18" fmla="*/ 488950 h 6604000"/>
                <a:gd name="connsiteX19" fmla="*/ 4931412 w 6080762"/>
                <a:gd name="connsiteY19" fmla="*/ 552450 h 6604000"/>
                <a:gd name="connsiteX20" fmla="*/ 4785362 w 6080762"/>
                <a:gd name="connsiteY20" fmla="*/ 584200 h 6604000"/>
                <a:gd name="connsiteX21" fmla="*/ 4728212 w 6080762"/>
                <a:gd name="connsiteY21" fmla="*/ 641350 h 6604000"/>
                <a:gd name="connsiteX22" fmla="*/ 4728212 w 6080762"/>
                <a:gd name="connsiteY22" fmla="*/ 641350 h 6604000"/>
                <a:gd name="connsiteX23" fmla="*/ 4677412 w 6080762"/>
                <a:gd name="connsiteY23" fmla="*/ 628650 h 6604000"/>
                <a:gd name="connsiteX24" fmla="*/ 4632962 w 6080762"/>
                <a:gd name="connsiteY24" fmla="*/ 781050 h 6604000"/>
                <a:gd name="connsiteX25" fmla="*/ 4594862 w 6080762"/>
                <a:gd name="connsiteY25" fmla="*/ 800100 h 6604000"/>
                <a:gd name="connsiteX26" fmla="*/ 4544062 w 6080762"/>
                <a:gd name="connsiteY26" fmla="*/ 850900 h 6604000"/>
                <a:gd name="connsiteX27" fmla="*/ 4442462 w 6080762"/>
                <a:gd name="connsiteY27" fmla="*/ 869950 h 6604000"/>
                <a:gd name="connsiteX28" fmla="*/ 4398012 w 6080762"/>
                <a:gd name="connsiteY28" fmla="*/ 990600 h 6604000"/>
                <a:gd name="connsiteX29" fmla="*/ 4309112 w 6080762"/>
                <a:gd name="connsiteY29" fmla="*/ 1073150 h 6604000"/>
                <a:gd name="connsiteX30" fmla="*/ 4175762 w 6080762"/>
                <a:gd name="connsiteY30" fmla="*/ 844550 h 6604000"/>
                <a:gd name="connsiteX31" fmla="*/ 4118612 w 6080762"/>
                <a:gd name="connsiteY31" fmla="*/ 889000 h 6604000"/>
                <a:gd name="connsiteX32" fmla="*/ 4029712 w 6080762"/>
                <a:gd name="connsiteY32" fmla="*/ 781050 h 6604000"/>
                <a:gd name="connsiteX33" fmla="*/ 3820162 w 6080762"/>
                <a:gd name="connsiteY33" fmla="*/ 755650 h 6604000"/>
                <a:gd name="connsiteX34" fmla="*/ 3788412 w 6080762"/>
                <a:gd name="connsiteY34" fmla="*/ 571500 h 6604000"/>
                <a:gd name="connsiteX35" fmla="*/ 3788412 w 6080762"/>
                <a:gd name="connsiteY35" fmla="*/ 482600 h 6604000"/>
                <a:gd name="connsiteX36" fmla="*/ 3750312 w 6080762"/>
                <a:gd name="connsiteY36" fmla="*/ 419100 h 6604000"/>
                <a:gd name="connsiteX37" fmla="*/ 3540762 w 6080762"/>
                <a:gd name="connsiteY37" fmla="*/ 400050 h 6604000"/>
                <a:gd name="connsiteX38" fmla="*/ 3521712 w 6080762"/>
                <a:gd name="connsiteY38" fmla="*/ 304800 h 6604000"/>
                <a:gd name="connsiteX39" fmla="*/ 3439162 w 6080762"/>
                <a:gd name="connsiteY39" fmla="*/ 184150 h 6604000"/>
                <a:gd name="connsiteX40" fmla="*/ 3337562 w 6080762"/>
                <a:gd name="connsiteY40" fmla="*/ 107950 h 6604000"/>
                <a:gd name="connsiteX41" fmla="*/ 3267712 w 6080762"/>
                <a:gd name="connsiteY41" fmla="*/ 95250 h 6604000"/>
                <a:gd name="connsiteX42" fmla="*/ 3229612 w 6080762"/>
                <a:gd name="connsiteY42" fmla="*/ 133350 h 6604000"/>
                <a:gd name="connsiteX43" fmla="*/ 3166112 w 6080762"/>
                <a:gd name="connsiteY43" fmla="*/ 146050 h 6604000"/>
                <a:gd name="connsiteX44" fmla="*/ 3178812 w 6080762"/>
                <a:gd name="connsiteY44" fmla="*/ 330200 h 6604000"/>
                <a:gd name="connsiteX45" fmla="*/ 3191512 w 6080762"/>
                <a:gd name="connsiteY45" fmla="*/ 527050 h 6604000"/>
                <a:gd name="connsiteX46" fmla="*/ 3178812 w 6080762"/>
                <a:gd name="connsiteY46" fmla="*/ 673100 h 6604000"/>
                <a:gd name="connsiteX47" fmla="*/ 3248662 w 6080762"/>
                <a:gd name="connsiteY47" fmla="*/ 768350 h 6604000"/>
                <a:gd name="connsiteX48" fmla="*/ 3248662 w 6080762"/>
                <a:gd name="connsiteY48" fmla="*/ 1016000 h 6604000"/>
                <a:gd name="connsiteX49" fmla="*/ 3191512 w 6080762"/>
                <a:gd name="connsiteY49" fmla="*/ 1117600 h 6604000"/>
                <a:gd name="connsiteX50" fmla="*/ 3204212 w 6080762"/>
                <a:gd name="connsiteY50" fmla="*/ 1174750 h 6604000"/>
                <a:gd name="connsiteX51" fmla="*/ 3197862 w 6080762"/>
                <a:gd name="connsiteY51" fmla="*/ 1212850 h 6604000"/>
                <a:gd name="connsiteX52" fmla="*/ 3185162 w 6080762"/>
                <a:gd name="connsiteY52" fmla="*/ 1244600 h 6604000"/>
                <a:gd name="connsiteX53" fmla="*/ 3223262 w 6080762"/>
                <a:gd name="connsiteY53" fmla="*/ 1352550 h 6604000"/>
                <a:gd name="connsiteX54" fmla="*/ 3350262 w 6080762"/>
                <a:gd name="connsiteY54" fmla="*/ 1460500 h 6604000"/>
                <a:gd name="connsiteX55" fmla="*/ 3388362 w 6080762"/>
                <a:gd name="connsiteY55" fmla="*/ 1555750 h 6604000"/>
                <a:gd name="connsiteX56" fmla="*/ 3286762 w 6080762"/>
                <a:gd name="connsiteY56" fmla="*/ 1625600 h 6604000"/>
                <a:gd name="connsiteX57" fmla="*/ 3108962 w 6080762"/>
                <a:gd name="connsiteY57" fmla="*/ 1657350 h 6604000"/>
                <a:gd name="connsiteX58" fmla="*/ 3032762 w 6080762"/>
                <a:gd name="connsiteY58" fmla="*/ 1720850 h 6604000"/>
                <a:gd name="connsiteX59" fmla="*/ 3001012 w 6080762"/>
                <a:gd name="connsiteY59" fmla="*/ 1835150 h 6604000"/>
                <a:gd name="connsiteX60" fmla="*/ 3058162 w 6080762"/>
                <a:gd name="connsiteY60" fmla="*/ 1892300 h 6604000"/>
                <a:gd name="connsiteX61" fmla="*/ 3121662 w 6080762"/>
                <a:gd name="connsiteY61" fmla="*/ 2044700 h 6604000"/>
                <a:gd name="connsiteX62" fmla="*/ 3083562 w 6080762"/>
                <a:gd name="connsiteY62" fmla="*/ 2178050 h 6604000"/>
                <a:gd name="connsiteX63" fmla="*/ 3134362 w 6080762"/>
                <a:gd name="connsiteY63" fmla="*/ 2247900 h 6604000"/>
                <a:gd name="connsiteX64" fmla="*/ 3140712 w 6080762"/>
                <a:gd name="connsiteY64" fmla="*/ 2501900 h 6604000"/>
                <a:gd name="connsiteX65" fmla="*/ 3191513 w 6080762"/>
                <a:gd name="connsiteY65" fmla="*/ 2914650 h 6604000"/>
                <a:gd name="connsiteX66" fmla="*/ 3147063 w 6080762"/>
                <a:gd name="connsiteY66" fmla="*/ 2914650 h 6604000"/>
                <a:gd name="connsiteX67" fmla="*/ 3064513 w 6080762"/>
                <a:gd name="connsiteY67" fmla="*/ 2990850 h 6604000"/>
                <a:gd name="connsiteX68" fmla="*/ 2994663 w 6080762"/>
                <a:gd name="connsiteY68" fmla="*/ 3124200 h 6604000"/>
                <a:gd name="connsiteX69" fmla="*/ 2912113 w 6080762"/>
                <a:gd name="connsiteY69" fmla="*/ 3314700 h 6604000"/>
                <a:gd name="connsiteX70" fmla="*/ 2893063 w 6080762"/>
                <a:gd name="connsiteY70" fmla="*/ 3562350 h 6604000"/>
                <a:gd name="connsiteX71" fmla="*/ 2816863 w 6080762"/>
                <a:gd name="connsiteY71" fmla="*/ 3695700 h 6604000"/>
                <a:gd name="connsiteX72" fmla="*/ 2626363 w 6080762"/>
                <a:gd name="connsiteY72" fmla="*/ 3689350 h 6604000"/>
                <a:gd name="connsiteX73" fmla="*/ 2562863 w 6080762"/>
                <a:gd name="connsiteY73" fmla="*/ 3613150 h 6604000"/>
                <a:gd name="connsiteX74" fmla="*/ 2442213 w 6080762"/>
                <a:gd name="connsiteY74" fmla="*/ 3587750 h 6604000"/>
                <a:gd name="connsiteX75" fmla="*/ 2359663 w 6080762"/>
                <a:gd name="connsiteY75" fmla="*/ 3689350 h 6604000"/>
                <a:gd name="connsiteX76" fmla="*/ 2175513 w 6080762"/>
                <a:gd name="connsiteY76" fmla="*/ 3663950 h 6604000"/>
                <a:gd name="connsiteX77" fmla="*/ 2105663 w 6080762"/>
                <a:gd name="connsiteY77" fmla="*/ 3803650 h 6604000"/>
                <a:gd name="connsiteX78" fmla="*/ 1946913 w 6080762"/>
                <a:gd name="connsiteY78" fmla="*/ 3822700 h 6604000"/>
                <a:gd name="connsiteX79" fmla="*/ 1826263 w 6080762"/>
                <a:gd name="connsiteY79" fmla="*/ 3841750 h 6604000"/>
                <a:gd name="connsiteX80" fmla="*/ 1762763 w 6080762"/>
                <a:gd name="connsiteY80" fmla="*/ 3873500 h 6604000"/>
                <a:gd name="connsiteX81" fmla="*/ 1629413 w 6080762"/>
                <a:gd name="connsiteY81" fmla="*/ 3835400 h 6604000"/>
                <a:gd name="connsiteX82" fmla="*/ 1546863 w 6080762"/>
                <a:gd name="connsiteY82" fmla="*/ 4000500 h 6604000"/>
                <a:gd name="connsiteX83" fmla="*/ 1330963 w 6080762"/>
                <a:gd name="connsiteY83" fmla="*/ 4064000 h 6604000"/>
                <a:gd name="connsiteX84" fmla="*/ 1318263 w 6080762"/>
                <a:gd name="connsiteY84" fmla="*/ 4267200 h 6604000"/>
                <a:gd name="connsiteX85" fmla="*/ 1235713 w 6080762"/>
                <a:gd name="connsiteY85" fmla="*/ 4343400 h 6604000"/>
                <a:gd name="connsiteX86" fmla="*/ 1153163 w 6080762"/>
                <a:gd name="connsiteY86" fmla="*/ 4241800 h 6604000"/>
                <a:gd name="connsiteX87" fmla="*/ 1026163 w 6080762"/>
                <a:gd name="connsiteY87" fmla="*/ 4267200 h 6604000"/>
                <a:gd name="connsiteX88" fmla="*/ 905512 w 6080762"/>
                <a:gd name="connsiteY88" fmla="*/ 4298950 h 6604000"/>
                <a:gd name="connsiteX89" fmla="*/ 867413 w 6080762"/>
                <a:gd name="connsiteY89" fmla="*/ 4445000 h 6604000"/>
                <a:gd name="connsiteX90" fmla="*/ 861063 w 6080762"/>
                <a:gd name="connsiteY90" fmla="*/ 4552950 h 6604000"/>
                <a:gd name="connsiteX91" fmla="*/ 765813 w 6080762"/>
                <a:gd name="connsiteY91" fmla="*/ 4749800 h 6604000"/>
                <a:gd name="connsiteX92" fmla="*/ 549913 w 6080762"/>
                <a:gd name="connsiteY92" fmla="*/ 4832350 h 6604000"/>
                <a:gd name="connsiteX93" fmla="*/ 353063 w 6080762"/>
                <a:gd name="connsiteY93" fmla="*/ 4946650 h 6604000"/>
                <a:gd name="connsiteX94" fmla="*/ 168913 w 6080762"/>
                <a:gd name="connsiteY94" fmla="*/ 4946650 h 6604000"/>
                <a:gd name="connsiteX95" fmla="*/ 10163 w 6080762"/>
                <a:gd name="connsiteY95" fmla="*/ 4978400 h 6604000"/>
                <a:gd name="connsiteX96" fmla="*/ 29213 w 6080762"/>
                <a:gd name="connsiteY96" fmla="*/ 5137150 h 6604000"/>
                <a:gd name="connsiteX97" fmla="*/ 86363 w 6080762"/>
                <a:gd name="connsiteY97" fmla="*/ 5353050 h 6604000"/>
                <a:gd name="connsiteX98" fmla="*/ 194313 w 6080762"/>
                <a:gd name="connsiteY98" fmla="*/ 5588000 h 6604000"/>
                <a:gd name="connsiteX99" fmla="*/ 270513 w 6080762"/>
                <a:gd name="connsiteY99" fmla="*/ 5753100 h 6604000"/>
                <a:gd name="connsiteX100" fmla="*/ 473713 w 6080762"/>
                <a:gd name="connsiteY100" fmla="*/ 5784850 h 6604000"/>
                <a:gd name="connsiteX101" fmla="*/ 562613 w 6080762"/>
                <a:gd name="connsiteY101" fmla="*/ 5695950 h 6604000"/>
                <a:gd name="connsiteX102" fmla="*/ 1362712 w 6080762"/>
                <a:gd name="connsiteY102" fmla="*/ 6604000 h 6604000"/>
                <a:gd name="connsiteX0" fmla="*/ 6080762 w 6080762"/>
                <a:gd name="connsiteY0" fmla="*/ 609600 h 6604000"/>
                <a:gd name="connsiteX1" fmla="*/ 5991862 w 6080762"/>
                <a:gd name="connsiteY1" fmla="*/ 546100 h 6604000"/>
                <a:gd name="connsiteX2" fmla="*/ 5991862 w 6080762"/>
                <a:gd name="connsiteY2" fmla="*/ 590550 h 6604000"/>
                <a:gd name="connsiteX3" fmla="*/ 5871212 w 6080762"/>
                <a:gd name="connsiteY3" fmla="*/ 520700 h 6604000"/>
                <a:gd name="connsiteX4" fmla="*/ 5756912 w 6080762"/>
                <a:gd name="connsiteY4" fmla="*/ 514350 h 6604000"/>
                <a:gd name="connsiteX5" fmla="*/ 5744212 w 6080762"/>
                <a:gd name="connsiteY5" fmla="*/ 552450 h 6604000"/>
                <a:gd name="connsiteX6" fmla="*/ 5541012 w 6080762"/>
                <a:gd name="connsiteY6" fmla="*/ 400050 h 6604000"/>
                <a:gd name="connsiteX7" fmla="*/ 5331462 w 6080762"/>
                <a:gd name="connsiteY7" fmla="*/ 311150 h 6604000"/>
                <a:gd name="connsiteX8" fmla="*/ 5274312 w 6080762"/>
                <a:gd name="connsiteY8" fmla="*/ 342900 h 6604000"/>
                <a:gd name="connsiteX9" fmla="*/ 5115562 w 6080762"/>
                <a:gd name="connsiteY9" fmla="*/ 285750 h 6604000"/>
                <a:gd name="connsiteX10" fmla="*/ 5109212 w 6080762"/>
                <a:gd name="connsiteY10" fmla="*/ 247650 h 6604000"/>
                <a:gd name="connsiteX11" fmla="*/ 5013962 w 6080762"/>
                <a:gd name="connsiteY11" fmla="*/ 158750 h 6604000"/>
                <a:gd name="connsiteX12" fmla="*/ 4956812 w 6080762"/>
                <a:gd name="connsiteY12" fmla="*/ 0 h 6604000"/>
                <a:gd name="connsiteX13" fmla="*/ 4861562 w 6080762"/>
                <a:gd name="connsiteY13" fmla="*/ 82550 h 6604000"/>
                <a:gd name="connsiteX14" fmla="*/ 4861562 w 6080762"/>
                <a:gd name="connsiteY14" fmla="*/ 177800 h 6604000"/>
                <a:gd name="connsiteX15" fmla="*/ 4861562 w 6080762"/>
                <a:gd name="connsiteY15" fmla="*/ 222250 h 6604000"/>
                <a:gd name="connsiteX16" fmla="*/ 4925062 w 6080762"/>
                <a:gd name="connsiteY16" fmla="*/ 285750 h 6604000"/>
                <a:gd name="connsiteX17" fmla="*/ 4925062 w 6080762"/>
                <a:gd name="connsiteY17" fmla="*/ 349250 h 6604000"/>
                <a:gd name="connsiteX18" fmla="*/ 5013962 w 6080762"/>
                <a:gd name="connsiteY18" fmla="*/ 488950 h 6604000"/>
                <a:gd name="connsiteX19" fmla="*/ 4931412 w 6080762"/>
                <a:gd name="connsiteY19" fmla="*/ 552450 h 6604000"/>
                <a:gd name="connsiteX20" fmla="*/ 4785362 w 6080762"/>
                <a:gd name="connsiteY20" fmla="*/ 584200 h 6604000"/>
                <a:gd name="connsiteX21" fmla="*/ 4728212 w 6080762"/>
                <a:gd name="connsiteY21" fmla="*/ 641350 h 6604000"/>
                <a:gd name="connsiteX22" fmla="*/ 4728212 w 6080762"/>
                <a:gd name="connsiteY22" fmla="*/ 641350 h 6604000"/>
                <a:gd name="connsiteX23" fmla="*/ 4677412 w 6080762"/>
                <a:gd name="connsiteY23" fmla="*/ 628650 h 6604000"/>
                <a:gd name="connsiteX24" fmla="*/ 4632962 w 6080762"/>
                <a:gd name="connsiteY24" fmla="*/ 781050 h 6604000"/>
                <a:gd name="connsiteX25" fmla="*/ 4594862 w 6080762"/>
                <a:gd name="connsiteY25" fmla="*/ 800100 h 6604000"/>
                <a:gd name="connsiteX26" fmla="*/ 4544062 w 6080762"/>
                <a:gd name="connsiteY26" fmla="*/ 850900 h 6604000"/>
                <a:gd name="connsiteX27" fmla="*/ 4442462 w 6080762"/>
                <a:gd name="connsiteY27" fmla="*/ 869950 h 6604000"/>
                <a:gd name="connsiteX28" fmla="*/ 4398012 w 6080762"/>
                <a:gd name="connsiteY28" fmla="*/ 990600 h 6604000"/>
                <a:gd name="connsiteX29" fmla="*/ 4309112 w 6080762"/>
                <a:gd name="connsiteY29" fmla="*/ 1073150 h 6604000"/>
                <a:gd name="connsiteX30" fmla="*/ 4175762 w 6080762"/>
                <a:gd name="connsiteY30" fmla="*/ 844550 h 6604000"/>
                <a:gd name="connsiteX31" fmla="*/ 4118612 w 6080762"/>
                <a:gd name="connsiteY31" fmla="*/ 889000 h 6604000"/>
                <a:gd name="connsiteX32" fmla="*/ 4029712 w 6080762"/>
                <a:gd name="connsiteY32" fmla="*/ 781050 h 6604000"/>
                <a:gd name="connsiteX33" fmla="*/ 3820162 w 6080762"/>
                <a:gd name="connsiteY33" fmla="*/ 755650 h 6604000"/>
                <a:gd name="connsiteX34" fmla="*/ 3788412 w 6080762"/>
                <a:gd name="connsiteY34" fmla="*/ 571500 h 6604000"/>
                <a:gd name="connsiteX35" fmla="*/ 3788412 w 6080762"/>
                <a:gd name="connsiteY35" fmla="*/ 482600 h 6604000"/>
                <a:gd name="connsiteX36" fmla="*/ 3750312 w 6080762"/>
                <a:gd name="connsiteY36" fmla="*/ 419100 h 6604000"/>
                <a:gd name="connsiteX37" fmla="*/ 3540762 w 6080762"/>
                <a:gd name="connsiteY37" fmla="*/ 400050 h 6604000"/>
                <a:gd name="connsiteX38" fmla="*/ 3521712 w 6080762"/>
                <a:gd name="connsiteY38" fmla="*/ 304800 h 6604000"/>
                <a:gd name="connsiteX39" fmla="*/ 3439162 w 6080762"/>
                <a:gd name="connsiteY39" fmla="*/ 184150 h 6604000"/>
                <a:gd name="connsiteX40" fmla="*/ 3337562 w 6080762"/>
                <a:gd name="connsiteY40" fmla="*/ 107950 h 6604000"/>
                <a:gd name="connsiteX41" fmla="*/ 3267712 w 6080762"/>
                <a:gd name="connsiteY41" fmla="*/ 95250 h 6604000"/>
                <a:gd name="connsiteX42" fmla="*/ 3229612 w 6080762"/>
                <a:gd name="connsiteY42" fmla="*/ 133350 h 6604000"/>
                <a:gd name="connsiteX43" fmla="*/ 3166112 w 6080762"/>
                <a:gd name="connsiteY43" fmla="*/ 146050 h 6604000"/>
                <a:gd name="connsiteX44" fmla="*/ 3178812 w 6080762"/>
                <a:gd name="connsiteY44" fmla="*/ 330200 h 6604000"/>
                <a:gd name="connsiteX45" fmla="*/ 3191512 w 6080762"/>
                <a:gd name="connsiteY45" fmla="*/ 527050 h 6604000"/>
                <a:gd name="connsiteX46" fmla="*/ 3178812 w 6080762"/>
                <a:gd name="connsiteY46" fmla="*/ 673100 h 6604000"/>
                <a:gd name="connsiteX47" fmla="*/ 3248662 w 6080762"/>
                <a:gd name="connsiteY47" fmla="*/ 768350 h 6604000"/>
                <a:gd name="connsiteX48" fmla="*/ 3248662 w 6080762"/>
                <a:gd name="connsiteY48" fmla="*/ 1016000 h 6604000"/>
                <a:gd name="connsiteX49" fmla="*/ 3191512 w 6080762"/>
                <a:gd name="connsiteY49" fmla="*/ 1117600 h 6604000"/>
                <a:gd name="connsiteX50" fmla="*/ 3204212 w 6080762"/>
                <a:gd name="connsiteY50" fmla="*/ 1174750 h 6604000"/>
                <a:gd name="connsiteX51" fmla="*/ 3197862 w 6080762"/>
                <a:gd name="connsiteY51" fmla="*/ 1212850 h 6604000"/>
                <a:gd name="connsiteX52" fmla="*/ 3185162 w 6080762"/>
                <a:gd name="connsiteY52" fmla="*/ 1244600 h 6604000"/>
                <a:gd name="connsiteX53" fmla="*/ 3223262 w 6080762"/>
                <a:gd name="connsiteY53" fmla="*/ 1352550 h 6604000"/>
                <a:gd name="connsiteX54" fmla="*/ 3350262 w 6080762"/>
                <a:gd name="connsiteY54" fmla="*/ 1460500 h 6604000"/>
                <a:gd name="connsiteX55" fmla="*/ 3388362 w 6080762"/>
                <a:gd name="connsiteY55" fmla="*/ 1555750 h 6604000"/>
                <a:gd name="connsiteX56" fmla="*/ 3286762 w 6080762"/>
                <a:gd name="connsiteY56" fmla="*/ 1625600 h 6604000"/>
                <a:gd name="connsiteX57" fmla="*/ 3108962 w 6080762"/>
                <a:gd name="connsiteY57" fmla="*/ 1657350 h 6604000"/>
                <a:gd name="connsiteX58" fmla="*/ 3032762 w 6080762"/>
                <a:gd name="connsiteY58" fmla="*/ 1720850 h 6604000"/>
                <a:gd name="connsiteX59" fmla="*/ 3001012 w 6080762"/>
                <a:gd name="connsiteY59" fmla="*/ 1835150 h 6604000"/>
                <a:gd name="connsiteX60" fmla="*/ 3058162 w 6080762"/>
                <a:gd name="connsiteY60" fmla="*/ 1892300 h 6604000"/>
                <a:gd name="connsiteX61" fmla="*/ 3121662 w 6080762"/>
                <a:gd name="connsiteY61" fmla="*/ 2044700 h 6604000"/>
                <a:gd name="connsiteX62" fmla="*/ 3083562 w 6080762"/>
                <a:gd name="connsiteY62" fmla="*/ 2178050 h 6604000"/>
                <a:gd name="connsiteX63" fmla="*/ 3134362 w 6080762"/>
                <a:gd name="connsiteY63" fmla="*/ 2247900 h 6604000"/>
                <a:gd name="connsiteX64" fmla="*/ 3140712 w 6080762"/>
                <a:gd name="connsiteY64" fmla="*/ 2501900 h 6604000"/>
                <a:gd name="connsiteX65" fmla="*/ 3191513 w 6080762"/>
                <a:gd name="connsiteY65" fmla="*/ 2914650 h 6604000"/>
                <a:gd name="connsiteX66" fmla="*/ 3147063 w 6080762"/>
                <a:gd name="connsiteY66" fmla="*/ 2914650 h 6604000"/>
                <a:gd name="connsiteX67" fmla="*/ 3064513 w 6080762"/>
                <a:gd name="connsiteY67" fmla="*/ 2990850 h 6604000"/>
                <a:gd name="connsiteX68" fmla="*/ 2994663 w 6080762"/>
                <a:gd name="connsiteY68" fmla="*/ 3124200 h 6604000"/>
                <a:gd name="connsiteX69" fmla="*/ 2912113 w 6080762"/>
                <a:gd name="connsiteY69" fmla="*/ 3314700 h 6604000"/>
                <a:gd name="connsiteX70" fmla="*/ 2893063 w 6080762"/>
                <a:gd name="connsiteY70" fmla="*/ 3562350 h 6604000"/>
                <a:gd name="connsiteX71" fmla="*/ 2816863 w 6080762"/>
                <a:gd name="connsiteY71" fmla="*/ 3695700 h 6604000"/>
                <a:gd name="connsiteX72" fmla="*/ 2626363 w 6080762"/>
                <a:gd name="connsiteY72" fmla="*/ 3689350 h 6604000"/>
                <a:gd name="connsiteX73" fmla="*/ 2562863 w 6080762"/>
                <a:gd name="connsiteY73" fmla="*/ 3613150 h 6604000"/>
                <a:gd name="connsiteX74" fmla="*/ 2442213 w 6080762"/>
                <a:gd name="connsiteY74" fmla="*/ 3587750 h 6604000"/>
                <a:gd name="connsiteX75" fmla="*/ 2359663 w 6080762"/>
                <a:gd name="connsiteY75" fmla="*/ 3689350 h 6604000"/>
                <a:gd name="connsiteX76" fmla="*/ 2175513 w 6080762"/>
                <a:gd name="connsiteY76" fmla="*/ 3663950 h 6604000"/>
                <a:gd name="connsiteX77" fmla="*/ 2105663 w 6080762"/>
                <a:gd name="connsiteY77" fmla="*/ 3803650 h 6604000"/>
                <a:gd name="connsiteX78" fmla="*/ 1946913 w 6080762"/>
                <a:gd name="connsiteY78" fmla="*/ 3822700 h 6604000"/>
                <a:gd name="connsiteX79" fmla="*/ 1826263 w 6080762"/>
                <a:gd name="connsiteY79" fmla="*/ 3841750 h 6604000"/>
                <a:gd name="connsiteX80" fmla="*/ 1762763 w 6080762"/>
                <a:gd name="connsiteY80" fmla="*/ 3873500 h 6604000"/>
                <a:gd name="connsiteX81" fmla="*/ 1629413 w 6080762"/>
                <a:gd name="connsiteY81" fmla="*/ 3835400 h 6604000"/>
                <a:gd name="connsiteX82" fmla="*/ 1546863 w 6080762"/>
                <a:gd name="connsiteY82" fmla="*/ 4000500 h 6604000"/>
                <a:gd name="connsiteX83" fmla="*/ 1330963 w 6080762"/>
                <a:gd name="connsiteY83" fmla="*/ 4064000 h 6604000"/>
                <a:gd name="connsiteX84" fmla="*/ 1318263 w 6080762"/>
                <a:gd name="connsiteY84" fmla="*/ 4267200 h 6604000"/>
                <a:gd name="connsiteX85" fmla="*/ 1235713 w 6080762"/>
                <a:gd name="connsiteY85" fmla="*/ 4343400 h 6604000"/>
                <a:gd name="connsiteX86" fmla="*/ 1153163 w 6080762"/>
                <a:gd name="connsiteY86" fmla="*/ 4241800 h 6604000"/>
                <a:gd name="connsiteX87" fmla="*/ 1026163 w 6080762"/>
                <a:gd name="connsiteY87" fmla="*/ 4267200 h 6604000"/>
                <a:gd name="connsiteX88" fmla="*/ 905512 w 6080762"/>
                <a:gd name="connsiteY88" fmla="*/ 4298950 h 6604000"/>
                <a:gd name="connsiteX89" fmla="*/ 867413 w 6080762"/>
                <a:gd name="connsiteY89" fmla="*/ 4445000 h 6604000"/>
                <a:gd name="connsiteX90" fmla="*/ 861063 w 6080762"/>
                <a:gd name="connsiteY90" fmla="*/ 4552950 h 6604000"/>
                <a:gd name="connsiteX91" fmla="*/ 765813 w 6080762"/>
                <a:gd name="connsiteY91" fmla="*/ 4749800 h 6604000"/>
                <a:gd name="connsiteX92" fmla="*/ 549913 w 6080762"/>
                <a:gd name="connsiteY92" fmla="*/ 4832350 h 6604000"/>
                <a:gd name="connsiteX93" fmla="*/ 353063 w 6080762"/>
                <a:gd name="connsiteY93" fmla="*/ 4946650 h 6604000"/>
                <a:gd name="connsiteX94" fmla="*/ 168913 w 6080762"/>
                <a:gd name="connsiteY94" fmla="*/ 4946650 h 6604000"/>
                <a:gd name="connsiteX95" fmla="*/ 10163 w 6080762"/>
                <a:gd name="connsiteY95" fmla="*/ 4978400 h 6604000"/>
                <a:gd name="connsiteX96" fmla="*/ 29213 w 6080762"/>
                <a:gd name="connsiteY96" fmla="*/ 5137150 h 6604000"/>
                <a:gd name="connsiteX97" fmla="*/ 86363 w 6080762"/>
                <a:gd name="connsiteY97" fmla="*/ 5353050 h 6604000"/>
                <a:gd name="connsiteX98" fmla="*/ 194313 w 6080762"/>
                <a:gd name="connsiteY98" fmla="*/ 5588000 h 6604000"/>
                <a:gd name="connsiteX99" fmla="*/ 270513 w 6080762"/>
                <a:gd name="connsiteY99" fmla="*/ 5753100 h 6604000"/>
                <a:gd name="connsiteX100" fmla="*/ 473713 w 6080762"/>
                <a:gd name="connsiteY100" fmla="*/ 5784850 h 6604000"/>
                <a:gd name="connsiteX101" fmla="*/ 562613 w 6080762"/>
                <a:gd name="connsiteY101" fmla="*/ 5695950 h 6604000"/>
                <a:gd name="connsiteX102" fmla="*/ 1362712 w 6080762"/>
                <a:gd name="connsiteY102" fmla="*/ 6604000 h 6604000"/>
                <a:gd name="connsiteX0" fmla="*/ 6080762 w 6080762"/>
                <a:gd name="connsiteY0" fmla="*/ 609600 h 6604000"/>
                <a:gd name="connsiteX1" fmla="*/ 5991862 w 6080762"/>
                <a:gd name="connsiteY1" fmla="*/ 546100 h 6604000"/>
                <a:gd name="connsiteX2" fmla="*/ 5991862 w 6080762"/>
                <a:gd name="connsiteY2" fmla="*/ 590550 h 6604000"/>
                <a:gd name="connsiteX3" fmla="*/ 5871212 w 6080762"/>
                <a:gd name="connsiteY3" fmla="*/ 520700 h 6604000"/>
                <a:gd name="connsiteX4" fmla="*/ 5756912 w 6080762"/>
                <a:gd name="connsiteY4" fmla="*/ 514350 h 6604000"/>
                <a:gd name="connsiteX5" fmla="*/ 5744212 w 6080762"/>
                <a:gd name="connsiteY5" fmla="*/ 552450 h 6604000"/>
                <a:gd name="connsiteX6" fmla="*/ 5541012 w 6080762"/>
                <a:gd name="connsiteY6" fmla="*/ 400050 h 6604000"/>
                <a:gd name="connsiteX7" fmla="*/ 5331462 w 6080762"/>
                <a:gd name="connsiteY7" fmla="*/ 311150 h 6604000"/>
                <a:gd name="connsiteX8" fmla="*/ 5274312 w 6080762"/>
                <a:gd name="connsiteY8" fmla="*/ 342900 h 6604000"/>
                <a:gd name="connsiteX9" fmla="*/ 5115562 w 6080762"/>
                <a:gd name="connsiteY9" fmla="*/ 285750 h 6604000"/>
                <a:gd name="connsiteX10" fmla="*/ 5109212 w 6080762"/>
                <a:gd name="connsiteY10" fmla="*/ 247650 h 6604000"/>
                <a:gd name="connsiteX11" fmla="*/ 5013962 w 6080762"/>
                <a:gd name="connsiteY11" fmla="*/ 158750 h 6604000"/>
                <a:gd name="connsiteX12" fmla="*/ 4956812 w 6080762"/>
                <a:gd name="connsiteY12" fmla="*/ 0 h 6604000"/>
                <a:gd name="connsiteX13" fmla="*/ 4861562 w 6080762"/>
                <a:gd name="connsiteY13" fmla="*/ 82550 h 6604000"/>
                <a:gd name="connsiteX14" fmla="*/ 4861562 w 6080762"/>
                <a:gd name="connsiteY14" fmla="*/ 177800 h 6604000"/>
                <a:gd name="connsiteX15" fmla="*/ 4861562 w 6080762"/>
                <a:gd name="connsiteY15" fmla="*/ 222250 h 6604000"/>
                <a:gd name="connsiteX16" fmla="*/ 4925062 w 6080762"/>
                <a:gd name="connsiteY16" fmla="*/ 285750 h 6604000"/>
                <a:gd name="connsiteX17" fmla="*/ 4925062 w 6080762"/>
                <a:gd name="connsiteY17" fmla="*/ 349250 h 6604000"/>
                <a:gd name="connsiteX18" fmla="*/ 5013962 w 6080762"/>
                <a:gd name="connsiteY18" fmla="*/ 488950 h 6604000"/>
                <a:gd name="connsiteX19" fmla="*/ 4931412 w 6080762"/>
                <a:gd name="connsiteY19" fmla="*/ 552450 h 6604000"/>
                <a:gd name="connsiteX20" fmla="*/ 4785362 w 6080762"/>
                <a:gd name="connsiteY20" fmla="*/ 584200 h 6604000"/>
                <a:gd name="connsiteX21" fmla="*/ 4728212 w 6080762"/>
                <a:gd name="connsiteY21" fmla="*/ 641350 h 6604000"/>
                <a:gd name="connsiteX22" fmla="*/ 4728212 w 6080762"/>
                <a:gd name="connsiteY22" fmla="*/ 641350 h 6604000"/>
                <a:gd name="connsiteX23" fmla="*/ 4677412 w 6080762"/>
                <a:gd name="connsiteY23" fmla="*/ 628650 h 6604000"/>
                <a:gd name="connsiteX24" fmla="*/ 4632962 w 6080762"/>
                <a:gd name="connsiteY24" fmla="*/ 781050 h 6604000"/>
                <a:gd name="connsiteX25" fmla="*/ 4594862 w 6080762"/>
                <a:gd name="connsiteY25" fmla="*/ 800100 h 6604000"/>
                <a:gd name="connsiteX26" fmla="*/ 4544062 w 6080762"/>
                <a:gd name="connsiteY26" fmla="*/ 850900 h 6604000"/>
                <a:gd name="connsiteX27" fmla="*/ 4442462 w 6080762"/>
                <a:gd name="connsiteY27" fmla="*/ 869950 h 6604000"/>
                <a:gd name="connsiteX28" fmla="*/ 4398012 w 6080762"/>
                <a:gd name="connsiteY28" fmla="*/ 990600 h 6604000"/>
                <a:gd name="connsiteX29" fmla="*/ 4309112 w 6080762"/>
                <a:gd name="connsiteY29" fmla="*/ 1073150 h 6604000"/>
                <a:gd name="connsiteX30" fmla="*/ 4175762 w 6080762"/>
                <a:gd name="connsiteY30" fmla="*/ 844550 h 6604000"/>
                <a:gd name="connsiteX31" fmla="*/ 4118612 w 6080762"/>
                <a:gd name="connsiteY31" fmla="*/ 889000 h 6604000"/>
                <a:gd name="connsiteX32" fmla="*/ 4029712 w 6080762"/>
                <a:gd name="connsiteY32" fmla="*/ 781050 h 6604000"/>
                <a:gd name="connsiteX33" fmla="*/ 3820162 w 6080762"/>
                <a:gd name="connsiteY33" fmla="*/ 755650 h 6604000"/>
                <a:gd name="connsiteX34" fmla="*/ 3788412 w 6080762"/>
                <a:gd name="connsiteY34" fmla="*/ 571500 h 6604000"/>
                <a:gd name="connsiteX35" fmla="*/ 3788412 w 6080762"/>
                <a:gd name="connsiteY35" fmla="*/ 482600 h 6604000"/>
                <a:gd name="connsiteX36" fmla="*/ 3750312 w 6080762"/>
                <a:gd name="connsiteY36" fmla="*/ 419100 h 6604000"/>
                <a:gd name="connsiteX37" fmla="*/ 3540762 w 6080762"/>
                <a:gd name="connsiteY37" fmla="*/ 400050 h 6604000"/>
                <a:gd name="connsiteX38" fmla="*/ 3521712 w 6080762"/>
                <a:gd name="connsiteY38" fmla="*/ 304800 h 6604000"/>
                <a:gd name="connsiteX39" fmla="*/ 3439162 w 6080762"/>
                <a:gd name="connsiteY39" fmla="*/ 184150 h 6604000"/>
                <a:gd name="connsiteX40" fmla="*/ 3337562 w 6080762"/>
                <a:gd name="connsiteY40" fmla="*/ 107950 h 6604000"/>
                <a:gd name="connsiteX41" fmla="*/ 3267712 w 6080762"/>
                <a:gd name="connsiteY41" fmla="*/ 95250 h 6604000"/>
                <a:gd name="connsiteX42" fmla="*/ 3229612 w 6080762"/>
                <a:gd name="connsiteY42" fmla="*/ 133350 h 6604000"/>
                <a:gd name="connsiteX43" fmla="*/ 3166112 w 6080762"/>
                <a:gd name="connsiteY43" fmla="*/ 146050 h 6604000"/>
                <a:gd name="connsiteX44" fmla="*/ 3178812 w 6080762"/>
                <a:gd name="connsiteY44" fmla="*/ 330200 h 6604000"/>
                <a:gd name="connsiteX45" fmla="*/ 3191512 w 6080762"/>
                <a:gd name="connsiteY45" fmla="*/ 527050 h 6604000"/>
                <a:gd name="connsiteX46" fmla="*/ 3178812 w 6080762"/>
                <a:gd name="connsiteY46" fmla="*/ 673100 h 6604000"/>
                <a:gd name="connsiteX47" fmla="*/ 3248662 w 6080762"/>
                <a:gd name="connsiteY47" fmla="*/ 768350 h 6604000"/>
                <a:gd name="connsiteX48" fmla="*/ 3248662 w 6080762"/>
                <a:gd name="connsiteY48" fmla="*/ 1016000 h 6604000"/>
                <a:gd name="connsiteX49" fmla="*/ 3191512 w 6080762"/>
                <a:gd name="connsiteY49" fmla="*/ 1117600 h 6604000"/>
                <a:gd name="connsiteX50" fmla="*/ 3204212 w 6080762"/>
                <a:gd name="connsiteY50" fmla="*/ 1174750 h 6604000"/>
                <a:gd name="connsiteX51" fmla="*/ 3197862 w 6080762"/>
                <a:gd name="connsiteY51" fmla="*/ 1212850 h 6604000"/>
                <a:gd name="connsiteX52" fmla="*/ 3185162 w 6080762"/>
                <a:gd name="connsiteY52" fmla="*/ 1244600 h 6604000"/>
                <a:gd name="connsiteX53" fmla="*/ 3223262 w 6080762"/>
                <a:gd name="connsiteY53" fmla="*/ 1352550 h 6604000"/>
                <a:gd name="connsiteX54" fmla="*/ 3350262 w 6080762"/>
                <a:gd name="connsiteY54" fmla="*/ 1460500 h 6604000"/>
                <a:gd name="connsiteX55" fmla="*/ 3388362 w 6080762"/>
                <a:gd name="connsiteY55" fmla="*/ 1555750 h 6604000"/>
                <a:gd name="connsiteX56" fmla="*/ 3286762 w 6080762"/>
                <a:gd name="connsiteY56" fmla="*/ 1625600 h 6604000"/>
                <a:gd name="connsiteX57" fmla="*/ 3108962 w 6080762"/>
                <a:gd name="connsiteY57" fmla="*/ 1657350 h 6604000"/>
                <a:gd name="connsiteX58" fmla="*/ 3032762 w 6080762"/>
                <a:gd name="connsiteY58" fmla="*/ 1720850 h 6604000"/>
                <a:gd name="connsiteX59" fmla="*/ 3001012 w 6080762"/>
                <a:gd name="connsiteY59" fmla="*/ 1835150 h 6604000"/>
                <a:gd name="connsiteX60" fmla="*/ 3058162 w 6080762"/>
                <a:gd name="connsiteY60" fmla="*/ 1892300 h 6604000"/>
                <a:gd name="connsiteX61" fmla="*/ 3121662 w 6080762"/>
                <a:gd name="connsiteY61" fmla="*/ 2044700 h 6604000"/>
                <a:gd name="connsiteX62" fmla="*/ 3083562 w 6080762"/>
                <a:gd name="connsiteY62" fmla="*/ 2178050 h 6604000"/>
                <a:gd name="connsiteX63" fmla="*/ 3134362 w 6080762"/>
                <a:gd name="connsiteY63" fmla="*/ 2247900 h 6604000"/>
                <a:gd name="connsiteX64" fmla="*/ 3140712 w 6080762"/>
                <a:gd name="connsiteY64" fmla="*/ 2501900 h 6604000"/>
                <a:gd name="connsiteX65" fmla="*/ 3191513 w 6080762"/>
                <a:gd name="connsiteY65" fmla="*/ 2914650 h 6604000"/>
                <a:gd name="connsiteX66" fmla="*/ 3147063 w 6080762"/>
                <a:gd name="connsiteY66" fmla="*/ 2914650 h 6604000"/>
                <a:gd name="connsiteX67" fmla="*/ 3064513 w 6080762"/>
                <a:gd name="connsiteY67" fmla="*/ 2990850 h 6604000"/>
                <a:gd name="connsiteX68" fmla="*/ 2994663 w 6080762"/>
                <a:gd name="connsiteY68" fmla="*/ 3124200 h 6604000"/>
                <a:gd name="connsiteX69" fmla="*/ 2912113 w 6080762"/>
                <a:gd name="connsiteY69" fmla="*/ 3314700 h 6604000"/>
                <a:gd name="connsiteX70" fmla="*/ 2893063 w 6080762"/>
                <a:gd name="connsiteY70" fmla="*/ 3562350 h 6604000"/>
                <a:gd name="connsiteX71" fmla="*/ 2816863 w 6080762"/>
                <a:gd name="connsiteY71" fmla="*/ 3695700 h 6604000"/>
                <a:gd name="connsiteX72" fmla="*/ 2626363 w 6080762"/>
                <a:gd name="connsiteY72" fmla="*/ 3689350 h 6604000"/>
                <a:gd name="connsiteX73" fmla="*/ 2562863 w 6080762"/>
                <a:gd name="connsiteY73" fmla="*/ 3613150 h 6604000"/>
                <a:gd name="connsiteX74" fmla="*/ 2442213 w 6080762"/>
                <a:gd name="connsiteY74" fmla="*/ 3587750 h 6604000"/>
                <a:gd name="connsiteX75" fmla="*/ 2359663 w 6080762"/>
                <a:gd name="connsiteY75" fmla="*/ 3689350 h 6604000"/>
                <a:gd name="connsiteX76" fmla="*/ 2175513 w 6080762"/>
                <a:gd name="connsiteY76" fmla="*/ 3663950 h 6604000"/>
                <a:gd name="connsiteX77" fmla="*/ 2105663 w 6080762"/>
                <a:gd name="connsiteY77" fmla="*/ 3803650 h 6604000"/>
                <a:gd name="connsiteX78" fmla="*/ 1946913 w 6080762"/>
                <a:gd name="connsiteY78" fmla="*/ 3822700 h 6604000"/>
                <a:gd name="connsiteX79" fmla="*/ 1826263 w 6080762"/>
                <a:gd name="connsiteY79" fmla="*/ 3841750 h 6604000"/>
                <a:gd name="connsiteX80" fmla="*/ 1762763 w 6080762"/>
                <a:gd name="connsiteY80" fmla="*/ 3873500 h 6604000"/>
                <a:gd name="connsiteX81" fmla="*/ 1629413 w 6080762"/>
                <a:gd name="connsiteY81" fmla="*/ 3835400 h 6604000"/>
                <a:gd name="connsiteX82" fmla="*/ 1546863 w 6080762"/>
                <a:gd name="connsiteY82" fmla="*/ 4000500 h 6604000"/>
                <a:gd name="connsiteX83" fmla="*/ 1330963 w 6080762"/>
                <a:gd name="connsiteY83" fmla="*/ 4064000 h 6604000"/>
                <a:gd name="connsiteX84" fmla="*/ 1318263 w 6080762"/>
                <a:gd name="connsiteY84" fmla="*/ 4267200 h 6604000"/>
                <a:gd name="connsiteX85" fmla="*/ 1235713 w 6080762"/>
                <a:gd name="connsiteY85" fmla="*/ 4343400 h 6604000"/>
                <a:gd name="connsiteX86" fmla="*/ 1153163 w 6080762"/>
                <a:gd name="connsiteY86" fmla="*/ 4241800 h 6604000"/>
                <a:gd name="connsiteX87" fmla="*/ 1026163 w 6080762"/>
                <a:gd name="connsiteY87" fmla="*/ 4267200 h 6604000"/>
                <a:gd name="connsiteX88" fmla="*/ 905512 w 6080762"/>
                <a:gd name="connsiteY88" fmla="*/ 4298950 h 6604000"/>
                <a:gd name="connsiteX89" fmla="*/ 867413 w 6080762"/>
                <a:gd name="connsiteY89" fmla="*/ 4445000 h 6604000"/>
                <a:gd name="connsiteX90" fmla="*/ 861063 w 6080762"/>
                <a:gd name="connsiteY90" fmla="*/ 4552950 h 6604000"/>
                <a:gd name="connsiteX91" fmla="*/ 765813 w 6080762"/>
                <a:gd name="connsiteY91" fmla="*/ 4749800 h 6604000"/>
                <a:gd name="connsiteX92" fmla="*/ 549913 w 6080762"/>
                <a:gd name="connsiteY92" fmla="*/ 4832350 h 6604000"/>
                <a:gd name="connsiteX93" fmla="*/ 353063 w 6080762"/>
                <a:gd name="connsiteY93" fmla="*/ 4946650 h 6604000"/>
                <a:gd name="connsiteX94" fmla="*/ 168913 w 6080762"/>
                <a:gd name="connsiteY94" fmla="*/ 4946650 h 6604000"/>
                <a:gd name="connsiteX95" fmla="*/ 10163 w 6080762"/>
                <a:gd name="connsiteY95" fmla="*/ 4978400 h 6604000"/>
                <a:gd name="connsiteX96" fmla="*/ 29213 w 6080762"/>
                <a:gd name="connsiteY96" fmla="*/ 5137150 h 6604000"/>
                <a:gd name="connsiteX97" fmla="*/ 86363 w 6080762"/>
                <a:gd name="connsiteY97" fmla="*/ 5353050 h 6604000"/>
                <a:gd name="connsiteX98" fmla="*/ 194313 w 6080762"/>
                <a:gd name="connsiteY98" fmla="*/ 5588000 h 6604000"/>
                <a:gd name="connsiteX99" fmla="*/ 270513 w 6080762"/>
                <a:gd name="connsiteY99" fmla="*/ 5753100 h 6604000"/>
                <a:gd name="connsiteX100" fmla="*/ 473713 w 6080762"/>
                <a:gd name="connsiteY100" fmla="*/ 5784850 h 6604000"/>
                <a:gd name="connsiteX101" fmla="*/ 562613 w 6080762"/>
                <a:gd name="connsiteY101" fmla="*/ 5695950 h 6604000"/>
                <a:gd name="connsiteX102" fmla="*/ 1362712 w 6080762"/>
                <a:gd name="connsiteY102" fmla="*/ 6604000 h 6604000"/>
                <a:gd name="connsiteX0" fmla="*/ 6080762 w 6080762"/>
                <a:gd name="connsiteY0" fmla="*/ 609600 h 6604000"/>
                <a:gd name="connsiteX1" fmla="*/ 5991862 w 6080762"/>
                <a:gd name="connsiteY1" fmla="*/ 546100 h 6604000"/>
                <a:gd name="connsiteX2" fmla="*/ 5991862 w 6080762"/>
                <a:gd name="connsiteY2" fmla="*/ 590550 h 6604000"/>
                <a:gd name="connsiteX3" fmla="*/ 5871212 w 6080762"/>
                <a:gd name="connsiteY3" fmla="*/ 520700 h 6604000"/>
                <a:gd name="connsiteX4" fmla="*/ 5756912 w 6080762"/>
                <a:gd name="connsiteY4" fmla="*/ 514350 h 6604000"/>
                <a:gd name="connsiteX5" fmla="*/ 5744212 w 6080762"/>
                <a:gd name="connsiteY5" fmla="*/ 552450 h 6604000"/>
                <a:gd name="connsiteX6" fmla="*/ 5541012 w 6080762"/>
                <a:gd name="connsiteY6" fmla="*/ 400050 h 6604000"/>
                <a:gd name="connsiteX7" fmla="*/ 5331462 w 6080762"/>
                <a:gd name="connsiteY7" fmla="*/ 311150 h 6604000"/>
                <a:gd name="connsiteX8" fmla="*/ 5274312 w 6080762"/>
                <a:gd name="connsiteY8" fmla="*/ 342900 h 6604000"/>
                <a:gd name="connsiteX9" fmla="*/ 5115562 w 6080762"/>
                <a:gd name="connsiteY9" fmla="*/ 285750 h 6604000"/>
                <a:gd name="connsiteX10" fmla="*/ 5109212 w 6080762"/>
                <a:gd name="connsiteY10" fmla="*/ 247650 h 6604000"/>
                <a:gd name="connsiteX11" fmla="*/ 5013962 w 6080762"/>
                <a:gd name="connsiteY11" fmla="*/ 158750 h 6604000"/>
                <a:gd name="connsiteX12" fmla="*/ 4956812 w 6080762"/>
                <a:gd name="connsiteY12" fmla="*/ 0 h 6604000"/>
                <a:gd name="connsiteX13" fmla="*/ 4861562 w 6080762"/>
                <a:gd name="connsiteY13" fmla="*/ 82550 h 6604000"/>
                <a:gd name="connsiteX14" fmla="*/ 4861562 w 6080762"/>
                <a:gd name="connsiteY14" fmla="*/ 177800 h 6604000"/>
                <a:gd name="connsiteX15" fmla="*/ 4861562 w 6080762"/>
                <a:gd name="connsiteY15" fmla="*/ 222250 h 6604000"/>
                <a:gd name="connsiteX16" fmla="*/ 4925062 w 6080762"/>
                <a:gd name="connsiteY16" fmla="*/ 285750 h 6604000"/>
                <a:gd name="connsiteX17" fmla="*/ 4925062 w 6080762"/>
                <a:gd name="connsiteY17" fmla="*/ 349250 h 6604000"/>
                <a:gd name="connsiteX18" fmla="*/ 5013962 w 6080762"/>
                <a:gd name="connsiteY18" fmla="*/ 488950 h 6604000"/>
                <a:gd name="connsiteX19" fmla="*/ 4931412 w 6080762"/>
                <a:gd name="connsiteY19" fmla="*/ 552450 h 6604000"/>
                <a:gd name="connsiteX20" fmla="*/ 4785362 w 6080762"/>
                <a:gd name="connsiteY20" fmla="*/ 584200 h 6604000"/>
                <a:gd name="connsiteX21" fmla="*/ 4728212 w 6080762"/>
                <a:gd name="connsiteY21" fmla="*/ 641350 h 6604000"/>
                <a:gd name="connsiteX22" fmla="*/ 4728212 w 6080762"/>
                <a:gd name="connsiteY22" fmla="*/ 641350 h 6604000"/>
                <a:gd name="connsiteX23" fmla="*/ 4677412 w 6080762"/>
                <a:gd name="connsiteY23" fmla="*/ 628650 h 6604000"/>
                <a:gd name="connsiteX24" fmla="*/ 4632962 w 6080762"/>
                <a:gd name="connsiteY24" fmla="*/ 781050 h 6604000"/>
                <a:gd name="connsiteX25" fmla="*/ 4594862 w 6080762"/>
                <a:gd name="connsiteY25" fmla="*/ 800100 h 6604000"/>
                <a:gd name="connsiteX26" fmla="*/ 4544062 w 6080762"/>
                <a:gd name="connsiteY26" fmla="*/ 850900 h 6604000"/>
                <a:gd name="connsiteX27" fmla="*/ 4442462 w 6080762"/>
                <a:gd name="connsiteY27" fmla="*/ 869950 h 6604000"/>
                <a:gd name="connsiteX28" fmla="*/ 4398012 w 6080762"/>
                <a:gd name="connsiteY28" fmla="*/ 990600 h 6604000"/>
                <a:gd name="connsiteX29" fmla="*/ 4309112 w 6080762"/>
                <a:gd name="connsiteY29" fmla="*/ 1073150 h 6604000"/>
                <a:gd name="connsiteX30" fmla="*/ 4175762 w 6080762"/>
                <a:gd name="connsiteY30" fmla="*/ 844550 h 6604000"/>
                <a:gd name="connsiteX31" fmla="*/ 4118612 w 6080762"/>
                <a:gd name="connsiteY31" fmla="*/ 889000 h 6604000"/>
                <a:gd name="connsiteX32" fmla="*/ 4029712 w 6080762"/>
                <a:gd name="connsiteY32" fmla="*/ 781050 h 6604000"/>
                <a:gd name="connsiteX33" fmla="*/ 3820162 w 6080762"/>
                <a:gd name="connsiteY33" fmla="*/ 755650 h 6604000"/>
                <a:gd name="connsiteX34" fmla="*/ 3788412 w 6080762"/>
                <a:gd name="connsiteY34" fmla="*/ 571500 h 6604000"/>
                <a:gd name="connsiteX35" fmla="*/ 3788412 w 6080762"/>
                <a:gd name="connsiteY35" fmla="*/ 482600 h 6604000"/>
                <a:gd name="connsiteX36" fmla="*/ 3750312 w 6080762"/>
                <a:gd name="connsiteY36" fmla="*/ 419100 h 6604000"/>
                <a:gd name="connsiteX37" fmla="*/ 3540762 w 6080762"/>
                <a:gd name="connsiteY37" fmla="*/ 400050 h 6604000"/>
                <a:gd name="connsiteX38" fmla="*/ 3521712 w 6080762"/>
                <a:gd name="connsiteY38" fmla="*/ 304800 h 6604000"/>
                <a:gd name="connsiteX39" fmla="*/ 3439162 w 6080762"/>
                <a:gd name="connsiteY39" fmla="*/ 184150 h 6604000"/>
                <a:gd name="connsiteX40" fmla="*/ 3337562 w 6080762"/>
                <a:gd name="connsiteY40" fmla="*/ 107950 h 6604000"/>
                <a:gd name="connsiteX41" fmla="*/ 3267712 w 6080762"/>
                <a:gd name="connsiteY41" fmla="*/ 95250 h 6604000"/>
                <a:gd name="connsiteX42" fmla="*/ 3229612 w 6080762"/>
                <a:gd name="connsiteY42" fmla="*/ 133350 h 6604000"/>
                <a:gd name="connsiteX43" fmla="*/ 3166112 w 6080762"/>
                <a:gd name="connsiteY43" fmla="*/ 146050 h 6604000"/>
                <a:gd name="connsiteX44" fmla="*/ 3178812 w 6080762"/>
                <a:gd name="connsiteY44" fmla="*/ 330200 h 6604000"/>
                <a:gd name="connsiteX45" fmla="*/ 3191512 w 6080762"/>
                <a:gd name="connsiteY45" fmla="*/ 527050 h 6604000"/>
                <a:gd name="connsiteX46" fmla="*/ 3178812 w 6080762"/>
                <a:gd name="connsiteY46" fmla="*/ 673100 h 6604000"/>
                <a:gd name="connsiteX47" fmla="*/ 3248662 w 6080762"/>
                <a:gd name="connsiteY47" fmla="*/ 768350 h 6604000"/>
                <a:gd name="connsiteX48" fmla="*/ 3248662 w 6080762"/>
                <a:gd name="connsiteY48" fmla="*/ 1016000 h 6604000"/>
                <a:gd name="connsiteX49" fmla="*/ 3191512 w 6080762"/>
                <a:gd name="connsiteY49" fmla="*/ 1117600 h 6604000"/>
                <a:gd name="connsiteX50" fmla="*/ 3204212 w 6080762"/>
                <a:gd name="connsiteY50" fmla="*/ 1174750 h 6604000"/>
                <a:gd name="connsiteX51" fmla="*/ 3197862 w 6080762"/>
                <a:gd name="connsiteY51" fmla="*/ 1212850 h 6604000"/>
                <a:gd name="connsiteX52" fmla="*/ 3185162 w 6080762"/>
                <a:gd name="connsiteY52" fmla="*/ 1244600 h 6604000"/>
                <a:gd name="connsiteX53" fmla="*/ 3223262 w 6080762"/>
                <a:gd name="connsiteY53" fmla="*/ 1352550 h 6604000"/>
                <a:gd name="connsiteX54" fmla="*/ 3350262 w 6080762"/>
                <a:gd name="connsiteY54" fmla="*/ 1460500 h 6604000"/>
                <a:gd name="connsiteX55" fmla="*/ 3388362 w 6080762"/>
                <a:gd name="connsiteY55" fmla="*/ 1555750 h 6604000"/>
                <a:gd name="connsiteX56" fmla="*/ 3286762 w 6080762"/>
                <a:gd name="connsiteY56" fmla="*/ 1625600 h 6604000"/>
                <a:gd name="connsiteX57" fmla="*/ 3108962 w 6080762"/>
                <a:gd name="connsiteY57" fmla="*/ 1657350 h 6604000"/>
                <a:gd name="connsiteX58" fmla="*/ 3032762 w 6080762"/>
                <a:gd name="connsiteY58" fmla="*/ 1720850 h 6604000"/>
                <a:gd name="connsiteX59" fmla="*/ 3001012 w 6080762"/>
                <a:gd name="connsiteY59" fmla="*/ 1835150 h 6604000"/>
                <a:gd name="connsiteX60" fmla="*/ 3058162 w 6080762"/>
                <a:gd name="connsiteY60" fmla="*/ 1892300 h 6604000"/>
                <a:gd name="connsiteX61" fmla="*/ 3121662 w 6080762"/>
                <a:gd name="connsiteY61" fmla="*/ 2044700 h 6604000"/>
                <a:gd name="connsiteX62" fmla="*/ 3083562 w 6080762"/>
                <a:gd name="connsiteY62" fmla="*/ 2178050 h 6604000"/>
                <a:gd name="connsiteX63" fmla="*/ 3134362 w 6080762"/>
                <a:gd name="connsiteY63" fmla="*/ 2247900 h 6604000"/>
                <a:gd name="connsiteX64" fmla="*/ 3140712 w 6080762"/>
                <a:gd name="connsiteY64" fmla="*/ 2501900 h 6604000"/>
                <a:gd name="connsiteX65" fmla="*/ 3191513 w 6080762"/>
                <a:gd name="connsiteY65" fmla="*/ 2914650 h 6604000"/>
                <a:gd name="connsiteX66" fmla="*/ 3147063 w 6080762"/>
                <a:gd name="connsiteY66" fmla="*/ 2914650 h 6604000"/>
                <a:gd name="connsiteX67" fmla="*/ 3064513 w 6080762"/>
                <a:gd name="connsiteY67" fmla="*/ 2990850 h 6604000"/>
                <a:gd name="connsiteX68" fmla="*/ 2994663 w 6080762"/>
                <a:gd name="connsiteY68" fmla="*/ 3124200 h 6604000"/>
                <a:gd name="connsiteX69" fmla="*/ 2912113 w 6080762"/>
                <a:gd name="connsiteY69" fmla="*/ 3314700 h 6604000"/>
                <a:gd name="connsiteX70" fmla="*/ 2893063 w 6080762"/>
                <a:gd name="connsiteY70" fmla="*/ 3562350 h 6604000"/>
                <a:gd name="connsiteX71" fmla="*/ 2816863 w 6080762"/>
                <a:gd name="connsiteY71" fmla="*/ 3695700 h 6604000"/>
                <a:gd name="connsiteX72" fmla="*/ 2626363 w 6080762"/>
                <a:gd name="connsiteY72" fmla="*/ 3689350 h 6604000"/>
                <a:gd name="connsiteX73" fmla="*/ 2562863 w 6080762"/>
                <a:gd name="connsiteY73" fmla="*/ 3613150 h 6604000"/>
                <a:gd name="connsiteX74" fmla="*/ 2442213 w 6080762"/>
                <a:gd name="connsiteY74" fmla="*/ 3587750 h 6604000"/>
                <a:gd name="connsiteX75" fmla="*/ 2359663 w 6080762"/>
                <a:gd name="connsiteY75" fmla="*/ 3689350 h 6604000"/>
                <a:gd name="connsiteX76" fmla="*/ 2175513 w 6080762"/>
                <a:gd name="connsiteY76" fmla="*/ 3663950 h 6604000"/>
                <a:gd name="connsiteX77" fmla="*/ 2105663 w 6080762"/>
                <a:gd name="connsiteY77" fmla="*/ 3803650 h 6604000"/>
                <a:gd name="connsiteX78" fmla="*/ 1946913 w 6080762"/>
                <a:gd name="connsiteY78" fmla="*/ 3822700 h 6604000"/>
                <a:gd name="connsiteX79" fmla="*/ 1826263 w 6080762"/>
                <a:gd name="connsiteY79" fmla="*/ 3841750 h 6604000"/>
                <a:gd name="connsiteX80" fmla="*/ 1762763 w 6080762"/>
                <a:gd name="connsiteY80" fmla="*/ 3873500 h 6604000"/>
                <a:gd name="connsiteX81" fmla="*/ 1629413 w 6080762"/>
                <a:gd name="connsiteY81" fmla="*/ 3835400 h 6604000"/>
                <a:gd name="connsiteX82" fmla="*/ 1546863 w 6080762"/>
                <a:gd name="connsiteY82" fmla="*/ 4000500 h 6604000"/>
                <a:gd name="connsiteX83" fmla="*/ 1330963 w 6080762"/>
                <a:gd name="connsiteY83" fmla="*/ 4064000 h 6604000"/>
                <a:gd name="connsiteX84" fmla="*/ 1318263 w 6080762"/>
                <a:gd name="connsiteY84" fmla="*/ 4267200 h 6604000"/>
                <a:gd name="connsiteX85" fmla="*/ 1235713 w 6080762"/>
                <a:gd name="connsiteY85" fmla="*/ 4343400 h 6604000"/>
                <a:gd name="connsiteX86" fmla="*/ 1153163 w 6080762"/>
                <a:gd name="connsiteY86" fmla="*/ 4241800 h 6604000"/>
                <a:gd name="connsiteX87" fmla="*/ 1026163 w 6080762"/>
                <a:gd name="connsiteY87" fmla="*/ 4267200 h 6604000"/>
                <a:gd name="connsiteX88" fmla="*/ 905512 w 6080762"/>
                <a:gd name="connsiteY88" fmla="*/ 4298950 h 6604000"/>
                <a:gd name="connsiteX89" fmla="*/ 867413 w 6080762"/>
                <a:gd name="connsiteY89" fmla="*/ 4445000 h 6604000"/>
                <a:gd name="connsiteX90" fmla="*/ 861063 w 6080762"/>
                <a:gd name="connsiteY90" fmla="*/ 4552950 h 6604000"/>
                <a:gd name="connsiteX91" fmla="*/ 765813 w 6080762"/>
                <a:gd name="connsiteY91" fmla="*/ 4749800 h 6604000"/>
                <a:gd name="connsiteX92" fmla="*/ 549913 w 6080762"/>
                <a:gd name="connsiteY92" fmla="*/ 4832350 h 6604000"/>
                <a:gd name="connsiteX93" fmla="*/ 353063 w 6080762"/>
                <a:gd name="connsiteY93" fmla="*/ 4946650 h 6604000"/>
                <a:gd name="connsiteX94" fmla="*/ 168913 w 6080762"/>
                <a:gd name="connsiteY94" fmla="*/ 4946650 h 6604000"/>
                <a:gd name="connsiteX95" fmla="*/ 10163 w 6080762"/>
                <a:gd name="connsiteY95" fmla="*/ 4978400 h 6604000"/>
                <a:gd name="connsiteX96" fmla="*/ 29213 w 6080762"/>
                <a:gd name="connsiteY96" fmla="*/ 5137150 h 6604000"/>
                <a:gd name="connsiteX97" fmla="*/ 86363 w 6080762"/>
                <a:gd name="connsiteY97" fmla="*/ 5353050 h 6604000"/>
                <a:gd name="connsiteX98" fmla="*/ 194313 w 6080762"/>
                <a:gd name="connsiteY98" fmla="*/ 5588000 h 6604000"/>
                <a:gd name="connsiteX99" fmla="*/ 270513 w 6080762"/>
                <a:gd name="connsiteY99" fmla="*/ 5753100 h 6604000"/>
                <a:gd name="connsiteX100" fmla="*/ 473713 w 6080762"/>
                <a:gd name="connsiteY100" fmla="*/ 5784850 h 6604000"/>
                <a:gd name="connsiteX101" fmla="*/ 562613 w 6080762"/>
                <a:gd name="connsiteY101" fmla="*/ 5695950 h 6604000"/>
                <a:gd name="connsiteX102" fmla="*/ 676913 w 6080762"/>
                <a:gd name="connsiteY102" fmla="*/ 5835650 h 6604000"/>
                <a:gd name="connsiteX103" fmla="*/ 1362712 w 6080762"/>
                <a:gd name="connsiteY103" fmla="*/ 6604000 h 6604000"/>
                <a:gd name="connsiteX0" fmla="*/ 6080762 w 6080762"/>
                <a:gd name="connsiteY0" fmla="*/ 609600 h 6604000"/>
                <a:gd name="connsiteX1" fmla="*/ 5991862 w 6080762"/>
                <a:gd name="connsiteY1" fmla="*/ 546100 h 6604000"/>
                <a:gd name="connsiteX2" fmla="*/ 5991862 w 6080762"/>
                <a:gd name="connsiteY2" fmla="*/ 590550 h 6604000"/>
                <a:gd name="connsiteX3" fmla="*/ 5871212 w 6080762"/>
                <a:gd name="connsiteY3" fmla="*/ 520700 h 6604000"/>
                <a:gd name="connsiteX4" fmla="*/ 5756912 w 6080762"/>
                <a:gd name="connsiteY4" fmla="*/ 514350 h 6604000"/>
                <a:gd name="connsiteX5" fmla="*/ 5744212 w 6080762"/>
                <a:gd name="connsiteY5" fmla="*/ 552450 h 6604000"/>
                <a:gd name="connsiteX6" fmla="*/ 5541012 w 6080762"/>
                <a:gd name="connsiteY6" fmla="*/ 400050 h 6604000"/>
                <a:gd name="connsiteX7" fmla="*/ 5331462 w 6080762"/>
                <a:gd name="connsiteY7" fmla="*/ 311150 h 6604000"/>
                <a:gd name="connsiteX8" fmla="*/ 5274312 w 6080762"/>
                <a:gd name="connsiteY8" fmla="*/ 342900 h 6604000"/>
                <a:gd name="connsiteX9" fmla="*/ 5115562 w 6080762"/>
                <a:gd name="connsiteY9" fmla="*/ 285750 h 6604000"/>
                <a:gd name="connsiteX10" fmla="*/ 5109212 w 6080762"/>
                <a:gd name="connsiteY10" fmla="*/ 247650 h 6604000"/>
                <a:gd name="connsiteX11" fmla="*/ 5013962 w 6080762"/>
                <a:gd name="connsiteY11" fmla="*/ 158750 h 6604000"/>
                <a:gd name="connsiteX12" fmla="*/ 4956812 w 6080762"/>
                <a:gd name="connsiteY12" fmla="*/ 0 h 6604000"/>
                <a:gd name="connsiteX13" fmla="*/ 4861562 w 6080762"/>
                <a:gd name="connsiteY13" fmla="*/ 82550 h 6604000"/>
                <a:gd name="connsiteX14" fmla="*/ 4861562 w 6080762"/>
                <a:gd name="connsiteY14" fmla="*/ 177800 h 6604000"/>
                <a:gd name="connsiteX15" fmla="*/ 4861562 w 6080762"/>
                <a:gd name="connsiteY15" fmla="*/ 222250 h 6604000"/>
                <a:gd name="connsiteX16" fmla="*/ 4925062 w 6080762"/>
                <a:gd name="connsiteY16" fmla="*/ 285750 h 6604000"/>
                <a:gd name="connsiteX17" fmla="*/ 4925062 w 6080762"/>
                <a:gd name="connsiteY17" fmla="*/ 349250 h 6604000"/>
                <a:gd name="connsiteX18" fmla="*/ 5013962 w 6080762"/>
                <a:gd name="connsiteY18" fmla="*/ 488950 h 6604000"/>
                <a:gd name="connsiteX19" fmla="*/ 4931412 w 6080762"/>
                <a:gd name="connsiteY19" fmla="*/ 552450 h 6604000"/>
                <a:gd name="connsiteX20" fmla="*/ 4785362 w 6080762"/>
                <a:gd name="connsiteY20" fmla="*/ 584200 h 6604000"/>
                <a:gd name="connsiteX21" fmla="*/ 4728212 w 6080762"/>
                <a:gd name="connsiteY21" fmla="*/ 641350 h 6604000"/>
                <a:gd name="connsiteX22" fmla="*/ 4728212 w 6080762"/>
                <a:gd name="connsiteY22" fmla="*/ 641350 h 6604000"/>
                <a:gd name="connsiteX23" fmla="*/ 4677412 w 6080762"/>
                <a:gd name="connsiteY23" fmla="*/ 628650 h 6604000"/>
                <a:gd name="connsiteX24" fmla="*/ 4632962 w 6080762"/>
                <a:gd name="connsiteY24" fmla="*/ 781050 h 6604000"/>
                <a:gd name="connsiteX25" fmla="*/ 4594862 w 6080762"/>
                <a:gd name="connsiteY25" fmla="*/ 800100 h 6604000"/>
                <a:gd name="connsiteX26" fmla="*/ 4544062 w 6080762"/>
                <a:gd name="connsiteY26" fmla="*/ 850900 h 6604000"/>
                <a:gd name="connsiteX27" fmla="*/ 4442462 w 6080762"/>
                <a:gd name="connsiteY27" fmla="*/ 869950 h 6604000"/>
                <a:gd name="connsiteX28" fmla="*/ 4398012 w 6080762"/>
                <a:gd name="connsiteY28" fmla="*/ 990600 h 6604000"/>
                <a:gd name="connsiteX29" fmla="*/ 4309112 w 6080762"/>
                <a:gd name="connsiteY29" fmla="*/ 1073150 h 6604000"/>
                <a:gd name="connsiteX30" fmla="*/ 4175762 w 6080762"/>
                <a:gd name="connsiteY30" fmla="*/ 844550 h 6604000"/>
                <a:gd name="connsiteX31" fmla="*/ 4118612 w 6080762"/>
                <a:gd name="connsiteY31" fmla="*/ 889000 h 6604000"/>
                <a:gd name="connsiteX32" fmla="*/ 4029712 w 6080762"/>
                <a:gd name="connsiteY32" fmla="*/ 781050 h 6604000"/>
                <a:gd name="connsiteX33" fmla="*/ 3820162 w 6080762"/>
                <a:gd name="connsiteY33" fmla="*/ 755650 h 6604000"/>
                <a:gd name="connsiteX34" fmla="*/ 3788412 w 6080762"/>
                <a:gd name="connsiteY34" fmla="*/ 571500 h 6604000"/>
                <a:gd name="connsiteX35" fmla="*/ 3788412 w 6080762"/>
                <a:gd name="connsiteY35" fmla="*/ 482600 h 6604000"/>
                <a:gd name="connsiteX36" fmla="*/ 3750312 w 6080762"/>
                <a:gd name="connsiteY36" fmla="*/ 419100 h 6604000"/>
                <a:gd name="connsiteX37" fmla="*/ 3540762 w 6080762"/>
                <a:gd name="connsiteY37" fmla="*/ 400050 h 6604000"/>
                <a:gd name="connsiteX38" fmla="*/ 3521712 w 6080762"/>
                <a:gd name="connsiteY38" fmla="*/ 304800 h 6604000"/>
                <a:gd name="connsiteX39" fmla="*/ 3439162 w 6080762"/>
                <a:gd name="connsiteY39" fmla="*/ 184150 h 6604000"/>
                <a:gd name="connsiteX40" fmla="*/ 3337562 w 6080762"/>
                <a:gd name="connsiteY40" fmla="*/ 107950 h 6604000"/>
                <a:gd name="connsiteX41" fmla="*/ 3267712 w 6080762"/>
                <a:gd name="connsiteY41" fmla="*/ 95250 h 6604000"/>
                <a:gd name="connsiteX42" fmla="*/ 3229612 w 6080762"/>
                <a:gd name="connsiteY42" fmla="*/ 133350 h 6604000"/>
                <a:gd name="connsiteX43" fmla="*/ 3166112 w 6080762"/>
                <a:gd name="connsiteY43" fmla="*/ 146050 h 6604000"/>
                <a:gd name="connsiteX44" fmla="*/ 3178812 w 6080762"/>
                <a:gd name="connsiteY44" fmla="*/ 330200 h 6604000"/>
                <a:gd name="connsiteX45" fmla="*/ 3191512 w 6080762"/>
                <a:gd name="connsiteY45" fmla="*/ 527050 h 6604000"/>
                <a:gd name="connsiteX46" fmla="*/ 3178812 w 6080762"/>
                <a:gd name="connsiteY46" fmla="*/ 673100 h 6604000"/>
                <a:gd name="connsiteX47" fmla="*/ 3248662 w 6080762"/>
                <a:gd name="connsiteY47" fmla="*/ 768350 h 6604000"/>
                <a:gd name="connsiteX48" fmla="*/ 3248662 w 6080762"/>
                <a:gd name="connsiteY48" fmla="*/ 1016000 h 6604000"/>
                <a:gd name="connsiteX49" fmla="*/ 3191512 w 6080762"/>
                <a:gd name="connsiteY49" fmla="*/ 1117600 h 6604000"/>
                <a:gd name="connsiteX50" fmla="*/ 3204212 w 6080762"/>
                <a:gd name="connsiteY50" fmla="*/ 1174750 h 6604000"/>
                <a:gd name="connsiteX51" fmla="*/ 3197862 w 6080762"/>
                <a:gd name="connsiteY51" fmla="*/ 1212850 h 6604000"/>
                <a:gd name="connsiteX52" fmla="*/ 3185162 w 6080762"/>
                <a:gd name="connsiteY52" fmla="*/ 1244600 h 6604000"/>
                <a:gd name="connsiteX53" fmla="*/ 3223262 w 6080762"/>
                <a:gd name="connsiteY53" fmla="*/ 1352550 h 6604000"/>
                <a:gd name="connsiteX54" fmla="*/ 3350262 w 6080762"/>
                <a:gd name="connsiteY54" fmla="*/ 1460500 h 6604000"/>
                <a:gd name="connsiteX55" fmla="*/ 3388362 w 6080762"/>
                <a:gd name="connsiteY55" fmla="*/ 1555750 h 6604000"/>
                <a:gd name="connsiteX56" fmla="*/ 3286762 w 6080762"/>
                <a:gd name="connsiteY56" fmla="*/ 1625600 h 6604000"/>
                <a:gd name="connsiteX57" fmla="*/ 3108962 w 6080762"/>
                <a:gd name="connsiteY57" fmla="*/ 1657350 h 6604000"/>
                <a:gd name="connsiteX58" fmla="*/ 3032762 w 6080762"/>
                <a:gd name="connsiteY58" fmla="*/ 1720850 h 6604000"/>
                <a:gd name="connsiteX59" fmla="*/ 3001012 w 6080762"/>
                <a:gd name="connsiteY59" fmla="*/ 1835150 h 6604000"/>
                <a:gd name="connsiteX60" fmla="*/ 3058162 w 6080762"/>
                <a:gd name="connsiteY60" fmla="*/ 1892300 h 6604000"/>
                <a:gd name="connsiteX61" fmla="*/ 3121662 w 6080762"/>
                <a:gd name="connsiteY61" fmla="*/ 2044700 h 6604000"/>
                <a:gd name="connsiteX62" fmla="*/ 3083562 w 6080762"/>
                <a:gd name="connsiteY62" fmla="*/ 2178050 h 6604000"/>
                <a:gd name="connsiteX63" fmla="*/ 3134362 w 6080762"/>
                <a:gd name="connsiteY63" fmla="*/ 2247900 h 6604000"/>
                <a:gd name="connsiteX64" fmla="*/ 3140712 w 6080762"/>
                <a:gd name="connsiteY64" fmla="*/ 2501900 h 6604000"/>
                <a:gd name="connsiteX65" fmla="*/ 3191513 w 6080762"/>
                <a:gd name="connsiteY65" fmla="*/ 2914650 h 6604000"/>
                <a:gd name="connsiteX66" fmla="*/ 3147063 w 6080762"/>
                <a:gd name="connsiteY66" fmla="*/ 2914650 h 6604000"/>
                <a:gd name="connsiteX67" fmla="*/ 3064513 w 6080762"/>
                <a:gd name="connsiteY67" fmla="*/ 2990850 h 6604000"/>
                <a:gd name="connsiteX68" fmla="*/ 2994663 w 6080762"/>
                <a:gd name="connsiteY68" fmla="*/ 3124200 h 6604000"/>
                <a:gd name="connsiteX69" fmla="*/ 2912113 w 6080762"/>
                <a:gd name="connsiteY69" fmla="*/ 3314700 h 6604000"/>
                <a:gd name="connsiteX70" fmla="*/ 2893063 w 6080762"/>
                <a:gd name="connsiteY70" fmla="*/ 3562350 h 6604000"/>
                <a:gd name="connsiteX71" fmla="*/ 2816863 w 6080762"/>
                <a:gd name="connsiteY71" fmla="*/ 3695700 h 6604000"/>
                <a:gd name="connsiteX72" fmla="*/ 2626363 w 6080762"/>
                <a:gd name="connsiteY72" fmla="*/ 3689350 h 6604000"/>
                <a:gd name="connsiteX73" fmla="*/ 2562863 w 6080762"/>
                <a:gd name="connsiteY73" fmla="*/ 3613150 h 6604000"/>
                <a:gd name="connsiteX74" fmla="*/ 2442213 w 6080762"/>
                <a:gd name="connsiteY74" fmla="*/ 3587750 h 6604000"/>
                <a:gd name="connsiteX75" fmla="*/ 2359663 w 6080762"/>
                <a:gd name="connsiteY75" fmla="*/ 3689350 h 6604000"/>
                <a:gd name="connsiteX76" fmla="*/ 2175513 w 6080762"/>
                <a:gd name="connsiteY76" fmla="*/ 3663950 h 6604000"/>
                <a:gd name="connsiteX77" fmla="*/ 2105663 w 6080762"/>
                <a:gd name="connsiteY77" fmla="*/ 3803650 h 6604000"/>
                <a:gd name="connsiteX78" fmla="*/ 1946913 w 6080762"/>
                <a:gd name="connsiteY78" fmla="*/ 3822700 h 6604000"/>
                <a:gd name="connsiteX79" fmla="*/ 1826263 w 6080762"/>
                <a:gd name="connsiteY79" fmla="*/ 3841750 h 6604000"/>
                <a:gd name="connsiteX80" fmla="*/ 1762763 w 6080762"/>
                <a:gd name="connsiteY80" fmla="*/ 3873500 h 6604000"/>
                <a:gd name="connsiteX81" fmla="*/ 1629413 w 6080762"/>
                <a:gd name="connsiteY81" fmla="*/ 3835400 h 6604000"/>
                <a:gd name="connsiteX82" fmla="*/ 1546863 w 6080762"/>
                <a:gd name="connsiteY82" fmla="*/ 4000500 h 6604000"/>
                <a:gd name="connsiteX83" fmla="*/ 1330963 w 6080762"/>
                <a:gd name="connsiteY83" fmla="*/ 4064000 h 6604000"/>
                <a:gd name="connsiteX84" fmla="*/ 1318263 w 6080762"/>
                <a:gd name="connsiteY84" fmla="*/ 4267200 h 6604000"/>
                <a:gd name="connsiteX85" fmla="*/ 1235713 w 6080762"/>
                <a:gd name="connsiteY85" fmla="*/ 4343400 h 6604000"/>
                <a:gd name="connsiteX86" fmla="*/ 1153163 w 6080762"/>
                <a:gd name="connsiteY86" fmla="*/ 4241800 h 6604000"/>
                <a:gd name="connsiteX87" fmla="*/ 1026163 w 6080762"/>
                <a:gd name="connsiteY87" fmla="*/ 4267200 h 6604000"/>
                <a:gd name="connsiteX88" fmla="*/ 905512 w 6080762"/>
                <a:gd name="connsiteY88" fmla="*/ 4298950 h 6604000"/>
                <a:gd name="connsiteX89" fmla="*/ 867413 w 6080762"/>
                <a:gd name="connsiteY89" fmla="*/ 4445000 h 6604000"/>
                <a:gd name="connsiteX90" fmla="*/ 861063 w 6080762"/>
                <a:gd name="connsiteY90" fmla="*/ 4552950 h 6604000"/>
                <a:gd name="connsiteX91" fmla="*/ 765813 w 6080762"/>
                <a:gd name="connsiteY91" fmla="*/ 4749800 h 6604000"/>
                <a:gd name="connsiteX92" fmla="*/ 549913 w 6080762"/>
                <a:gd name="connsiteY92" fmla="*/ 4832350 h 6604000"/>
                <a:gd name="connsiteX93" fmla="*/ 353063 w 6080762"/>
                <a:gd name="connsiteY93" fmla="*/ 4946650 h 6604000"/>
                <a:gd name="connsiteX94" fmla="*/ 168913 w 6080762"/>
                <a:gd name="connsiteY94" fmla="*/ 4946650 h 6604000"/>
                <a:gd name="connsiteX95" fmla="*/ 10163 w 6080762"/>
                <a:gd name="connsiteY95" fmla="*/ 4978400 h 6604000"/>
                <a:gd name="connsiteX96" fmla="*/ 29213 w 6080762"/>
                <a:gd name="connsiteY96" fmla="*/ 5137150 h 6604000"/>
                <a:gd name="connsiteX97" fmla="*/ 86363 w 6080762"/>
                <a:gd name="connsiteY97" fmla="*/ 5353050 h 6604000"/>
                <a:gd name="connsiteX98" fmla="*/ 194313 w 6080762"/>
                <a:gd name="connsiteY98" fmla="*/ 5588000 h 6604000"/>
                <a:gd name="connsiteX99" fmla="*/ 270513 w 6080762"/>
                <a:gd name="connsiteY99" fmla="*/ 5753100 h 6604000"/>
                <a:gd name="connsiteX100" fmla="*/ 473713 w 6080762"/>
                <a:gd name="connsiteY100" fmla="*/ 5784850 h 6604000"/>
                <a:gd name="connsiteX101" fmla="*/ 562613 w 6080762"/>
                <a:gd name="connsiteY101" fmla="*/ 5695950 h 6604000"/>
                <a:gd name="connsiteX102" fmla="*/ 676913 w 6080762"/>
                <a:gd name="connsiteY102" fmla="*/ 5835650 h 6604000"/>
                <a:gd name="connsiteX103" fmla="*/ 1362712 w 6080762"/>
                <a:gd name="connsiteY103" fmla="*/ 6604000 h 6604000"/>
                <a:gd name="connsiteX0" fmla="*/ 6080762 w 6080762"/>
                <a:gd name="connsiteY0" fmla="*/ 609600 h 6604000"/>
                <a:gd name="connsiteX1" fmla="*/ 5991862 w 6080762"/>
                <a:gd name="connsiteY1" fmla="*/ 546100 h 6604000"/>
                <a:gd name="connsiteX2" fmla="*/ 5991862 w 6080762"/>
                <a:gd name="connsiteY2" fmla="*/ 590550 h 6604000"/>
                <a:gd name="connsiteX3" fmla="*/ 5871212 w 6080762"/>
                <a:gd name="connsiteY3" fmla="*/ 520700 h 6604000"/>
                <a:gd name="connsiteX4" fmla="*/ 5756912 w 6080762"/>
                <a:gd name="connsiteY4" fmla="*/ 514350 h 6604000"/>
                <a:gd name="connsiteX5" fmla="*/ 5744212 w 6080762"/>
                <a:gd name="connsiteY5" fmla="*/ 552450 h 6604000"/>
                <a:gd name="connsiteX6" fmla="*/ 5541012 w 6080762"/>
                <a:gd name="connsiteY6" fmla="*/ 400050 h 6604000"/>
                <a:gd name="connsiteX7" fmla="*/ 5331462 w 6080762"/>
                <a:gd name="connsiteY7" fmla="*/ 311150 h 6604000"/>
                <a:gd name="connsiteX8" fmla="*/ 5274312 w 6080762"/>
                <a:gd name="connsiteY8" fmla="*/ 342900 h 6604000"/>
                <a:gd name="connsiteX9" fmla="*/ 5115562 w 6080762"/>
                <a:gd name="connsiteY9" fmla="*/ 285750 h 6604000"/>
                <a:gd name="connsiteX10" fmla="*/ 5109212 w 6080762"/>
                <a:gd name="connsiteY10" fmla="*/ 247650 h 6604000"/>
                <a:gd name="connsiteX11" fmla="*/ 5013962 w 6080762"/>
                <a:gd name="connsiteY11" fmla="*/ 158750 h 6604000"/>
                <a:gd name="connsiteX12" fmla="*/ 4956812 w 6080762"/>
                <a:gd name="connsiteY12" fmla="*/ 0 h 6604000"/>
                <a:gd name="connsiteX13" fmla="*/ 4861562 w 6080762"/>
                <a:gd name="connsiteY13" fmla="*/ 82550 h 6604000"/>
                <a:gd name="connsiteX14" fmla="*/ 4861562 w 6080762"/>
                <a:gd name="connsiteY14" fmla="*/ 177800 h 6604000"/>
                <a:gd name="connsiteX15" fmla="*/ 4861562 w 6080762"/>
                <a:gd name="connsiteY15" fmla="*/ 222250 h 6604000"/>
                <a:gd name="connsiteX16" fmla="*/ 4925062 w 6080762"/>
                <a:gd name="connsiteY16" fmla="*/ 285750 h 6604000"/>
                <a:gd name="connsiteX17" fmla="*/ 4925062 w 6080762"/>
                <a:gd name="connsiteY17" fmla="*/ 349250 h 6604000"/>
                <a:gd name="connsiteX18" fmla="*/ 5013962 w 6080762"/>
                <a:gd name="connsiteY18" fmla="*/ 488950 h 6604000"/>
                <a:gd name="connsiteX19" fmla="*/ 4931412 w 6080762"/>
                <a:gd name="connsiteY19" fmla="*/ 552450 h 6604000"/>
                <a:gd name="connsiteX20" fmla="*/ 4785362 w 6080762"/>
                <a:gd name="connsiteY20" fmla="*/ 584200 h 6604000"/>
                <a:gd name="connsiteX21" fmla="*/ 4728212 w 6080762"/>
                <a:gd name="connsiteY21" fmla="*/ 641350 h 6604000"/>
                <a:gd name="connsiteX22" fmla="*/ 4728212 w 6080762"/>
                <a:gd name="connsiteY22" fmla="*/ 641350 h 6604000"/>
                <a:gd name="connsiteX23" fmla="*/ 4677412 w 6080762"/>
                <a:gd name="connsiteY23" fmla="*/ 628650 h 6604000"/>
                <a:gd name="connsiteX24" fmla="*/ 4632962 w 6080762"/>
                <a:gd name="connsiteY24" fmla="*/ 781050 h 6604000"/>
                <a:gd name="connsiteX25" fmla="*/ 4594862 w 6080762"/>
                <a:gd name="connsiteY25" fmla="*/ 800100 h 6604000"/>
                <a:gd name="connsiteX26" fmla="*/ 4544062 w 6080762"/>
                <a:gd name="connsiteY26" fmla="*/ 850900 h 6604000"/>
                <a:gd name="connsiteX27" fmla="*/ 4442462 w 6080762"/>
                <a:gd name="connsiteY27" fmla="*/ 869950 h 6604000"/>
                <a:gd name="connsiteX28" fmla="*/ 4398012 w 6080762"/>
                <a:gd name="connsiteY28" fmla="*/ 990600 h 6604000"/>
                <a:gd name="connsiteX29" fmla="*/ 4309112 w 6080762"/>
                <a:gd name="connsiteY29" fmla="*/ 1073150 h 6604000"/>
                <a:gd name="connsiteX30" fmla="*/ 4175762 w 6080762"/>
                <a:gd name="connsiteY30" fmla="*/ 844550 h 6604000"/>
                <a:gd name="connsiteX31" fmla="*/ 4118612 w 6080762"/>
                <a:gd name="connsiteY31" fmla="*/ 889000 h 6604000"/>
                <a:gd name="connsiteX32" fmla="*/ 4029712 w 6080762"/>
                <a:gd name="connsiteY32" fmla="*/ 781050 h 6604000"/>
                <a:gd name="connsiteX33" fmla="*/ 3820162 w 6080762"/>
                <a:gd name="connsiteY33" fmla="*/ 755650 h 6604000"/>
                <a:gd name="connsiteX34" fmla="*/ 3788412 w 6080762"/>
                <a:gd name="connsiteY34" fmla="*/ 571500 h 6604000"/>
                <a:gd name="connsiteX35" fmla="*/ 3788412 w 6080762"/>
                <a:gd name="connsiteY35" fmla="*/ 482600 h 6604000"/>
                <a:gd name="connsiteX36" fmla="*/ 3750312 w 6080762"/>
                <a:gd name="connsiteY36" fmla="*/ 419100 h 6604000"/>
                <a:gd name="connsiteX37" fmla="*/ 3540762 w 6080762"/>
                <a:gd name="connsiteY37" fmla="*/ 400050 h 6604000"/>
                <a:gd name="connsiteX38" fmla="*/ 3521712 w 6080762"/>
                <a:gd name="connsiteY38" fmla="*/ 304800 h 6604000"/>
                <a:gd name="connsiteX39" fmla="*/ 3439162 w 6080762"/>
                <a:gd name="connsiteY39" fmla="*/ 184150 h 6604000"/>
                <a:gd name="connsiteX40" fmla="*/ 3337562 w 6080762"/>
                <a:gd name="connsiteY40" fmla="*/ 107950 h 6604000"/>
                <a:gd name="connsiteX41" fmla="*/ 3267712 w 6080762"/>
                <a:gd name="connsiteY41" fmla="*/ 95250 h 6604000"/>
                <a:gd name="connsiteX42" fmla="*/ 3229612 w 6080762"/>
                <a:gd name="connsiteY42" fmla="*/ 133350 h 6604000"/>
                <a:gd name="connsiteX43" fmla="*/ 3166112 w 6080762"/>
                <a:gd name="connsiteY43" fmla="*/ 146050 h 6604000"/>
                <a:gd name="connsiteX44" fmla="*/ 3178812 w 6080762"/>
                <a:gd name="connsiteY44" fmla="*/ 330200 h 6604000"/>
                <a:gd name="connsiteX45" fmla="*/ 3191512 w 6080762"/>
                <a:gd name="connsiteY45" fmla="*/ 527050 h 6604000"/>
                <a:gd name="connsiteX46" fmla="*/ 3178812 w 6080762"/>
                <a:gd name="connsiteY46" fmla="*/ 673100 h 6604000"/>
                <a:gd name="connsiteX47" fmla="*/ 3248662 w 6080762"/>
                <a:gd name="connsiteY47" fmla="*/ 768350 h 6604000"/>
                <a:gd name="connsiteX48" fmla="*/ 3248662 w 6080762"/>
                <a:gd name="connsiteY48" fmla="*/ 1016000 h 6604000"/>
                <a:gd name="connsiteX49" fmla="*/ 3191512 w 6080762"/>
                <a:gd name="connsiteY49" fmla="*/ 1117600 h 6604000"/>
                <a:gd name="connsiteX50" fmla="*/ 3204212 w 6080762"/>
                <a:gd name="connsiteY50" fmla="*/ 1174750 h 6604000"/>
                <a:gd name="connsiteX51" fmla="*/ 3197862 w 6080762"/>
                <a:gd name="connsiteY51" fmla="*/ 1212850 h 6604000"/>
                <a:gd name="connsiteX52" fmla="*/ 3185162 w 6080762"/>
                <a:gd name="connsiteY52" fmla="*/ 1244600 h 6604000"/>
                <a:gd name="connsiteX53" fmla="*/ 3223262 w 6080762"/>
                <a:gd name="connsiteY53" fmla="*/ 1352550 h 6604000"/>
                <a:gd name="connsiteX54" fmla="*/ 3350262 w 6080762"/>
                <a:gd name="connsiteY54" fmla="*/ 1460500 h 6604000"/>
                <a:gd name="connsiteX55" fmla="*/ 3388362 w 6080762"/>
                <a:gd name="connsiteY55" fmla="*/ 1555750 h 6604000"/>
                <a:gd name="connsiteX56" fmla="*/ 3286762 w 6080762"/>
                <a:gd name="connsiteY56" fmla="*/ 1625600 h 6604000"/>
                <a:gd name="connsiteX57" fmla="*/ 3108962 w 6080762"/>
                <a:gd name="connsiteY57" fmla="*/ 1657350 h 6604000"/>
                <a:gd name="connsiteX58" fmla="*/ 3032762 w 6080762"/>
                <a:gd name="connsiteY58" fmla="*/ 1720850 h 6604000"/>
                <a:gd name="connsiteX59" fmla="*/ 3001012 w 6080762"/>
                <a:gd name="connsiteY59" fmla="*/ 1835150 h 6604000"/>
                <a:gd name="connsiteX60" fmla="*/ 3058162 w 6080762"/>
                <a:gd name="connsiteY60" fmla="*/ 1892300 h 6604000"/>
                <a:gd name="connsiteX61" fmla="*/ 3121662 w 6080762"/>
                <a:gd name="connsiteY61" fmla="*/ 2044700 h 6604000"/>
                <a:gd name="connsiteX62" fmla="*/ 3083562 w 6080762"/>
                <a:gd name="connsiteY62" fmla="*/ 2178050 h 6604000"/>
                <a:gd name="connsiteX63" fmla="*/ 3134362 w 6080762"/>
                <a:gd name="connsiteY63" fmla="*/ 2247900 h 6604000"/>
                <a:gd name="connsiteX64" fmla="*/ 3140712 w 6080762"/>
                <a:gd name="connsiteY64" fmla="*/ 2501900 h 6604000"/>
                <a:gd name="connsiteX65" fmla="*/ 3191513 w 6080762"/>
                <a:gd name="connsiteY65" fmla="*/ 2914650 h 6604000"/>
                <a:gd name="connsiteX66" fmla="*/ 3147063 w 6080762"/>
                <a:gd name="connsiteY66" fmla="*/ 2914650 h 6604000"/>
                <a:gd name="connsiteX67" fmla="*/ 3064513 w 6080762"/>
                <a:gd name="connsiteY67" fmla="*/ 2990850 h 6604000"/>
                <a:gd name="connsiteX68" fmla="*/ 2994663 w 6080762"/>
                <a:gd name="connsiteY68" fmla="*/ 3124200 h 6604000"/>
                <a:gd name="connsiteX69" fmla="*/ 2912113 w 6080762"/>
                <a:gd name="connsiteY69" fmla="*/ 3314700 h 6604000"/>
                <a:gd name="connsiteX70" fmla="*/ 2893063 w 6080762"/>
                <a:gd name="connsiteY70" fmla="*/ 3562350 h 6604000"/>
                <a:gd name="connsiteX71" fmla="*/ 2816863 w 6080762"/>
                <a:gd name="connsiteY71" fmla="*/ 3695700 h 6604000"/>
                <a:gd name="connsiteX72" fmla="*/ 2626363 w 6080762"/>
                <a:gd name="connsiteY72" fmla="*/ 3689350 h 6604000"/>
                <a:gd name="connsiteX73" fmla="*/ 2562863 w 6080762"/>
                <a:gd name="connsiteY73" fmla="*/ 3613150 h 6604000"/>
                <a:gd name="connsiteX74" fmla="*/ 2442213 w 6080762"/>
                <a:gd name="connsiteY74" fmla="*/ 3587750 h 6604000"/>
                <a:gd name="connsiteX75" fmla="*/ 2359663 w 6080762"/>
                <a:gd name="connsiteY75" fmla="*/ 3689350 h 6604000"/>
                <a:gd name="connsiteX76" fmla="*/ 2175513 w 6080762"/>
                <a:gd name="connsiteY76" fmla="*/ 3663950 h 6604000"/>
                <a:gd name="connsiteX77" fmla="*/ 2105663 w 6080762"/>
                <a:gd name="connsiteY77" fmla="*/ 3803650 h 6604000"/>
                <a:gd name="connsiteX78" fmla="*/ 1946913 w 6080762"/>
                <a:gd name="connsiteY78" fmla="*/ 3822700 h 6604000"/>
                <a:gd name="connsiteX79" fmla="*/ 1826263 w 6080762"/>
                <a:gd name="connsiteY79" fmla="*/ 3841750 h 6604000"/>
                <a:gd name="connsiteX80" fmla="*/ 1762763 w 6080762"/>
                <a:gd name="connsiteY80" fmla="*/ 3873500 h 6604000"/>
                <a:gd name="connsiteX81" fmla="*/ 1629413 w 6080762"/>
                <a:gd name="connsiteY81" fmla="*/ 3835400 h 6604000"/>
                <a:gd name="connsiteX82" fmla="*/ 1546863 w 6080762"/>
                <a:gd name="connsiteY82" fmla="*/ 4000500 h 6604000"/>
                <a:gd name="connsiteX83" fmla="*/ 1330963 w 6080762"/>
                <a:gd name="connsiteY83" fmla="*/ 4064000 h 6604000"/>
                <a:gd name="connsiteX84" fmla="*/ 1318263 w 6080762"/>
                <a:gd name="connsiteY84" fmla="*/ 4267200 h 6604000"/>
                <a:gd name="connsiteX85" fmla="*/ 1235713 w 6080762"/>
                <a:gd name="connsiteY85" fmla="*/ 4343400 h 6604000"/>
                <a:gd name="connsiteX86" fmla="*/ 1153163 w 6080762"/>
                <a:gd name="connsiteY86" fmla="*/ 4241800 h 6604000"/>
                <a:gd name="connsiteX87" fmla="*/ 1026163 w 6080762"/>
                <a:gd name="connsiteY87" fmla="*/ 4267200 h 6604000"/>
                <a:gd name="connsiteX88" fmla="*/ 905512 w 6080762"/>
                <a:gd name="connsiteY88" fmla="*/ 4298950 h 6604000"/>
                <a:gd name="connsiteX89" fmla="*/ 867413 w 6080762"/>
                <a:gd name="connsiteY89" fmla="*/ 4445000 h 6604000"/>
                <a:gd name="connsiteX90" fmla="*/ 861063 w 6080762"/>
                <a:gd name="connsiteY90" fmla="*/ 4552950 h 6604000"/>
                <a:gd name="connsiteX91" fmla="*/ 765813 w 6080762"/>
                <a:gd name="connsiteY91" fmla="*/ 4749800 h 6604000"/>
                <a:gd name="connsiteX92" fmla="*/ 549913 w 6080762"/>
                <a:gd name="connsiteY92" fmla="*/ 4832350 h 6604000"/>
                <a:gd name="connsiteX93" fmla="*/ 353063 w 6080762"/>
                <a:gd name="connsiteY93" fmla="*/ 4946650 h 6604000"/>
                <a:gd name="connsiteX94" fmla="*/ 168913 w 6080762"/>
                <a:gd name="connsiteY94" fmla="*/ 4946650 h 6604000"/>
                <a:gd name="connsiteX95" fmla="*/ 10163 w 6080762"/>
                <a:gd name="connsiteY95" fmla="*/ 4978400 h 6604000"/>
                <a:gd name="connsiteX96" fmla="*/ 29213 w 6080762"/>
                <a:gd name="connsiteY96" fmla="*/ 5137150 h 6604000"/>
                <a:gd name="connsiteX97" fmla="*/ 86363 w 6080762"/>
                <a:gd name="connsiteY97" fmla="*/ 5353050 h 6604000"/>
                <a:gd name="connsiteX98" fmla="*/ 194313 w 6080762"/>
                <a:gd name="connsiteY98" fmla="*/ 5588000 h 6604000"/>
                <a:gd name="connsiteX99" fmla="*/ 270513 w 6080762"/>
                <a:gd name="connsiteY99" fmla="*/ 5753100 h 6604000"/>
                <a:gd name="connsiteX100" fmla="*/ 473713 w 6080762"/>
                <a:gd name="connsiteY100" fmla="*/ 5784850 h 6604000"/>
                <a:gd name="connsiteX101" fmla="*/ 562613 w 6080762"/>
                <a:gd name="connsiteY101" fmla="*/ 5695950 h 6604000"/>
                <a:gd name="connsiteX102" fmla="*/ 676913 w 6080762"/>
                <a:gd name="connsiteY102" fmla="*/ 5835650 h 6604000"/>
                <a:gd name="connsiteX103" fmla="*/ 746763 w 6080762"/>
                <a:gd name="connsiteY103" fmla="*/ 6007100 h 6604000"/>
                <a:gd name="connsiteX104" fmla="*/ 1362712 w 6080762"/>
                <a:gd name="connsiteY104" fmla="*/ 6604000 h 6604000"/>
                <a:gd name="connsiteX0" fmla="*/ 6080762 w 6080762"/>
                <a:gd name="connsiteY0" fmla="*/ 609600 h 6604000"/>
                <a:gd name="connsiteX1" fmla="*/ 5991862 w 6080762"/>
                <a:gd name="connsiteY1" fmla="*/ 546100 h 6604000"/>
                <a:gd name="connsiteX2" fmla="*/ 5991862 w 6080762"/>
                <a:gd name="connsiteY2" fmla="*/ 590550 h 6604000"/>
                <a:gd name="connsiteX3" fmla="*/ 5871212 w 6080762"/>
                <a:gd name="connsiteY3" fmla="*/ 520700 h 6604000"/>
                <a:gd name="connsiteX4" fmla="*/ 5756912 w 6080762"/>
                <a:gd name="connsiteY4" fmla="*/ 514350 h 6604000"/>
                <a:gd name="connsiteX5" fmla="*/ 5744212 w 6080762"/>
                <a:gd name="connsiteY5" fmla="*/ 552450 h 6604000"/>
                <a:gd name="connsiteX6" fmla="*/ 5541012 w 6080762"/>
                <a:gd name="connsiteY6" fmla="*/ 400050 h 6604000"/>
                <a:gd name="connsiteX7" fmla="*/ 5331462 w 6080762"/>
                <a:gd name="connsiteY7" fmla="*/ 311150 h 6604000"/>
                <a:gd name="connsiteX8" fmla="*/ 5274312 w 6080762"/>
                <a:gd name="connsiteY8" fmla="*/ 342900 h 6604000"/>
                <a:gd name="connsiteX9" fmla="*/ 5115562 w 6080762"/>
                <a:gd name="connsiteY9" fmla="*/ 285750 h 6604000"/>
                <a:gd name="connsiteX10" fmla="*/ 5109212 w 6080762"/>
                <a:gd name="connsiteY10" fmla="*/ 247650 h 6604000"/>
                <a:gd name="connsiteX11" fmla="*/ 5013962 w 6080762"/>
                <a:gd name="connsiteY11" fmla="*/ 158750 h 6604000"/>
                <a:gd name="connsiteX12" fmla="*/ 4956812 w 6080762"/>
                <a:gd name="connsiteY12" fmla="*/ 0 h 6604000"/>
                <a:gd name="connsiteX13" fmla="*/ 4861562 w 6080762"/>
                <a:gd name="connsiteY13" fmla="*/ 82550 h 6604000"/>
                <a:gd name="connsiteX14" fmla="*/ 4861562 w 6080762"/>
                <a:gd name="connsiteY14" fmla="*/ 177800 h 6604000"/>
                <a:gd name="connsiteX15" fmla="*/ 4861562 w 6080762"/>
                <a:gd name="connsiteY15" fmla="*/ 222250 h 6604000"/>
                <a:gd name="connsiteX16" fmla="*/ 4925062 w 6080762"/>
                <a:gd name="connsiteY16" fmla="*/ 285750 h 6604000"/>
                <a:gd name="connsiteX17" fmla="*/ 4925062 w 6080762"/>
                <a:gd name="connsiteY17" fmla="*/ 349250 h 6604000"/>
                <a:gd name="connsiteX18" fmla="*/ 5013962 w 6080762"/>
                <a:gd name="connsiteY18" fmla="*/ 488950 h 6604000"/>
                <a:gd name="connsiteX19" fmla="*/ 4931412 w 6080762"/>
                <a:gd name="connsiteY19" fmla="*/ 552450 h 6604000"/>
                <a:gd name="connsiteX20" fmla="*/ 4785362 w 6080762"/>
                <a:gd name="connsiteY20" fmla="*/ 584200 h 6604000"/>
                <a:gd name="connsiteX21" fmla="*/ 4728212 w 6080762"/>
                <a:gd name="connsiteY21" fmla="*/ 641350 h 6604000"/>
                <a:gd name="connsiteX22" fmla="*/ 4728212 w 6080762"/>
                <a:gd name="connsiteY22" fmla="*/ 641350 h 6604000"/>
                <a:gd name="connsiteX23" fmla="*/ 4677412 w 6080762"/>
                <a:gd name="connsiteY23" fmla="*/ 628650 h 6604000"/>
                <a:gd name="connsiteX24" fmla="*/ 4632962 w 6080762"/>
                <a:gd name="connsiteY24" fmla="*/ 781050 h 6604000"/>
                <a:gd name="connsiteX25" fmla="*/ 4594862 w 6080762"/>
                <a:gd name="connsiteY25" fmla="*/ 800100 h 6604000"/>
                <a:gd name="connsiteX26" fmla="*/ 4544062 w 6080762"/>
                <a:gd name="connsiteY26" fmla="*/ 850900 h 6604000"/>
                <a:gd name="connsiteX27" fmla="*/ 4442462 w 6080762"/>
                <a:gd name="connsiteY27" fmla="*/ 869950 h 6604000"/>
                <a:gd name="connsiteX28" fmla="*/ 4398012 w 6080762"/>
                <a:gd name="connsiteY28" fmla="*/ 990600 h 6604000"/>
                <a:gd name="connsiteX29" fmla="*/ 4309112 w 6080762"/>
                <a:gd name="connsiteY29" fmla="*/ 1073150 h 6604000"/>
                <a:gd name="connsiteX30" fmla="*/ 4175762 w 6080762"/>
                <a:gd name="connsiteY30" fmla="*/ 844550 h 6604000"/>
                <a:gd name="connsiteX31" fmla="*/ 4118612 w 6080762"/>
                <a:gd name="connsiteY31" fmla="*/ 889000 h 6604000"/>
                <a:gd name="connsiteX32" fmla="*/ 4029712 w 6080762"/>
                <a:gd name="connsiteY32" fmla="*/ 781050 h 6604000"/>
                <a:gd name="connsiteX33" fmla="*/ 3820162 w 6080762"/>
                <a:gd name="connsiteY33" fmla="*/ 755650 h 6604000"/>
                <a:gd name="connsiteX34" fmla="*/ 3788412 w 6080762"/>
                <a:gd name="connsiteY34" fmla="*/ 571500 h 6604000"/>
                <a:gd name="connsiteX35" fmla="*/ 3788412 w 6080762"/>
                <a:gd name="connsiteY35" fmla="*/ 482600 h 6604000"/>
                <a:gd name="connsiteX36" fmla="*/ 3750312 w 6080762"/>
                <a:gd name="connsiteY36" fmla="*/ 419100 h 6604000"/>
                <a:gd name="connsiteX37" fmla="*/ 3540762 w 6080762"/>
                <a:gd name="connsiteY37" fmla="*/ 400050 h 6604000"/>
                <a:gd name="connsiteX38" fmla="*/ 3521712 w 6080762"/>
                <a:gd name="connsiteY38" fmla="*/ 304800 h 6604000"/>
                <a:gd name="connsiteX39" fmla="*/ 3439162 w 6080762"/>
                <a:gd name="connsiteY39" fmla="*/ 184150 h 6604000"/>
                <a:gd name="connsiteX40" fmla="*/ 3337562 w 6080762"/>
                <a:gd name="connsiteY40" fmla="*/ 107950 h 6604000"/>
                <a:gd name="connsiteX41" fmla="*/ 3267712 w 6080762"/>
                <a:gd name="connsiteY41" fmla="*/ 95250 h 6604000"/>
                <a:gd name="connsiteX42" fmla="*/ 3229612 w 6080762"/>
                <a:gd name="connsiteY42" fmla="*/ 133350 h 6604000"/>
                <a:gd name="connsiteX43" fmla="*/ 3166112 w 6080762"/>
                <a:gd name="connsiteY43" fmla="*/ 146050 h 6604000"/>
                <a:gd name="connsiteX44" fmla="*/ 3178812 w 6080762"/>
                <a:gd name="connsiteY44" fmla="*/ 330200 h 6604000"/>
                <a:gd name="connsiteX45" fmla="*/ 3191512 w 6080762"/>
                <a:gd name="connsiteY45" fmla="*/ 527050 h 6604000"/>
                <a:gd name="connsiteX46" fmla="*/ 3178812 w 6080762"/>
                <a:gd name="connsiteY46" fmla="*/ 673100 h 6604000"/>
                <a:gd name="connsiteX47" fmla="*/ 3248662 w 6080762"/>
                <a:gd name="connsiteY47" fmla="*/ 768350 h 6604000"/>
                <a:gd name="connsiteX48" fmla="*/ 3248662 w 6080762"/>
                <a:gd name="connsiteY48" fmla="*/ 1016000 h 6604000"/>
                <a:gd name="connsiteX49" fmla="*/ 3191512 w 6080762"/>
                <a:gd name="connsiteY49" fmla="*/ 1117600 h 6604000"/>
                <a:gd name="connsiteX50" fmla="*/ 3204212 w 6080762"/>
                <a:gd name="connsiteY50" fmla="*/ 1174750 h 6604000"/>
                <a:gd name="connsiteX51" fmla="*/ 3197862 w 6080762"/>
                <a:gd name="connsiteY51" fmla="*/ 1212850 h 6604000"/>
                <a:gd name="connsiteX52" fmla="*/ 3185162 w 6080762"/>
                <a:gd name="connsiteY52" fmla="*/ 1244600 h 6604000"/>
                <a:gd name="connsiteX53" fmla="*/ 3223262 w 6080762"/>
                <a:gd name="connsiteY53" fmla="*/ 1352550 h 6604000"/>
                <a:gd name="connsiteX54" fmla="*/ 3350262 w 6080762"/>
                <a:gd name="connsiteY54" fmla="*/ 1460500 h 6604000"/>
                <a:gd name="connsiteX55" fmla="*/ 3388362 w 6080762"/>
                <a:gd name="connsiteY55" fmla="*/ 1555750 h 6604000"/>
                <a:gd name="connsiteX56" fmla="*/ 3286762 w 6080762"/>
                <a:gd name="connsiteY56" fmla="*/ 1625600 h 6604000"/>
                <a:gd name="connsiteX57" fmla="*/ 3108962 w 6080762"/>
                <a:gd name="connsiteY57" fmla="*/ 1657350 h 6604000"/>
                <a:gd name="connsiteX58" fmla="*/ 3032762 w 6080762"/>
                <a:gd name="connsiteY58" fmla="*/ 1720850 h 6604000"/>
                <a:gd name="connsiteX59" fmla="*/ 3001012 w 6080762"/>
                <a:gd name="connsiteY59" fmla="*/ 1835150 h 6604000"/>
                <a:gd name="connsiteX60" fmla="*/ 3058162 w 6080762"/>
                <a:gd name="connsiteY60" fmla="*/ 1892300 h 6604000"/>
                <a:gd name="connsiteX61" fmla="*/ 3121662 w 6080762"/>
                <a:gd name="connsiteY61" fmla="*/ 2044700 h 6604000"/>
                <a:gd name="connsiteX62" fmla="*/ 3083562 w 6080762"/>
                <a:gd name="connsiteY62" fmla="*/ 2178050 h 6604000"/>
                <a:gd name="connsiteX63" fmla="*/ 3134362 w 6080762"/>
                <a:gd name="connsiteY63" fmla="*/ 2247900 h 6604000"/>
                <a:gd name="connsiteX64" fmla="*/ 3140712 w 6080762"/>
                <a:gd name="connsiteY64" fmla="*/ 2501900 h 6604000"/>
                <a:gd name="connsiteX65" fmla="*/ 3191513 w 6080762"/>
                <a:gd name="connsiteY65" fmla="*/ 2914650 h 6604000"/>
                <a:gd name="connsiteX66" fmla="*/ 3147063 w 6080762"/>
                <a:gd name="connsiteY66" fmla="*/ 2914650 h 6604000"/>
                <a:gd name="connsiteX67" fmla="*/ 3064513 w 6080762"/>
                <a:gd name="connsiteY67" fmla="*/ 2990850 h 6604000"/>
                <a:gd name="connsiteX68" fmla="*/ 2994663 w 6080762"/>
                <a:gd name="connsiteY68" fmla="*/ 3124200 h 6604000"/>
                <a:gd name="connsiteX69" fmla="*/ 2912113 w 6080762"/>
                <a:gd name="connsiteY69" fmla="*/ 3314700 h 6604000"/>
                <a:gd name="connsiteX70" fmla="*/ 2893063 w 6080762"/>
                <a:gd name="connsiteY70" fmla="*/ 3562350 h 6604000"/>
                <a:gd name="connsiteX71" fmla="*/ 2816863 w 6080762"/>
                <a:gd name="connsiteY71" fmla="*/ 3695700 h 6604000"/>
                <a:gd name="connsiteX72" fmla="*/ 2626363 w 6080762"/>
                <a:gd name="connsiteY72" fmla="*/ 3689350 h 6604000"/>
                <a:gd name="connsiteX73" fmla="*/ 2562863 w 6080762"/>
                <a:gd name="connsiteY73" fmla="*/ 3613150 h 6604000"/>
                <a:gd name="connsiteX74" fmla="*/ 2442213 w 6080762"/>
                <a:gd name="connsiteY74" fmla="*/ 3587750 h 6604000"/>
                <a:gd name="connsiteX75" fmla="*/ 2359663 w 6080762"/>
                <a:gd name="connsiteY75" fmla="*/ 3689350 h 6604000"/>
                <a:gd name="connsiteX76" fmla="*/ 2175513 w 6080762"/>
                <a:gd name="connsiteY76" fmla="*/ 3663950 h 6604000"/>
                <a:gd name="connsiteX77" fmla="*/ 2105663 w 6080762"/>
                <a:gd name="connsiteY77" fmla="*/ 3803650 h 6604000"/>
                <a:gd name="connsiteX78" fmla="*/ 1946913 w 6080762"/>
                <a:gd name="connsiteY78" fmla="*/ 3822700 h 6604000"/>
                <a:gd name="connsiteX79" fmla="*/ 1826263 w 6080762"/>
                <a:gd name="connsiteY79" fmla="*/ 3841750 h 6604000"/>
                <a:gd name="connsiteX80" fmla="*/ 1762763 w 6080762"/>
                <a:gd name="connsiteY80" fmla="*/ 3873500 h 6604000"/>
                <a:gd name="connsiteX81" fmla="*/ 1629413 w 6080762"/>
                <a:gd name="connsiteY81" fmla="*/ 3835400 h 6604000"/>
                <a:gd name="connsiteX82" fmla="*/ 1546863 w 6080762"/>
                <a:gd name="connsiteY82" fmla="*/ 4000500 h 6604000"/>
                <a:gd name="connsiteX83" fmla="*/ 1330963 w 6080762"/>
                <a:gd name="connsiteY83" fmla="*/ 4064000 h 6604000"/>
                <a:gd name="connsiteX84" fmla="*/ 1318263 w 6080762"/>
                <a:gd name="connsiteY84" fmla="*/ 4267200 h 6604000"/>
                <a:gd name="connsiteX85" fmla="*/ 1235713 w 6080762"/>
                <a:gd name="connsiteY85" fmla="*/ 4343400 h 6604000"/>
                <a:gd name="connsiteX86" fmla="*/ 1153163 w 6080762"/>
                <a:gd name="connsiteY86" fmla="*/ 4241800 h 6604000"/>
                <a:gd name="connsiteX87" fmla="*/ 1026163 w 6080762"/>
                <a:gd name="connsiteY87" fmla="*/ 4267200 h 6604000"/>
                <a:gd name="connsiteX88" fmla="*/ 905512 w 6080762"/>
                <a:gd name="connsiteY88" fmla="*/ 4298950 h 6604000"/>
                <a:gd name="connsiteX89" fmla="*/ 867413 w 6080762"/>
                <a:gd name="connsiteY89" fmla="*/ 4445000 h 6604000"/>
                <a:gd name="connsiteX90" fmla="*/ 861063 w 6080762"/>
                <a:gd name="connsiteY90" fmla="*/ 4552950 h 6604000"/>
                <a:gd name="connsiteX91" fmla="*/ 765813 w 6080762"/>
                <a:gd name="connsiteY91" fmla="*/ 4749800 h 6604000"/>
                <a:gd name="connsiteX92" fmla="*/ 549913 w 6080762"/>
                <a:gd name="connsiteY92" fmla="*/ 4832350 h 6604000"/>
                <a:gd name="connsiteX93" fmla="*/ 353063 w 6080762"/>
                <a:gd name="connsiteY93" fmla="*/ 4946650 h 6604000"/>
                <a:gd name="connsiteX94" fmla="*/ 168913 w 6080762"/>
                <a:gd name="connsiteY94" fmla="*/ 4946650 h 6604000"/>
                <a:gd name="connsiteX95" fmla="*/ 10163 w 6080762"/>
                <a:gd name="connsiteY95" fmla="*/ 4978400 h 6604000"/>
                <a:gd name="connsiteX96" fmla="*/ 29213 w 6080762"/>
                <a:gd name="connsiteY96" fmla="*/ 5137150 h 6604000"/>
                <a:gd name="connsiteX97" fmla="*/ 86363 w 6080762"/>
                <a:gd name="connsiteY97" fmla="*/ 5353050 h 6604000"/>
                <a:gd name="connsiteX98" fmla="*/ 194313 w 6080762"/>
                <a:gd name="connsiteY98" fmla="*/ 5588000 h 6604000"/>
                <a:gd name="connsiteX99" fmla="*/ 270513 w 6080762"/>
                <a:gd name="connsiteY99" fmla="*/ 5753100 h 6604000"/>
                <a:gd name="connsiteX100" fmla="*/ 473713 w 6080762"/>
                <a:gd name="connsiteY100" fmla="*/ 5784850 h 6604000"/>
                <a:gd name="connsiteX101" fmla="*/ 562613 w 6080762"/>
                <a:gd name="connsiteY101" fmla="*/ 5695950 h 6604000"/>
                <a:gd name="connsiteX102" fmla="*/ 676913 w 6080762"/>
                <a:gd name="connsiteY102" fmla="*/ 5835650 h 6604000"/>
                <a:gd name="connsiteX103" fmla="*/ 746763 w 6080762"/>
                <a:gd name="connsiteY103" fmla="*/ 6007100 h 6604000"/>
                <a:gd name="connsiteX104" fmla="*/ 1019813 w 6080762"/>
                <a:gd name="connsiteY104" fmla="*/ 6267450 h 6604000"/>
                <a:gd name="connsiteX105" fmla="*/ 1362712 w 6080762"/>
                <a:gd name="connsiteY105" fmla="*/ 6604000 h 6604000"/>
                <a:gd name="connsiteX0" fmla="*/ 6080762 w 6080762"/>
                <a:gd name="connsiteY0" fmla="*/ 609600 h 6604000"/>
                <a:gd name="connsiteX1" fmla="*/ 5991862 w 6080762"/>
                <a:gd name="connsiteY1" fmla="*/ 546100 h 6604000"/>
                <a:gd name="connsiteX2" fmla="*/ 5991862 w 6080762"/>
                <a:gd name="connsiteY2" fmla="*/ 590550 h 6604000"/>
                <a:gd name="connsiteX3" fmla="*/ 5871212 w 6080762"/>
                <a:gd name="connsiteY3" fmla="*/ 520700 h 6604000"/>
                <a:gd name="connsiteX4" fmla="*/ 5756912 w 6080762"/>
                <a:gd name="connsiteY4" fmla="*/ 514350 h 6604000"/>
                <a:gd name="connsiteX5" fmla="*/ 5744212 w 6080762"/>
                <a:gd name="connsiteY5" fmla="*/ 552450 h 6604000"/>
                <a:gd name="connsiteX6" fmla="*/ 5541012 w 6080762"/>
                <a:gd name="connsiteY6" fmla="*/ 400050 h 6604000"/>
                <a:gd name="connsiteX7" fmla="*/ 5331462 w 6080762"/>
                <a:gd name="connsiteY7" fmla="*/ 311150 h 6604000"/>
                <a:gd name="connsiteX8" fmla="*/ 5274312 w 6080762"/>
                <a:gd name="connsiteY8" fmla="*/ 342900 h 6604000"/>
                <a:gd name="connsiteX9" fmla="*/ 5115562 w 6080762"/>
                <a:gd name="connsiteY9" fmla="*/ 285750 h 6604000"/>
                <a:gd name="connsiteX10" fmla="*/ 5109212 w 6080762"/>
                <a:gd name="connsiteY10" fmla="*/ 247650 h 6604000"/>
                <a:gd name="connsiteX11" fmla="*/ 5013962 w 6080762"/>
                <a:gd name="connsiteY11" fmla="*/ 158750 h 6604000"/>
                <a:gd name="connsiteX12" fmla="*/ 4956812 w 6080762"/>
                <a:gd name="connsiteY12" fmla="*/ 0 h 6604000"/>
                <a:gd name="connsiteX13" fmla="*/ 4861562 w 6080762"/>
                <a:gd name="connsiteY13" fmla="*/ 82550 h 6604000"/>
                <a:gd name="connsiteX14" fmla="*/ 4861562 w 6080762"/>
                <a:gd name="connsiteY14" fmla="*/ 177800 h 6604000"/>
                <a:gd name="connsiteX15" fmla="*/ 4861562 w 6080762"/>
                <a:gd name="connsiteY15" fmla="*/ 222250 h 6604000"/>
                <a:gd name="connsiteX16" fmla="*/ 4925062 w 6080762"/>
                <a:gd name="connsiteY16" fmla="*/ 285750 h 6604000"/>
                <a:gd name="connsiteX17" fmla="*/ 4925062 w 6080762"/>
                <a:gd name="connsiteY17" fmla="*/ 349250 h 6604000"/>
                <a:gd name="connsiteX18" fmla="*/ 5013962 w 6080762"/>
                <a:gd name="connsiteY18" fmla="*/ 488950 h 6604000"/>
                <a:gd name="connsiteX19" fmla="*/ 4931412 w 6080762"/>
                <a:gd name="connsiteY19" fmla="*/ 552450 h 6604000"/>
                <a:gd name="connsiteX20" fmla="*/ 4785362 w 6080762"/>
                <a:gd name="connsiteY20" fmla="*/ 584200 h 6604000"/>
                <a:gd name="connsiteX21" fmla="*/ 4728212 w 6080762"/>
                <a:gd name="connsiteY21" fmla="*/ 641350 h 6604000"/>
                <a:gd name="connsiteX22" fmla="*/ 4728212 w 6080762"/>
                <a:gd name="connsiteY22" fmla="*/ 641350 h 6604000"/>
                <a:gd name="connsiteX23" fmla="*/ 4677412 w 6080762"/>
                <a:gd name="connsiteY23" fmla="*/ 628650 h 6604000"/>
                <a:gd name="connsiteX24" fmla="*/ 4632962 w 6080762"/>
                <a:gd name="connsiteY24" fmla="*/ 781050 h 6604000"/>
                <a:gd name="connsiteX25" fmla="*/ 4594862 w 6080762"/>
                <a:gd name="connsiteY25" fmla="*/ 800100 h 6604000"/>
                <a:gd name="connsiteX26" fmla="*/ 4544062 w 6080762"/>
                <a:gd name="connsiteY26" fmla="*/ 850900 h 6604000"/>
                <a:gd name="connsiteX27" fmla="*/ 4442462 w 6080762"/>
                <a:gd name="connsiteY27" fmla="*/ 869950 h 6604000"/>
                <a:gd name="connsiteX28" fmla="*/ 4398012 w 6080762"/>
                <a:gd name="connsiteY28" fmla="*/ 990600 h 6604000"/>
                <a:gd name="connsiteX29" fmla="*/ 4309112 w 6080762"/>
                <a:gd name="connsiteY29" fmla="*/ 1073150 h 6604000"/>
                <a:gd name="connsiteX30" fmla="*/ 4175762 w 6080762"/>
                <a:gd name="connsiteY30" fmla="*/ 844550 h 6604000"/>
                <a:gd name="connsiteX31" fmla="*/ 4118612 w 6080762"/>
                <a:gd name="connsiteY31" fmla="*/ 889000 h 6604000"/>
                <a:gd name="connsiteX32" fmla="*/ 4029712 w 6080762"/>
                <a:gd name="connsiteY32" fmla="*/ 781050 h 6604000"/>
                <a:gd name="connsiteX33" fmla="*/ 3820162 w 6080762"/>
                <a:gd name="connsiteY33" fmla="*/ 755650 h 6604000"/>
                <a:gd name="connsiteX34" fmla="*/ 3788412 w 6080762"/>
                <a:gd name="connsiteY34" fmla="*/ 571500 h 6604000"/>
                <a:gd name="connsiteX35" fmla="*/ 3788412 w 6080762"/>
                <a:gd name="connsiteY35" fmla="*/ 482600 h 6604000"/>
                <a:gd name="connsiteX36" fmla="*/ 3750312 w 6080762"/>
                <a:gd name="connsiteY36" fmla="*/ 419100 h 6604000"/>
                <a:gd name="connsiteX37" fmla="*/ 3540762 w 6080762"/>
                <a:gd name="connsiteY37" fmla="*/ 400050 h 6604000"/>
                <a:gd name="connsiteX38" fmla="*/ 3521712 w 6080762"/>
                <a:gd name="connsiteY38" fmla="*/ 304800 h 6604000"/>
                <a:gd name="connsiteX39" fmla="*/ 3439162 w 6080762"/>
                <a:gd name="connsiteY39" fmla="*/ 184150 h 6604000"/>
                <a:gd name="connsiteX40" fmla="*/ 3337562 w 6080762"/>
                <a:gd name="connsiteY40" fmla="*/ 107950 h 6604000"/>
                <a:gd name="connsiteX41" fmla="*/ 3267712 w 6080762"/>
                <a:gd name="connsiteY41" fmla="*/ 95250 h 6604000"/>
                <a:gd name="connsiteX42" fmla="*/ 3229612 w 6080762"/>
                <a:gd name="connsiteY42" fmla="*/ 133350 h 6604000"/>
                <a:gd name="connsiteX43" fmla="*/ 3166112 w 6080762"/>
                <a:gd name="connsiteY43" fmla="*/ 146050 h 6604000"/>
                <a:gd name="connsiteX44" fmla="*/ 3178812 w 6080762"/>
                <a:gd name="connsiteY44" fmla="*/ 330200 h 6604000"/>
                <a:gd name="connsiteX45" fmla="*/ 3191512 w 6080762"/>
                <a:gd name="connsiteY45" fmla="*/ 527050 h 6604000"/>
                <a:gd name="connsiteX46" fmla="*/ 3178812 w 6080762"/>
                <a:gd name="connsiteY46" fmla="*/ 673100 h 6604000"/>
                <a:gd name="connsiteX47" fmla="*/ 3248662 w 6080762"/>
                <a:gd name="connsiteY47" fmla="*/ 768350 h 6604000"/>
                <a:gd name="connsiteX48" fmla="*/ 3248662 w 6080762"/>
                <a:gd name="connsiteY48" fmla="*/ 1016000 h 6604000"/>
                <a:gd name="connsiteX49" fmla="*/ 3191512 w 6080762"/>
                <a:gd name="connsiteY49" fmla="*/ 1117600 h 6604000"/>
                <a:gd name="connsiteX50" fmla="*/ 3204212 w 6080762"/>
                <a:gd name="connsiteY50" fmla="*/ 1174750 h 6604000"/>
                <a:gd name="connsiteX51" fmla="*/ 3197862 w 6080762"/>
                <a:gd name="connsiteY51" fmla="*/ 1212850 h 6604000"/>
                <a:gd name="connsiteX52" fmla="*/ 3185162 w 6080762"/>
                <a:gd name="connsiteY52" fmla="*/ 1244600 h 6604000"/>
                <a:gd name="connsiteX53" fmla="*/ 3223262 w 6080762"/>
                <a:gd name="connsiteY53" fmla="*/ 1352550 h 6604000"/>
                <a:gd name="connsiteX54" fmla="*/ 3350262 w 6080762"/>
                <a:gd name="connsiteY54" fmla="*/ 1460500 h 6604000"/>
                <a:gd name="connsiteX55" fmla="*/ 3388362 w 6080762"/>
                <a:gd name="connsiteY55" fmla="*/ 1555750 h 6604000"/>
                <a:gd name="connsiteX56" fmla="*/ 3286762 w 6080762"/>
                <a:gd name="connsiteY56" fmla="*/ 1625600 h 6604000"/>
                <a:gd name="connsiteX57" fmla="*/ 3108962 w 6080762"/>
                <a:gd name="connsiteY57" fmla="*/ 1657350 h 6604000"/>
                <a:gd name="connsiteX58" fmla="*/ 3032762 w 6080762"/>
                <a:gd name="connsiteY58" fmla="*/ 1720850 h 6604000"/>
                <a:gd name="connsiteX59" fmla="*/ 3001012 w 6080762"/>
                <a:gd name="connsiteY59" fmla="*/ 1835150 h 6604000"/>
                <a:gd name="connsiteX60" fmla="*/ 3058162 w 6080762"/>
                <a:gd name="connsiteY60" fmla="*/ 1892300 h 6604000"/>
                <a:gd name="connsiteX61" fmla="*/ 3121662 w 6080762"/>
                <a:gd name="connsiteY61" fmla="*/ 2044700 h 6604000"/>
                <a:gd name="connsiteX62" fmla="*/ 3083562 w 6080762"/>
                <a:gd name="connsiteY62" fmla="*/ 2178050 h 6604000"/>
                <a:gd name="connsiteX63" fmla="*/ 3134362 w 6080762"/>
                <a:gd name="connsiteY63" fmla="*/ 2247900 h 6604000"/>
                <a:gd name="connsiteX64" fmla="*/ 3140712 w 6080762"/>
                <a:gd name="connsiteY64" fmla="*/ 2501900 h 6604000"/>
                <a:gd name="connsiteX65" fmla="*/ 3191513 w 6080762"/>
                <a:gd name="connsiteY65" fmla="*/ 2914650 h 6604000"/>
                <a:gd name="connsiteX66" fmla="*/ 3147063 w 6080762"/>
                <a:gd name="connsiteY66" fmla="*/ 2914650 h 6604000"/>
                <a:gd name="connsiteX67" fmla="*/ 3064513 w 6080762"/>
                <a:gd name="connsiteY67" fmla="*/ 2990850 h 6604000"/>
                <a:gd name="connsiteX68" fmla="*/ 2994663 w 6080762"/>
                <a:gd name="connsiteY68" fmla="*/ 3124200 h 6604000"/>
                <a:gd name="connsiteX69" fmla="*/ 2912113 w 6080762"/>
                <a:gd name="connsiteY69" fmla="*/ 3314700 h 6604000"/>
                <a:gd name="connsiteX70" fmla="*/ 2893063 w 6080762"/>
                <a:gd name="connsiteY70" fmla="*/ 3562350 h 6604000"/>
                <a:gd name="connsiteX71" fmla="*/ 2816863 w 6080762"/>
                <a:gd name="connsiteY71" fmla="*/ 3695700 h 6604000"/>
                <a:gd name="connsiteX72" fmla="*/ 2626363 w 6080762"/>
                <a:gd name="connsiteY72" fmla="*/ 3689350 h 6604000"/>
                <a:gd name="connsiteX73" fmla="*/ 2562863 w 6080762"/>
                <a:gd name="connsiteY73" fmla="*/ 3613150 h 6604000"/>
                <a:gd name="connsiteX74" fmla="*/ 2442213 w 6080762"/>
                <a:gd name="connsiteY74" fmla="*/ 3587750 h 6604000"/>
                <a:gd name="connsiteX75" fmla="*/ 2359663 w 6080762"/>
                <a:gd name="connsiteY75" fmla="*/ 3689350 h 6604000"/>
                <a:gd name="connsiteX76" fmla="*/ 2175513 w 6080762"/>
                <a:gd name="connsiteY76" fmla="*/ 3663950 h 6604000"/>
                <a:gd name="connsiteX77" fmla="*/ 2105663 w 6080762"/>
                <a:gd name="connsiteY77" fmla="*/ 3803650 h 6604000"/>
                <a:gd name="connsiteX78" fmla="*/ 1946913 w 6080762"/>
                <a:gd name="connsiteY78" fmla="*/ 3822700 h 6604000"/>
                <a:gd name="connsiteX79" fmla="*/ 1826263 w 6080762"/>
                <a:gd name="connsiteY79" fmla="*/ 3841750 h 6604000"/>
                <a:gd name="connsiteX80" fmla="*/ 1762763 w 6080762"/>
                <a:gd name="connsiteY80" fmla="*/ 3873500 h 6604000"/>
                <a:gd name="connsiteX81" fmla="*/ 1629413 w 6080762"/>
                <a:gd name="connsiteY81" fmla="*/ 3835400 h 6604000"/>
                <a:gd name="connsiteX82" fmla="*/ 1546863 w 6080762"/>
                <a:gd name="connsiteY82" fmla="*/ 4000500 h 6604000"/>
                <a:gd name="connsiteX83" fmla="*/ 1330963 w 6080762"/>
                <a:gd name="connsiteY83" fmla="*/ 4064000 h 6604000"/>
                <a:gd name="connsiteX84" fmla="*/ 1318263 w 6080762"/>
                <a:gd name="connsiteY84" fmla="*/ 4267200 h 6604000"/>
                <a:gd name="connsiteX85" fmla="*/ 1235713 w 6080762"/>
                <a:gd name="connsiteY85" fmla="*/ 4343400 h 6604000"/>
                <a:gd name="connsiteX86" fmla="*/ 1153163 w 6080762"/>
                <a:gd name="connsiteY86" fmla="*/ 4241800 h 6604000"/>
                <a:gd name="connsiteX87" fmla="*/ 1026163 w 6080762"/>
                <a:gd name="connsiteY87" fmla="*/ 4267200 h 6604000"/>
                <a:gd name="connsiteX88" fmla="*/ 905512 w 6080762"/>
                <a:gd name="connsiteY88" fmla="*/ 4298950 h 6604000"/>
                <a:gd name="connsiteX89" fmla="*/ 867413 w 6080762"/>
                <a:gd name="connsiteY89" fmla="*/ 4445000 h 6604000"/>
                <a:gd name="connsiteX90" fmla="*/ 861063 w 6080762"/>
                <a:gd name="connsiteY90" fmla="*/ 4552950 h 6604000"/>
                <a:gd name="connsiteX91" fmla="*/ 765813 w 6080762"/>
                <a:gd name="connsiteY91" fmla="*/ 4749800 h 6604000"/>
                <a:gd name="connsiteX92" fmla="*/ 549913 w 6080762"/>
                <a:gd name="connsiteY92" fmla="*/ 4832350 h 6604000"/>
                <a:gd name="connsiteX93" fmla="*/ 353063 w 6080762"/>
                <a:gd name="connsiteY93" fmla="*/ 4946650 h 6604000"/>
                <a:gd name="connsiteX94" fmla="*/ 168913 w 6080762"/>
                <a:gd name="connsiteY94" fmla="*/ 4946650 h 6604000"/>
                <a:gd name="connsiteX95" fmla="*/ 10163 w 6080762"/>
                <a:gd name="connsiteY95" fmla="*/ 4978400 h 6604000"/>
                <a:gd name="connsiteX96" fmla="*/ 29213 w 6080762"/>
                <a:gd name="connsiteY96" fmla="*/ 5137150 h 6604000"/>
                <a:gd name="connsiteX97" fmla="*/ 86363 w 6080762"/>
                <a:gd name="connsiteY97" fmla="*/ 5353050 h 6604000"/>
                <a:gd name="connsiteX98" fmla="*/ 194313 w 6080762"/>
                <a:gd name="connsiteY98" fmla="*/ 5588000 h 6604000"/>
                <a:gd name="connsiteX99" fmla="*/ 270513 w 6080762"/>
                <a:gd name="connsiteY99" fmla="*/ 5753100 h 6604000"/>
                <a:gd name="connsiteX100" fmla="*/ 473713 w 6080762"/>
                <a:gd name="connsiteY100" fmla="*/ 5784850 h 6604000"/>
                <a:gd name="connsiteX101" fmla="*/ 562613 w 6080762"/>
                <a:gd name="connsiteY101" fmla="*/ 5695950 h 6604000"/>
                <a:gd name="connsiteX102" fmla="*/ 676913 w 6080762"/>
                <a:gd name="connsiteY102" fmla="*/ 5835650 h 6604000"/>
                <a:gd name="connsiteX103" fmla="*/ 746763 w 6080762"/>
                <a:gd name="connsiteY103" fmla="*/ 6007100 h 6604000"/>
                <a:gd name="connsiteX104" fmla="*/ 1019813 w 6080762"/>
                <a:gd name="connsiteY104" fmla="*/ 6267450 h 6604000"/>
                <a:gd name="connsiteX105" fmla="*/ 1362712 w 6080762"/>
                <a:gd name="connsiteY105" fmla="*/ 6604000 h 6604000"/>
                <a:gd name="connsiteX0" fmla="*/ 6080762 w 6080762"/>
                <a:gd name="connsiteY0" fmla="*/ 609600 h 6604000"/>
                <a:gd name="connsiteX1" fmla="*/ 5991862 w 6080762"/>
                <a:gd name="connsiteY1" fmla="*/ 546100 h 6604000"/>
                <a:gd name="connsiteX2" fmla="*/ 5991862 w 6080762"/>
                <a:gd name="connsiteY2" fmla="*/ 590550 h 6604000"/>
                <a:gd name="connsiteX3" fmla="*/ 5871212 w 6080762"/>
                <a:gd name="connsiteY3" fmla="*/ 520700 h 6604000"/>
                <a:gd name="connsiteX4" fmla="*/ 5756912 w 6080762"/>
                <a:gd name="connsiteY4" fmla="*/ 514350 h 6604000"/>
                <a:gd name="connsiteX5" fmla="*/ 5744212 w 6080762"/>
                <a:gd name="connsiteY5" fmla="*/ 552450 h 6604000"/>
                <a:gd name="connsiteX6" fmla="*/ 5541012 w 6080762"/>
                <a:gd name="connsiteY6" fmla="*/ 400050 h 6604000"/>
                <a:gd name="connsiteX7" fmla="*/ 5331462 w 6080762"/>
                <a:gd name="connsiteY7" fmla="*/ 311150 h 6604000"/>
                <a:gd name="connsiteX8" fmla="*/ 5274312 w 6080762"/>
                <a:gd name="connsiteY8" fmla="*/ 342900 h 6604000"/>
                <a:gd name="connsiteX9" fmla="*/ 5115562 w 6080762"/>
                <a:gd name="connsiteY9" fmla="*/ 285750 h 6604000"/>
                <a:gd name="connsiteX10" fmla="*/ 5109212 w 6080762"/>
                <a:gd name="connsiteY10" fmla="*/ 247650 h 6604000"/>
                <a:gd name="connsiteX11" fmla="*/ 5013962 w 6080762"/>
                <a:gd name="connsiteY11" fmla="*/ 158750 h 6604000"/>
                <a:gd name="connsiteX12" fmla="*/ 4956812 w 6080762"/>
                <a:gd name="connsiteY12" fmla="*/ 0 h 6604000"/>
                <a:gd name="connsiteX13" fmla="*/ 4861562 w 6080762"/>
                <a:gd name="connsiteY13" fmla="*/ 82550 h 6604000"/>
                <a:gd name="connsiteX14" fmla="*/ 4861562 w 6080762"/>
                <a:gd name="connsiteY14" fmla="*/ 177800 h 6604000"/>
                <a:gd name="connsiteX15" fmla="*/ 4861562 w 6080762"/>
                <a:gd name="connsiteY15" fmla="*/ 222250 h 6604000"/>
                <a:gd name="connsiteX16" fmla="*/ 4925062 w 6080762"/>
                <a:gd name="connsiteY16" fmla="*/ 285750 h 6604000"/>
                <a:gd name="connsiteX17" fmla="*/ 4925062 w 6080762"/>
                <a:gd name="connsiteY17" fmla="*/ 349250 h 6604000"/>
                <a:gd name="connsiteX18" fmla="*/ 5013962 w 6080762"/>
                <a:gd name="connsiteY18" fmla="*/ 488950 h 6604000"/>
                <a:gd name="connsiteX19" fmla="*/ 4931412 w 6080762"/>
                <a:gd name="connsiteY19" fmla="*/ 552450 h 6604000"/>
                <a:gd name="connsiteX20" fmla="*/ 4785362 w 6080762"/>
                <a:gd name="connsiteY20" fmla="*/ 584200 h 6604000"/>
                <a:gd name="connsiteX21" fmla="*/ 4728212 w 6080762"/>
                <a:gd name="connsiteY21" fmla="*/ 641350 h 6604000"/>
                <a:gd name="connsiteX22" fmla="*/ 4728212 w 6080762"/>
                <a:gd name="connsiteY22" fmla="*/ 641350 h 6604000"/>
                <a:gd name="connsiteX23" fmla="*/ 4677412 w 6080762"/>
                <a:gd name="connsiteY23" fmla="*/ 628650 h 6604000"/>
                <a:gd name="connsiteX24" fmla="*/ 4632962 w 6080762"/>
                <a:gd name="connsiteY24" fmla="*/ 781050 h 6604000"/>
                <a:gd name="connsiteX25" fmla="*/ 4594862 w 6080762"/>
                <a:gd name="connsiteY25" fmla="*/ 800100 h 6604000"/>
                <a:gd name="connsiteX26" fmla="*/ 4544062 w 6080762"/>
                <a:gd name="connsiteY26" fmla="*/ 850900 h 6604000"/>
                <a:gd name="connsiteX27" fmla="*/ 4442462 w 6080762"/>
                <a:gd name="connsiteY27" fmla="*/ 869950 h 6604000"/>
                <a:gd name="connsiteX28" fmla="*/ 4398012 w 6080762"/>
                <a:gd name="connsiteY28" fmla="*/ 990600 h 6604000"/>
                <a:gd name="connsiteX29" fmla="*/ 4309112 w 6080762"/>
                <a:gd name="connsiteY29" fmla="*/ 1073150 h 6604000"/>
                <a:gd name="connsiteX30" fmla="*/ 4175762 w 6080762"/>
                <a:gd name="connsiteY30" fmla="*/ 844550 h 6604000"/>
                <a:gd name="connsiteX31" fmla="*/ 4118612 w 6080762"/>
                <a:gd name="connsiteY31" fmla="*/ 889000 h 6604000"/>
                <a:gd name="connsiteX32" fmla="*/ 4029712 w 6080762"/>
                <a:gd name="connsiteY32" fmla="*/ 781050 h 6604000"/>
                <a:gd name="connsiteX33" fmla="*/ 3820162 w 6080762"/>
                <a:gd name="connsiteY33" fmla="*/ 755650 h 6604000"/>
                <a:gd name="connsiteX34" fmla="*/ 3788412 w 6080762"/>
                <a:gd name="connsiteY34" fmla="*/ 571500 h 6604000"/>
                <a:gd name="connsiteX35" fmla="*/ 3788412 w 6080762"/>
                <a:gd name="connsiteY35" fmla="*/ 482600 h 6604000"/>
                <a:gd name="connsiteX36" fmla="*/ 3750312 w 6080762"/>
                <a:gd name="connsiteY36" fmla="*/ 419100 h 6604000"/>
                <a:gd name="connsiteX37" fmla="*/ 3540762 w 6080762"/>
                <a:gd name="connsiteY37" fmla="*/ 400050 h 6604000"/>
                <a:gd name="connsiteX38" fmla="*/ 3521712 w 6080762"/>
                <a:gd name="connsiteY38" fmla="*/ 304800 h 6604000"/>
                <a:gd name="connsiteX39" fmla="*/ 3439162 w 6080762"/>
                <a:gd name="connsiteY39" fmla="*/ 184150 h 6604000"/>
                <a:gd name="connsiteX40" fmla="*/ 3337562 w 6080762"/>
                <a:gd name="connsiteY40" fmla="*/ 107950 h 6604000"/>
                <a:gd name="connsiteX41" fmla="*/ 3267712 w 6080762"/>
                <a:gd name="connsiteY41" fmla="*/ 95250 h 6604000"/>
                <a:gd name="connsiteX42" fmla="*/ 3229612 w 6080762"/>
                <a:gd name="connsiteY42" fmla="*/ 133350 h 6604000"/>
                <a:gd name="connsiteX43" fmla="*/ 3166112 w 6080762"/>
                <a:gd name="connsiteY43" fmla="*/ 146050 h 6604000"/>
                <a:gd name="connsiteX44" fmla="*/ 3178812 w 6080762"/>
                <a:gd name="connsiteY44" fmla="*/ 330200 h 6604000"/>
                <a:gd name="connsiteX45" fmla="*/ 3191512 w 6080762"/>
                <a:gd name="connsiteY45" fmla="*/ 527050 h 6604000"/>
                <a:gd name="connsiteX46" fmla="*/ 3178812 w 6080762"/>
                <a:gd name="connsiteY46" fmla="*/ 673100 h 6604000"/>
                <a:gd name="connsiteX47" fmla="*/ 3248662 w 6080762"/>
                <a:gd name="connsiteY47" fmla="*/ 768350 h 6604000"/>
                <a:gd name="connsiteX48" fmla="*/ 3248662 w 6080762"/>
                <a:gd name="connsiteY48" fmla="*/ 1016000 h 6604000"/>
                <a:gd name="connsiteX49" fmla="*/ 3191512 w 6080762"/>
                <a:gd name="connsiteY49" fmla="*/ 1117600 h 6604000"/>
                <a:gd name="connsiteX50" fmla="*/ 3204212 w 6080762"/>
                <a:gd name="connsiteY50" fmla="*/ 1174750 h 6604000"/>
                <a:gd name="connsiteX51" fmla="*/ 3197862 w 6080762"/>
                <a:gd name="connsiteY51" fmla="*/ 1212850 h 6604000"/>
                <a:gd name="connsiteX52" fmla="*/ 3185162 w 6080762"/>
                <a:gd name="connsiteY52" fmla="*/ 1244600 h 6604000"/>
                <a:gd name="connsiteX53" fmla="*/ 3223262 w 6080762"/>
                <a:gd name="connsiteY53" fmla="*/ 1352550 h 6604000"/>
                <a:gd name="connsiteX54" fmla="*/ 3350262 w 6080762"/>
                <a:gd name="connsiteY54" fmla="*/ 1460500 h 6604000"/>
                <a:gd name="connsiteX55" fmla="*/ 3388362 w 6080762"/>
                <a:gd name="connsiteY55" fmla="*/ 1555750 h 6604000"/>
                <a:gd name="connsiteX56" fmla="*/ 3286762 w 6080762"/>
                <a:gd name="connsiteY56" fmla="*/ 1625600 h 6604000"/>
                <a:gd name="connsiteX57" fmla="*/ 3108962 w 6080762"/>
                <a:gd name="connsiteY57" fmla="*/ 1657350 h 6604000"/>
                <a:gd name="connsiteX58" fmla="*/ 3032762 w 6080762"/>
                <a:gd name="connsiteY58" fmla="*/ 1720850 h 6604000"/>
                <a:gd name="connsiteX59" fmla="*/ 3001012 w 6080762"/>
                <a:gd name="connsiteY59" fmla="*/ 1835150 h 6604000"/>
                <a:gd name="connsiteX60" fmla="*/ 3058162 w 6080762"/>
                <a:gd name="connsiteY60" fmla="*/ 1892300 h 6604000"/>
                <a:gd name="connsiteX61" fmla="*/ 3121662 w 6080762"/>
                <a:gd name="connsiteY61" fmla="*/ 2044700 h 6604000"/>
                <a:gd name="connsiteX62" fmla="*/ 3083562 w 6080762"/>
                <a:gd name="connsiteY62" fmla="*/ 2178050 h 6604000"/>
                <a:gd name="connsiteX63" fmla="*/ 3134362 w 6080762"/>
                <a:gd name="connsiteY63" fmla="*/ 2247900 h 6604000"/>
                <a:gd name="connsiteX64" fmla="*/ 3140712 w 6080762"/>
                <a:gd name="connsiteY64" fmla="*/ 2501900 h 6604000"/>
                <a:gd name="connsiteX65" fmla="*/ 3191513 w 6080762"/>
                <a:gd name="connsiteY65" fmla="*/ 2914650 h 6604000"/>
                <a:gd name="connsiteX66" fmla="*/ 3147063 w 6080762"/>
                <a:gd name="connsiteY66" fmla="*/ 2914650 h 6604000"/>
                <a:gd name="connsiteX67" fmla="*/ 3064513 w 6080762"/>
                <a:gd name="connsiteY67" fmla="*/ 2990850 h 6604000"/>
                <a:gd name="connsiteX68" fmla="*/ 2994663 w 6080762"/>
                <a:gd name="connsiteY68" fmla="*/ 3124200 h 6604000"/>
                <a:gd name="connsiteX69" fmla="*/ 2912113 w 6080762"/>
                <a:gd name="connsiteY69" fmla="*/ 3314700 h 6604000"/>
                <a:gd name="connsiteX70" fmla="*/ 2893063 w 6080762"/>
                <a:gd name="connsiteY70" fmla="*/ 3562350 h 6604000"/>
                <a:gd name="connsiteX71" fmla="*/ 2816863 w 6080762"/>
                <a:gd name="connsiteY71" fmla="*/ 3695700 h 6604000"/>
                <a:gd name="connsiteX72" fmla="*/ 2626363 w 6080762"/>
                <a:gd name="connsiteY72" fmla="*/ 3689350 h 6604000"/>
                <a:gd name="connsiteX73" fmla="*/ 2562863 w 6080762"/>
                <a:gd name="connsiteY73" fmla="*/ 3613150 h 6604000"/>
                <a:gd name="connsiteX74" fmla="*/ 2442213 w 6080762"/>
                <a:gd name="connsiteY74" fmla="*/ 3587750 h 6604000"/>
                <a:gd name="connsiteX75" fmla="*/ 2359663 w 6080762"/>
                <a:gd name="connsiteY75" fmla="*/ 3689350 h 6604000"/>
                <a:gd name="connsiteX76" fmla="*/ 2175513 w 6080762"/>
                <a:gd name="connsiteY76" fmla="*/ 3663950 h 6604000"/>
                <a:gd name="connsiteX77" fmla="*/ 2105663 w 6080762"/>
                <a:gd name="connsiteY77" fmla="*/ 3803650 h 6604000"/>
                <a:gd name="connsiteX78" fmla="*/ 1946913 w 6080762"/>
                <a:gd name="connsiteY78" fmla="*/ 3822700 h 6604000"/>
                <a:gd name="connsiteX79" fmla="*/ 1826263 w 6080762"/>
                <a:gd name="connsiteY79" fmla="*/ 3841750 h 6604000"/>
                <a:gd name="connsiteX80" fmla="*/ 1762763 w 6080762"/>
                <a:gd name="connsiteY80" fmla="*/ 3873500 h 6604000"/>
                <a:gd name="connsiteX81" fmla="*/ 1629413 w 6080762"/>
                <a:gd name="connsiteY81" fmla="*/ 3835400 h 6604000"/>
                <a:gd name="connsiteX82" fmla="*/ 1546863 w 6080762"/>
                <a:gd name="connsiteY82" fmla="*/ 4000500 h 6604000"/>
                <a:gd name="connsiteX83" fmla="*/ 1330963 w 6080762"/>
                <a:gd name="connsiteY83" fmla="*/ 4064000 h 6604000"/>
                <a:gd name="connsiteX84" fmla="*/ 1318263 w 6080762"/>
                <a:gd name="connsiteY84" fmla="*/ 4267200 h 6604000"/>
                <a:gd name="connsiteX85" fmla="*/ 1235713 w 6080762"/>
                <a:gd name="connsiteY85" fmla="*/ 4343400 h 6604000"/>
                <a:gd name="connsiteX86" fmla="*/ 1153163 w 6080762"/>
                <a:gd name="connsiteY86" fmla="*/ 4241800 h 6604000"/>
                <a:gd name="connsiteX87" fmla="*/ 1026163 w 6080762"/>
                <a:gd name="connsiteY87" fmla="*/ 4267200 h 6604000"/>
                <a:gd name="connsiteX88" fmla="*/ 905512 w 6080762"/>
                <a:gd name="connsiteY88" fmla="*/ 4298950 h 6604000"/>
                <a:gd name="connsiteX89" fmla="*/ 867413 w 6080762"/>
                <a:gd name="connsiteY89" fmla="*/ 4445000 h 6604000"/>
                <a:gd name="connsiteX90" fmla="*/ 861063 w 6080762"/>
                <a:gd name="connsiteY90" fmla="*/ 4552950 h 6604000"/>
                <a:gd name="connsiteX91" fmla="*/ 765813 w 6080762"/>
                <a:gd name="connsiteY91" fmla="*/ 4749800 h 6604000"/>
                <a:gd name="connsiteX92" fmla="*/ 549913 w 6080762"/>
                <a:gd name="connsiteY92" fmla="*/ 4832350 h 6604000"/>
                <a:gd name="connsiteX93" fmla="*/ 353063 w 6080762"/>
                <a:gd name="connsiteY93" fmla="*/ 4946650 h 6604000"/>
                <a:gd name="connsiteX94" fmla="*/ 168913 w 6080762"/>
                <a:gd name="connsiteY94" fmla="*/ 4946650 h 6604000"/>
                <a:gd name="connsiteX95" fmla="*/ 10163 w 6080762"/>
                <a:gd name="connsiteY95" fmla="*/ 4978400 h 6604000"/>
                <a:gd name="connsiteX96" fmla="*/ 29213 w 6080762"/>
                <a:gd name="connsiteY96" fmla="*/ 5137150 h 6604000"/>
                <a:gd name="connsiteX97" fmla="*/ 86363 w 6080762"/>
                <a:gd name="connsiteY97" fmla="*/ 5353050 h 6604000"/>
                <a:gd name="connsiteX98" fmla="*/ 194313 w 6080762"/>
                <a:gd name="connsiteY98" fmla="*/ 5588000 h 6604000"/>
                <a:gd name="connsiteX99" fmla="*/ 270513 w 6080762"/>
                <a:gd name="connsiteY99" fmla="*/ 5753100 h 6604000"/>
                <a:gd name="connsiteX100" fmla="*/ 473713 w 6080762"/>
                <a:gd name="connsiteY100" fmla="*/ 5784850 h 6604000"/>
                <a:gd name="connsiteX101" fmla="*/ 562613 w 6080762"/>
                <a:gd name="connsiteY101" fmla="*/ 5695950 h 6604000"/>
                <a:gd name="connsiteX102" fmla="*/ 676913 w 6080762"/>
                <a:gd name="connsiteY102" fmla="*/ 5835650 h 6604000"/>
                <a:gd name="connsiteX103" fmla="*/ 746763 w 6080762"/>
                <a:gd name="connsiteY103" fmla="*/ 6007100 h 6604000"/>
                <a:gd name="connsiteX104" fmla="*/ 1019813 w 6080762"/>
                <a:gd name="connsiteY104" fmla="*/ 6267450 h 6604000"/>
                <a:gd name="connsiteX105" fmla="*/ 1115063 w 6080762"/>
                <a:gd name="connsiteY105" fmla="*/ 6489700 h 6604000"/>
                <a:gd name="connsiteX106" fmla="*/ 1362712 w 6080762"/>
                <a:gd name="connsiteY106" fmla="*/ 6604000 h 66040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6430012 w 6430012"/>
                <a:gd name="connsiteY106"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6430012 w 6430012"/>
                <a:gd name="connsiteY107"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6430012 w 6430012"/>
                <a:gd name="connsiteY107"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2537463 w 6430012"/>
                <a:gd name="connsiteY107" fmla="*/ 7410450 h 8140700"/>
                <a:gd name="connsiteX108" fmla="*/ 6430012 w 6430012"/>
                <a:gd name="connsiteY108"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470663 w 6430012"/>
                <a:gd name="connsiteY107" fmla="*/ 6819900 h 8140700"/>
                <a:gd name="connsiteX108" fmla="*/ 2537463 w 6430012"/>
                <a:gd name="connsiteY108" fmla="*/ 7410450 h 8140700"/>
                <a:gd name="connsiteX109" fmla="*/ 6430012 w 6430012"/>
                <a:gd name="connsiteY109"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470663 w 6430012"/>
                <a:gd name="connsiteY107" fmla="*/ 6819900 h 8140700"/>
                <a:gd name="connsiteX108" fmla="*/ 2537463 w 6430012"/>
                <a:gd name="connsiteY108" fmla="*/ 7410450 h 8140700"/>
                <a:gd name="connsiteX109" fmla="*/ 6430012 w 6430012"/>
                <a:gd name="connsiteY109"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470663 w 6430012"/>
                <a:gd name="connsiteY107" fmla="*/ 6819900 h 8140700"/>
                <a:gd name="connsiteX108" fmla="*/ 1711963 w 6430012"/>
                <a:gd name="connsiteY108" fmla="*/ 6991350 h 8140700"/>
                <a:gd name="connsiteX109" fmla="*/ 2537463 w 6430012"/>
                <a:gd name="connsiteY109" fmla="*/ 7410450 h 8140700"/>
                <a:gd name="connsiteX110" fmla="*/ 6430012 w 6430012"/>
                <a:gd name="connsiteY110"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2537463 w 6430012"/>
                <a:gd name="connsiteY110" fmla="*/ 7410450 h 8140700"/>
                <a:gd name="connsiteX111" fmla="*/ 6430012 w 6430012"/>
                <a:gd name="connsiteY111"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537463 w 6430012"/>
                <a:gd name="connsiteY111" fmla="*/ 7410450 h 8140700"/>
                <a:gd name="connsiteX112" fmla="*/ 6430012 w 6430012"/>
                <a:gd name="connsiteY112"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537463 w 6430012"/>
                <a:gd name="connsiteY112" fmla="*/ 7410450 h 8140700"/>
                <a:gd name="connsiteX113" fmla="*/ 6430012 w 6430012"/>
                <a:gd name="connsiteY113"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537463 w 6430012"/>
                <a:gd name="connsiteY113" fmla="*/ 7410450 h 8140700"/>
                <a:gd name="connsiteX114" fmla="*/ 6430012 w 6430012"/>
                <a:gd name="connsiteY114"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499363 w 6430012"/>
                <a:gd name="connsiteY113" fmla="*/ 7315200 h 8140700"/>
                <a:gd name="connsiteX114" fmla="*/ 2537463 w 6430012"/>
                <a:gd name="connsiteY114" fmla="*/ 7410450 h 8140700"/>
                <a:gd name="connsiteX115" fmla="*/ 6430012 w 6430012"/>
                <a:gd name="connsiteY115"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499363 w 6430012"/>
                <a:gd name="connsiteY113" fmla="*/ 7315200 h 8140700"/>
                <a:gd name="connsiteX114" fmla="*/ 4556763 w 6430012"/>
                <a:gd name="connsiteY114" fmla="*/ 6686550 h 8140700"/>
                <a:gd name="connsiteX115" fmla="*/ 6430012 w 6430012"/>
                <a:gd name="connsiteY115"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499363 w 6430012"/>
                <a:gd name="connsiteY114" fmla="*/ 7315200 h 8140700"/>
                <a:gd name="connsiteX115" fmla="*/ 4556763 w 6430012"/>
                <a:gd name="connsiteY115" fmla="*/ 6686550 h 8140700"/>
                <a:gd name="connsiteX116" fmla="*/ 6430012 w 6430012"/>
                <a:gd name="connsiteY116"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4556763 w 6430012"/>
                <a:gd name="connsiteY115" fmla="*/ 6686550 h 8140700"/>
                <a:gd name="connsiteX116" fmla="*/ 6430012 w 6430012"/>
                <a:gd name="connsiteY116"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4556763 w 6430012"/>
                <a:gd name="connsiteY115" fmla="*/ 6686550 h 8140700"/>
                <a:gd name="connsiteX116" fmla="*/ 6430012 w 6430012"/>
                <a:gd name="connsiteY116"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4556763 w 6430012"/>
                <a:gd name="connsiteY115" fmla="*/ 6686550 h 8140700"/>
                <a:gd name="connsiteX116" fmla="*/ 6430012 w 6430012"/>
                <a:gd name="connsiteY116"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4556763 w 6430012"/>
                <a:gd name="connsiteY116" fmla="*/ 6686550 h 8140700"/>
                <a:gd name="connsiteX117" fmla="*/ 6430012 w 6430012"/>
                <a:gd name="connsiteY117"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4556763 w 6430012"/>
                <a:gd name="connsiteY116" fmla="*/ 6686550 h 8140700"/>
                <a:gd name="connsiteX117" fmla="*/ 6430012 w 6430012"/>
                <a:gd name="connsiteY117"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255013 w 6430012"/>
                <a:gd name="connsiteY116" fmla="*/ 7245350 h 8140700"/>
                <a:gd name="connsiteX117" fmla="*/ 4556763 w 6430012"/>
                <a:gd name="connsiteY117" fmla="*/ 6686550 h 8140700"/>
                <a:gd name="connsiteX118" fmla="*/ 6430012 w 6430012"/>
                <a:gd name="connsiteY118"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4556763 w 6430012"/>
                <a:gd name="connsiteY118" fmla="*/ 6686550 h 8140700"/>
                <a:gd name="connsiteX119" fmla="*/ 6430012 w 6430012"/>
                <a:gd name="connsiteY119"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4556763 w 6430012"/>
                <a:gd name="connsiteY119" fmla="*/ 6686550 h 8140700"/>
                <a:gd name="connsiteX120" fmla="*/ 6430012 w 6430012"/>
                <a:gd name="connsiteY120"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556763 w 6430012"/>
                <a:gd name="connsiteY120" fmla="*/ 6686550 h 8140700"/>
                <a:gd name="connsiteX121" fmla="*/ 6430012 w 6430012"/>
                <a:gd name="connsiteY121"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86863 w 6430012"/>
                <a:gd name="connsiteY120" fmla="*/ 6953250 h 8140700"/>
                <a:gd name="connsiteX121" fmla="*/ 4556763 w 6430012"/>
                <a:gd name="connsiteY121" fmla="*/ 6686550 h 8140700"/>
                <a:gd name="connsiteX122" fmla="*/ 6430012 w 6430012"/>
                <a:gd name="connsiteY122"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86863 w 6430012"/>
                <a:gd name="connsiteY120" fmla="*/ 6953250 h 8140700"/>
                <a:gd name="connsiteX121" fmla="*/ 4315463 w 6430012"/>
                <a:gd name="connsiteY121" fmla="*/ 6870700 h 8140700"/>
                <a:gd name="connsiteX122" fmla="*/ 4556763 w 6430012"/>
                <a:gd name="connsiteY122" fmla="*/ 6686550 h 8140700"/>
                <a:gd name="connsiteX123" fmla="*/ 6430012 w 6430012"/>
                <a:gd name="connsiteY123"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86863 w 6430012"/>
                <a:gd name="connsiteY120" fmla="*/ 6953250 h 8140700"/>
                <a:gd name="connsiteX121" fmla="*/ 4315463 w 6430012"/>
                <a:gd name="connsiteY121" fmla="*/ 6870700 h 8140700"/>
                <a:gd name="connsiteX122" fmla="*/ 4480563 w 6430012"/>
                <a:gd name="connsiteY122" fmla="*/ 7004050 h 8140700"/>
                <a:gd name="connsiteX123" fmla="*/ 4556763 w 6430012"/>
                <a:gd name="connsiteY123" fmla="*/ 6686550 h 8140700"/>
                <a:gd name="connsiteX124" fmla="*/ 6430012 w 6430012"/>
                <a:gd name="connsiteY124"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86863 w 6430012"/>
                <a:gd name="connsiteY120" fmla="*/ 6953250 h 8140700"/>
                <a:gd name="connsiteX121" fmla="*/ 4315463 w 6430012"/>
                <a:gd name="connsiteY121" fmla="*/ 6870700 h 8140700"/>
                <a:gd name="connsiteX122" fmla="*/ 4296413 w 6430012"/>
                <a:gd name="connsiteY122" fmla="*/ 6883400 h 8140700"/>
                <a:gd name="connsiteX123" fmla="*/ 4480563 w 6430012"/>
                <a:gd name="connsiteY123" fmla="*/ 7004050 h 8140700"/>
                <a:gd name="connsiteX124" fmla="*/ 4556763 w 6430012"/>
                <a:gd name="connsiteY124" fmla="*/ 6686550 h 8140700"/>
                <a:gd name="connsiteX125" fmla="*/ 6430012 w 6430012"/>
                <a:gd name="connsiteY125"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99563 w 6430012"/>
                <a:gd name="connsiteY120" fmla="*/ 6978650 h 8140700"/>
                <a:gd name="connsiteX121" fmla="*/ 4315463 w 6430012"/>
                <a:gd name="connsiteY121" fmla="*/ 6870700 h 8140700"/>
                <a:gd name="connsiteX122" fmla="*/ 4296413 w 6430012"/>
                <a:gd name="connsiteY122" fmla="*/ 6883400 h 8140700"/>
                <a:gd name="connsiteX123" fmla="*/ 4480563 w 6430012"/>
                <a:gd name="connsiteY123" fmla="*/ 7004050 h 8140700"/>
                <a:gd name="connsiteX124" fmla="*/ 4556763 w 6430012"/>
                <a:gd name="connsiteY124" fmla="*/ 6686550 h 8140700"/>
                <a:gd name="connsiteX125" fmla="*/ 6430012 w 6430012"/>
                <a:gd name="connsiteY125"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99563 w 6430012"/>
                <a:gd name="connsiteY120" fmla="*/ 6978650 h 8140700"/>
                <a:gd name="connsiteX121" fmla="*/ 4315463 w 6430012"/>
                <a:gd name="connsiteY121" fmla="*/ 6870700 h 8140700"/>
                <a:gd name="connsiteX122" fmla="*/ 4296413 w 6430012"/>
                <a:gd name="connsiteY122" fmla="*/ 6883400 h 8140700"/>
                <a:gd name="connsiteX123" fmla="*/ 4480563 w 6430012"/>
                <a:gd name="connsiteY123" fmla="*/ 7004050 h 8140700"/>
                <a:gd name="connsiteX124" fmla="*/ 4512313 w 6430012"/>
                <a:gd name="connsiteY124" fmla="*/ 6813550 h 8140700"/>
                <a:gd name="connsiteX125" fmla="*/ 4556763 w 6430012"/>
                <a:gd name="connsiteY125" fmla="*/ 6686550 h 8140700"/>
                <a:gd name="connsiteX126" fmla="*/ 6430012 w 6430012"/>
                <a:gd name="connsiteY126"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99563 w 6430012"/>
                <a:gd name="connsiteY120" fmla="*/ 6978650 h 8140700"/>
                <a:gd name="connsiteX121" fmla="*/ 4315463 w 6430012"/>
                <a:gd name="connsiteY121" fmla="*/ 6870700 h 8140700"/>
                <a:gd name="connsiteX122" fmla="*/ 4296413 w 6430012"/>
                <a:gd name="connsiteY122" fmla="*/ 6883400 h 8140700"/>
                <a:gd name="connsiteX123" fmla="*/ 4480563 w 6430012"/>
                <a:gd name="connsiteY123" fmla="*/ 7004050 h 8140700"/>
                <a:gd name="connsiteX124" fmla="*/ 4512313 w 6430012"/>
                <a:gd name="connsiteY124" fmla="*/ 6813550 h 8140700"/>
                <a:gd name="connsiteX125" fmla="*/ 4963163 w 6430012"/>
                <a:gd name="connsiteY125" fmla="*/ 6953250 h 8140700"/>
                <a:gd name="connsiteX126" fmla="*/ 6430012 w 6430012"/>
                <a:gd name="connsiteY126"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99563 w 6430012"/>
                <a:gd name="connsiteY120" fmla="*/ 6978650 h 8140700"/>
                <a:gd name="connsiteX121" fmla="*/ 4315463 w 6430012"/>
                <a:gd name="connsiteY121" fmla="*/ 6870700 h 8140700"/>
                <a:gd name="connsiteX122" fmla="*/ 4296413 w 6430012"/>
                <a:gd name="connsiteY122" fmla="*/ 6883400 h 8140700"/>
                <a:gd name="connsiteX123" fmla="*/ 4480563 w 6430012"/>
                <a:gd name="connsiteY123" fmla="*/ 7004050 h 8140700"/>
                <a:gd name="connsiteX124" fmla="*/ 4512313 w 6430012"/>
                <a:gd name="connsiteY124" fmla="*/ 6813550 h 8140700"/>
                <a:gd name="connsiteX125" fmla="*/ 4563113 w 6430012"/>
                <a:gd name="connsiteY125" fmla="*/ 6680200 h 8140700"/>
                <a:gd name="connsiteX126" fmla="*/ 4963163 w 6430012"/>
                <a:gd name="connsiteY126" fmla="*/ 6953250 h 8140700"/>
                <a:gd name="connsiteX127" fmla="*/ 6430012 w 6430012"/>
                <a:gd name="connsiteY127"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99563 w 6430012"/>
                <a:gd name="connsiteY120" fmla="*/ 6978650 h 8140700"/>
                <a:gd name="connsiteX121" fmla="*/ 4315463 w 6430012"/>
                <a:gd name="connsiteY121" fmla="*/ 6870700 h 8140700"/>
                <a:gd name="connsiteX122" fmla="*/ 4296413 w 6430012"/>
                <a:gd name="connsiteY122" fmla="*/ 6883400 h 8140700"/>
                <a:gd name="connsiteX123" fmla="*/ 4480563 w 6430012"/>
                <a:gd name="connsiteY123" fmla="*/ 7004050 h 8140700"/>
                <a:gd name="connsiteX124" fmla="*/ 4429763 w 6430012"/>
                <a:gd name="connsiteY124" fmla="*/ 6870700 h 8140700"/>
                <a:gd name="connsiteX125" fmla="*/ 4512313 w 6430012"/>
                <a:gd name="connsiteY125" fmla="*/ 6813550 h 8140700"/>
                <a:gd name="connsiteX126" fmla="*/ 4563113 w 6430012"/>
                <a:gd name="connsiteY126" fmla="*/ 6680200 h 8140700"/>
                <a:gd name="connsiteX127" fmla="*/ 4963163 w 6430012"/>
                <a:gd name="connsiteY127" fmla="*/ 6953250 h 8140700"/>
                <a:gd name="connsiteX128" fmla="*/ 6430012 w 6430012"/>
                <a:gd name="connsiteY128"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99563 w 6430012"/>
                <a:gd name="connsiteY120" fmla="*/ 6978650 h 8140700"/>
                <a:gd name="connsiteX121" fmla="*/ 4315463 w 6430012"/>
                <a:gd name="connsiteY121" fmla="*/ 6870700 h 8140700"/>
                <a:gd name="connsiteX122" fmla="*/ 4296413 w 6430012"/>
                <a:gd name="connsiteY122" fmla="*/ 6883400 h 8140700"/>
                <a:gd name="connsiteX123" fmla="*/ 4480563 w 6430012"/>
                <a:gd name="connsiteY123" fmla="*/ 7004050 h 8140700"/>
                <a:gd name="connsiteX124" fmla="*/ 4429763 w 6430012"/>
                <a:gd name="connsiteY124" fmla="*/ 6870700 h 8140700"/>
                <a:gd name="connsiteX125" fmla="*/ 4512313 w 6430012"/>
                <a:gd name="connsiteY125" fmla="*/ 6813550 h 8140700"/>
                <a:gd name="connsiteX126" fmla="*/ 4563113 w 6430012"/>
                <a:gd name="connsiteY126" fmla="*/ 6680200 h 8140700"/>
                <a:gd name="connsiteX127" fmla="*/ 4963163 w 6430012"/>
                <a:gd name="connsiteY127" fmla="*/ 6953250 h 8140700"/>
                <a:gd name="connsiteX128" fmla="*/ 5242563 w 6430012"/>
                <a:gd name="connsiteY128" fmla="*/ 7340600 h 8140700"/>
                <a:gd name="connsiteX129" fmla="*/ 6430012 w 6430012"/>
                <a:gd name="connsiteY129"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99563 w 6430012"/>
                <a:gd name="connsiteY120" fmla="*/ 6978650 h 8140700"/>
                <a:gd name="connsiteX121" fmla="*/ 4315463 w 6430012"/>
                <a:gd name="connsiteY121" fmla="*/ 6870700 h 8140700"/>
                <a:gd name="connsiteX122" fmla="*/ 4296413 w 6430012"/>
                <a:gd name="connsiteY122" fmla="*/ 6883400 h 8140700"/>
                <a:gd name="connsiteX123" fmla="*/ 4480563 w 6430012"/>
                <a:gd name="connsiteY123" fmla="*/ 7004050 h 8140700"/>
                <a:gd name="connsiteX124" fmla="*/ 4429763 w 6430012"/>
                <a:gd name="connsiteY124" fmla="*/ 6870700 h 8140700"/>
                <a:gd name="connsiteX125" fmla="*/ 4512313 w 6430012"/>
                <a:gd name="connsiteY125" fmla="*/ 6813550 h 8140700"/>
                <a:gd name="connsiteX126" fmla="*/ 4563113 w 6430012"/>
                <a:gd name="connsiteY126" fmla="*/ 6680200 h 8140700"/>
                <a:gd name="connsiteX127" fmla="*/ 4963163 w 6430012"/>
                <a:gd name="connsiteY127" fmla="*/ 6953250 h 8140700"/>
                <a:gd name="connsiteX128" fmla="*/ 5242563 w 6430012"/>
                <a:gd name="connsiteY128" fmla="*/ 7340600 h 8140700"/>
                <a:gd name="connsiteX129" fmla="*/ 6430012 w 6430012"/>
                <a:gd name="connsiteY129"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99563 w 6430012"/>
                <a:gd name="connsiteY120" fmla="*/ 6978650 h 8140700"/>
                <a:gd name="connsiteX121" fmla="*/ 4315463 w 6430012"/>
                <a:gd name="connsiteY121" fmla="*/ 6870700 h 8140700"/>
                <a:gd name="connsiteX122" fmla="*/ 4296413 w 6430012"/>
                <a:gd name="connsiteY122" fmla="*/ 6883400 h 8140700"/>
                <a:gd name="connsiteX123" fmla="*/ 4480563 w 6430012"/>
                <a:gd name="connsiteY123" fmla="*/ 7004050 h 8140700"/>
                <a:gd name="connsiteX124" fmla="*/ 4429763 w 6430012"/>
                <a:gd name="connsiteY124" fmla="*/ 6870700 h 8140700"/>
                <a:gd name="connsiteX125" fmla="*/ 4512313 w 6430012"/>
                <a:gd name="connsiteY125" fmla="*/ 6813550 h 8140700"/>
                <a:gd name="connsiteX126" fmla="*/ 4563113 w 6430012"/>
                <a:gd name="connsiteY126" fmla="*/ 6680200 h 8140700"/>
                <a:gd name="connsiteX127" fmla="*/ 4963163 w 6430012"/>
                <a:gd name="connsiteY127" fmla="*/ 6953250 h 8140700"/>
                <a:gd name="connsiteX128" fmla="*/ 5242563 w 6430012"/>
                <a:gd name="connsiteY128" fmla="*/ 7340600 h 8140700"/>
                <a:gd name="connsiteX129" fmla="*/ 6430012 w 6430012"/>
                <a:gd name="connsiteY129"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99563 w 6430012"/>
                <a:gd name="connsiteY120" fmla="*/ 6978650 h 8140700"/>
                <a:gd name="connsiteX121" fmla="*/ 4315463 w 6430012"/>
                <a:gd name="connsiteY121" fmla="*/ 6870700 h 8140700"/>
                <a:gd name="connsiteX122" fmla="*/ 4296413 w 6430012"/>
                <a:gd name="connsiteY122" fmla="*/ 6883400 h 8140700"/>
                <a:gd name="connsiteX123" fmla="*/ 4480563 w 6430012"/>
                <a:gd name="connsiteY123" fmla="*/ 7004050 h 8140700"/>
                <a:gd name="connsiteX124" fmla="*/ 4429763 w 6430012"/>
                <a:gd name="connsiteY124" fmla="*/ 6870700 h 8140700"/>
                <a:gd name="connsiteX125" fmla="*/ 4512313 w 6430012"/>
                <a:gd name="connsiteY125" fmla="*/ 6813550 h 8140700"/>
                <a:gd name="connsiteX126" fmla="*/ 4563113 w 6430012"/>
                <a:gd name="connsiteY126" fmla="*/ 6680200 h 8140700"/>
                <a:gd name="connsiteX127" fmla="*/ 4963163 w 6430012"/>
                <a:gd name="connsiteY127" fmla="*/ 6953250 h 8140700"/>
                <a:gd name="connsiteX128" fmla="*/ 5242563 w 6430012"/>
                <a:gd name="connsiteY128" fmla="*/ 7340600 h 8140700"/>
                <a:gd name="connsiteX129" fmla="*/ 5591813 w 6430012"/>
                <a:gd name="connsiteY129" fmla="*/ 7473950 h 8140700"/>
                <a:gd name="connsiteX130" fmla="*/ 6430012 w 6430012"/>
                <a:gd name="connsiteY130"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99563 w 6430012"/>
                <a:gd name="connsiteY120" fmla="*/ 6978650 h 8140700"/>
                <a:gd name="connsiteX121" fmla="*/ 4315463 w 6430012"/>
                <a:gd name="connsiteY121" fmla="*/ 6870700 h 8140700"/>
                <a:gd name="connsiteX122" fmla="*/ 4296413 w 6430012"/>
                <a:gd name="connsiteY122" fmla="*/ 6883400 h 8140700"/>
                <a:gd name="connsiteX123" fmla="*/ 4480563 w 6430012"/>
                <a:gd name="connsiteY123" fmla="*/ 7004050 h 8140700"/>
                <a:gd name="connsiteX124" fmla="*/ 4429763 w 6430012"/>
                <a:gd name="connsiteY124" fmla="*/ 6870700 h 8140700"/>
                <a:gd name="connsiteX125" fmla="*/ 4512313 w 6430012"/>
                <a:gd name="connsiteY125" fmla="*/ 6813550 h 8140700"/>
                <a:gd name="connsiteX126" fmla="*/ 4563113 w 6430012"/>
                <a:gd name="connsiteY126" fmla="*/ 6680200 h 8140700"/>
                <a:gd name="connsiteX127" fmla="*/ 4963163 w 6430012"/>
                <a:gd name="connsiteY127" fmla="*/ 6953250 h 8140700"/>
                <a:gd name="connsiteX128" fmla="*/ 5242563 w 6430012"/>
                <a:gd name="connsiteY128" fmla="*/ 7340600 h 8140700"/>
                <a:gd name="connsiteX129" fmla="*/ 5591813 w 6430012"/>
                <a:gd name="connsiteY129" fmla="*/ 7473950 h 8140700"/>
                <a:gd name="connsiteX130" fmla="*/ 6430012 w 6430012"/>
                <a:gd name="connsiteY130"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99563 w 6430012"/>
                <a:gd name="connsiteY120" fmla="*/ 6978650 h 8140700"/>
                <a:gd name="connsiteX121" fmla="*/ 4315463 w 6430012"/>
                <a:gd name="connsiteY121" fmla="*/ 6870700 h 8140700"/>
                <a:gd name="connsiteX122" fmla="*/ 4296413 w 6430012"/>
                <a:gd name="connsiteY122" fmla="*/ 6883400 h 8140700"/>
                <a:gd name="connsiteX123" fmla="*/ 4480563 w 6430012"/>
                <a:gd name="connsiteY123" fmla="*/ 7004050 h 8140700"/>
                <a:gd name="connsiteX124" fmla="*/ 4429763 w 6430012"/>
                <a:gd name="connsiteY124" fmla="*/ 6870700 h 8140700"/>
                <a:gd name="connsiteX125" fmla="*/ 4512313 w 6430012"/>
                <a:gd name="connsiteY125" fmla="*/ 6813550 h 8140700"/>
                <a:gd name="connsiteX126" fmla="*/ 4563113 w 6430012"/>
                <a:gd name="connsiteY126" fmla="*/ 6680200 h 8140700"/>
                <a:gd name="connsiteX127" fmla="*/ 4963163 w 6430012"/>
                <a:gd name="connsiteY127" fmla="*/ 6953250 h 8140700"/>
                <a:gd name="connsiteX128" fmla="*/ 5242563 w 6430012"/>
                <a:gd name="connsiteY128" fmla="*/ 7340600 h 8140700"/>
                <a:gd name="connsiteX129" fmla="*/ 5591813 w 6430012"/>
                <a:gd name="connsiteY129" fmla="*/ 7473950 h 8140700"/>
                <a:gd name="connsiteX130" fmla="*/ 5820413 w 6430012"/>
                <a:gd name="connsiteY130" fmla="*/ 7810500 h 8140700"/>
                <a:gd name="connsiteX131" fmla="*/ 6430012 w 6430012"/>
                <a:gd name="connsiteY131"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99563 w 6430012"/>
                <a:gd name="connsiteY120" fmla="*/ 6978650 h 8140700"/>
                <a:gd name="connsiteX121" fmla="*/ 4315463 w 6430012"/>
                <a:gd name="connsiteY121" fmla="*/ 6870700 h 8140700"/>
                <a:gd name="connsiteX122" fmla="*/ 4296413 w 6430012"/>
                <a:gd name="connsiteY122" fmla="*/ 6883400 h 8140700"/>
                <a:gd name="connsiteX123" fmla="*/ 4480563 w 6430012"/>
                <a:gd name="connsiteY123" fmla="*/ 7004050 h 8140700"/>
                <a:gd name="connsiteX124" fmla="*/ 4429763 w 6430012"/>
                <a:gd name="connsiteY124" fmla="*/ 6870700 h 8140700"/>
                <a:gd name="connsiteX125" fmla="*/ 4512313 w 6430012"/>
                <a:gd name="connsiteY125" fmla="*/ 6813550 h 8140700"/>
                <a:gd name="connsiteX126" fmla="*/ 4563113 w 6430012"/>
                <a:gd name="connsiteY126" fmla="*/ 6680200 h 8140700"/>
                <a:gd name="connsiteX127" fmla="*/ 4963163 w 6430012"/>
                <a:gd name="connsiteY127" fmla="*/ 6953250 h 8140700"/>
                <a:gd name="connsiteX128" fmla="*/ 5242563 w 6430012"/>
                <a:gd name="connsiteY128" fmla="*/ 7340600 h 8140700"/>
                <a:gd name="connsiteX129" fmla="*/ 5591813 w 6430012"/>
                <a:gd name="connsiteY129" fmla="*/ 7473950 h 8140700"/>
                <a:gd name="connsiteX130" fmla="*/ 5820413 w 6430012"/>
                <a:gd name="connsiteY130" fmla="*/ 7810500 h 8140700"/>
                <a:gd name="connsiteX131" fmla="*/ 6430012 w 6430012"/>
                <a:gd name="connsiteY131" fmla="*/ 8140700 h 8140700"/>
                <a:gd name="connsiteX0" fmla="*/ 6080762 w 6430012"/>
                <a:gd name="connsiteY0" fmla="*/ 609600 h 8140700"/>
                <a:gd name="connsiteX1" fmla="*/ 5991862 w 6430012"/>
                <a:gd name="connsiteY1" fmla="*/ 546100 h 8140700"/>
                <a:gd name="connsiteX2" fmla="*/ 5991862 w 6430012"/>
                <a:gd name="connsiteY2" fmla="*/ 590550 h 8140700"/>
                <a:gd name="connsiteX3" fmla="*/ 5871212 w 6430012"/>
                <a:gd name="connsiteY3" fmla="*/ 520700 h 8140700"/>
                <a:gd name="connsiteX4" fmla="*/ 5756912 w 6430012"/>
                <a:gd name="connsiteY4" fmla="*/ 514350 h 8140700"/>
                <a:gd name="connsiteX5" fmla="*/ 5744212 w 6430012"/>
                <a:gd name="connsiteY5" fmla="*/ 552450 h 8140700"/>
                <a:gd name="connsiteX6" fmla="*/ 5541012 w 6430012"/>
                <a:gd name="connsiteY6" fmla="*/ 400050 h 8140700"/>
                <a:gd name="connsiteX7" fmla="*/ 5331462 w 6430012"/>
                <a:gd name="connsiteY7" fmla="*/ 311150 h 8140700"/>
                <a:gd name="connsiteX8" fmla="*/ 5274312 w 6430012"/>
                <a:gd name="connsiteY8" fmla="*/ 342900 h 8140700"/>
                <a:gd name="connsiteX9" fmla="*/ 5115562 w 6430012"/>
                <a:gd name="connsiteY9" fmla="*/ 285750 h 8140700"/>
                <a:gd name="connsiteX10" fmla="*/ 5109212 w 6430012"/>
                <a:gd name="connsiteY10" fmla="*/ 247650 h 8140700"/>
                <a:gd name="connsiteX11" fmla="*/ 5013962 w 6430012"/>
                <a:gd name="connsiteY11" fmla="*/ 158750 h 8140700"/>
                <a:gd name="connsiteX12" fmla="*/ 4956812 w 6430012"/>
                <a:gd name="connsiteY12" fmla="*/ 0 h 8140700"/>
                <a:gd name="connsiteX13" fmla="*/ 4861562 w 6430012"/>
                <a:gd name="connsiteY13" fmla="*/ 82550 h 8140700"/>
                <a:gd name="connsiteX14" fmla="*/ 4861562 w 6430012"/>
                <a:gd name="connsiteY14" fmla="*/ 177800 h 8140700"/>
                <a:gd name="connsiteX15" fmla="*/ 4861562 w 6430012"/>
                <a:gd name="connsiteY15" fmla="*/ 222250 h 8140700"/>
                <a:gd name="connsiteX16" fmla="*/ 4925062 w 6430012"/>
                <a:gd name="connsiteY16" fmla="*/ 285750 h 8140700"/>
                <a:gd name="connsiteX17" fmla="*/ 4925062 w 6430012"/>
                <a:gd name="connsiteY17" fmla="*/ 349250 h 8140700"/>
                <a:gd name="connsiteX18" fmla="*/ 5013962 w 6430012"/>
                <a:gd name="connsiteY18" fmla="*/ 488950 h 8140700"/>
                <a:gd name="connsiteX19" fmla="*/ 4931412 w 6430012"/>
                <a:gd name="connsiteY19" fmla="*/ 552450 h 8140700"/>
                <a:gd name="connsiteX20" fmla="*/ 4785362 w 6430012"/>
                <a:gd name="connsiteY20" fmla="*/ 584200 h 8140700"/>
                <a:gd name="connsiteX21" fmla="*/ 4728212 w 6430012"/>
                <a:gd name="connsiteY21" fmla="*/ 641350 h 8140700"/>
                <a:gd name="connsiteX22" fmla="*/ 4728212 w 6430012"/>
                <a:gd name="connsiteY22" fmla="*/ 641350 h 8140700"/>
                <a:gd name="connsiteX23" fmla="*/ 4677412 w 6430012"/>
                <a:gd name="connsiteY23" fmla="*/ 628650 h 8140700"/>
                <a:gd name="connsiteX24" fmla="*/ 4632962 w 6430012"/>
                <a:gd name="connsiteY24" fmla="*/ 781050 h 8140700"/>
                <a:gd name="connsiteX25" fmla="*/ 4594862 w 6430012"/>
                <a:gd name="connsiteY25" fmla="*/ 800100 h 8140700"/>
                <a:gd name="connsiteX26" fmla="*/ 4544062 w 6430012"/>
                <a:gd name="connsiteY26" fmla="*/ 850900 h 8140700"/>
                <a:gd name="connsiteX27" fmla="*/ 4442462 w 6430012"/>
                <a:gd name="connsiteY27" fmla="*/ 869950 h 8140700"/>
                <a:gd name="connsiteX28" fmla="*/ 4398012 w 6430012"/>
                <a:gd name="connsiteY28" fmla="*/ 990600 h 8140700"/>
                <a:gd name="connsiteX29" fmla="*/ 4309112 w 6430012"/>
                <a:gd name="connsiteY29" fmla="*/ 1073150 h 8140700"/>
                <a:gd name="connsiteX30" fmla="*/ 4175762 w 6430012"/>
                <a:gd name="connsiteY30" fmla="*/ 844550 h 8140700"/>
                <a:gd name="connsiteX31" fmla="*/ 4118612 w 6430012"/>
                <a:gd name="connsiteY31" fmla="*/ 889000 h 8140700"/>
                <a:gd name="connsiteX32" fmla="*/ 4029712 w 6430012"/>
                <a:gd name="connsiteY32" fmla="*/ 781050 h 8140700"/>
                <a:gd name="connsiteX33" fmla="*/ 3820162 w 6430012"/>
                <a:gd name="connsiteY33" fmla="*/ 755650 h 8140700"/>
                <a:gd name="connsiteX34" fmla="*/ 3788412 w 6430012"/>
                <a:gd name="connsiteY34" fmla="*/ 571500 h 8140700"/>
                <a:gd name="connsiteX35" fmla="*/ 3788412 w 6430012"/>
                <a:gd name="connsiteY35" fmla="*/ 482600 h 8140700"/>
                <a:gd name="connsiteX36" fmla="*/ 3750312 w 6430012"/>
                <a:gd name="connsiteY36" fmla="*/ 419100 h 8140700"/>
                <a:gd name="connsiteX37" fmla="*/ 3540762 w 6430012"/>
                <a:gd name="connsiteY37" fmla="*/ 400050 h 8140700"/>
                <a:gd name="connsiteX38" fmla="*/ 3521712 w 6430012"/>
                <a:gd name="connsiteY38" fmla="*/ 304800 h 8140700"/>
                <a:gd name="connsiteX39" fmla="*/ 3439162 w 6430012"/>
                <a:gd name="connsiteY39" fmla="*/ 184150 h 8140700"/>
                <a:gd name="connsiteX40" fmla="*/ 3337562 w 6430012"/>
                <a:gd name="connsiteY40" fmla="*/ 107950 h 8140700"/>
                <a:gd name="connsiteX41" fmla="*/ 3267712 w 6430012"/>
                <a:gd name="connsiteY41" fmla="*/ 95250 h 8140700"/>
                <a:gd name="connsiteX42" fmla="*/ 3229612 w 6430012"/>
                <a:gd name="connsiteY42" fmla="*/ 133350 h 8140700"/>
                <a:gd name="connsiteX43" fmla="*/ 3166112 w 6430012"/>
                <a:gd name="connsiteY43" fmla="*/ 146050 h 8140700"/>
                <a:gd name="connsiteX44" fmla="*/ 3178812 w 6430012"/>
                <a:gd name="connsiteY44" fmla="*/ 330200 h 8140700"/>
                <a:gd name="connsiteX45" fmla="*/ 3191512 w 6430012"/>
                <a:gd name="connsiteY45" fmla="*/ 527050 h 8140700"/>
                <a:gd name="connsiteX46" fmla="*/ 3178812 w 6430012"/>
                <a:gd name="connsiteY46" fmla="*/ 673100 h 8140700"/>
                <a:gd name="connsiteX47" fmla="*/ 3248662 w 6430012"/>
                <a:gd name="connsiteY47" fmla="*/ 768350 h 8140700"/>
                <a:gd name="connsiteX48" fmla="*/ 3248662 w 6430012"/>
                <a:gd name="connsiteY48" fmla="*/ 1016000 h 8140700"/>
                <a:gd name="connsiteX49" fmla="*/ 3191512 w 6430012"/>
                <a:gd name="connsiteY49" fmla="*/ 1117600 h 8140700"/>
                <a:gd name="connsiteX50" fmla="*/ 3204212 w 6430012"/>
                <a:gd name="connsiteY50" fmla="*/ 1174750 h 8140700"/>
                <a:gd name="connsiteX51" fmla="*/ 3197862 w 6430012"/>
                <a:gd name="connsiteY51" fmla="*/ 1212850 h 8140700"/>
                <a:gd name="connsiteX52" fmla="*/ 3185162 w 6430012"/>
                <a:gd name="connsiteY52" fmla="*/ 1244600 h 8140700"/>
                <a:gd name="connsiteX53" fmla="*/ 3223262 w 6430012"/>
                <a:gd name="connsiteY53" fmla="*/ 1352550 h 8140700"/>
                <a:gd name="connsiteX54" fmla="*/ 3350262 w 6430012"/>
                <a:gd name="connsiteY54" fmla="*/ 1460500 h 8140700"/>
                <a:gd name="connsiteX55" fmla="*/ 3388362 w 6430012"/>
                <a:gd name="connsiteY55" fmla="*/ 1555750 h 8140700"/>
                <a:gd name="connsiteX56" fmla="*/ 3286762 w 6430012"/>
                <a:gd name="connsiteY56" fmla="*/ 1625600 h 8140700"/>
                <a:gd name="connsiteX57" fmla="*/ 3108962 w 6430012"/>
                <a:gd name="connsiteY57" fmla="*/ 1657350 h 8140700"/>
                <a:gd name="connsiteX58" fmla="*/ 3032762 w 6430012"/>
                <a:gd name="connsiteY58" fmla="*/ 1720850 h 8140700"/>
                <a:gd name="connsiteX59" fmla="*/ 3001012 w 6430012"/>
                <a:gd name="connsiteY59" fmla="*/ 1835150 h 8140700"/>
                <a:gd name="connsiteX60" fmla="*/ 3058162 w 6430012"/>
                <a:gd name="connsiteY60" fmla="*/ 1892300 h 8140700"/>
                <a:gd name="connsiteX61" fmla="*/ 3121662 w 6430012"/>
                <a:gd name="connsiteY61" fmla="*/ 2044700 h 8140700"/>
                <a:gd name="connsiteX62" fmla="*/ 3083562 w 6430012"/>
                <a:gd name="connsiteY62" fmla="*/ 2178050 h 8140700"/>
                <a:gd name="connsiteX63" fmla="*/ 3134362 w 6430012"/>
                <a:gd name="connsiteY63" fmla="*/ 2247900 h 8140700"/>
                <a:gd name="connsiteX64" fmla="*/ 3140712 w 6430012"/>
                <a:gd name="connsiteY64" fmla="*/ 2501900 h 8140700"/>
                <a:gd name="connsiteX65" fmla="*/ 3191513 w 6430012"/>
                <a:gd name="connsiteY65" fmla="*/ 2914650 h 8140700"/>
                <a:gd name="connsiteX66" fmla="*/ 3147063 w 6430012"/>
                <a:gd name="connsiteY66" fmla="*/ 2914650 h 8140700"/>
                <a:gd name="connsiteX67" fmla="*/ 3064513 w 6430012"/>
                <a:gd name="connsiteY67" fmla="*/ 2990850 h 8140700"/>
                <a:gd name="connsiteX68" fmla="*/ 2994663 w 6430012"/>
                <a:gd name="connsiteY68" fmla="*/ 3124200 h 8140700"/>
                <a:gd name="connsiteX69" fmla="*/ 2912113 w 6430012"/>
                <a:gd name="connsiteY69" fmla="*/ 3314700 h 8140700"/>
                <a:gd name="connsiteX70" fmla="*/ 2893063 w 6430012"/>
                <a:gd name="connsiteY70" fmla="*/ 3562350 h 8140700"/>
                <a:gd name="connsiteX71" fmla="*/ 2816863 w 6430012"/>
                <a:gd name="connsiteY71" fmla="*/ 3695700 h 8140700"/>
                <a:gd name="connsiteX72" fmla="*/ 2626363 w 6430012"/>
                <a:gd name="connsiteY72" fmla="*/ 3689350 h 8140700"/>
                <a:gd name="connsiteX73" fmla="*/ 2562863 w 6430012"/>
                <a:gd name="connsiteY73" fmla="*/ 3613150 h 8140700"/>
                <a:gd name="connsiteX74" fmla="*/ 2442213 w 6430012"/>
                <a:gd name="connsiteY74" fmla="*/ 3587750 h 8140700"/>
                <a:gd name="connsiteX75" fmla="*/ 2359663 w 6430012"/>
                <a:gd name="connsiteY75" fmla="*/ 3689350 h 8140700"/>
                <a:gd name="connsiteX76" fmla="*/ 2175513 w 6430012"/>
                <a:gd name="connsiteY76" fmla="*/ 3663950 h 8140700"/>
                <a:gd name="connsiteX77" fmla="*/ 2105663 w 6430012"/>
                <a:gd name="connsiteY77" fmla="*/ 3803650 h 8140700"/>
                <a:gd name="connsiteX78" fmla="*/ 1946913 w 6430012"/>
                <a:gd name="connsiteY78" fmla="*/ 3822700 h 8140700"/>
                <a:gd name="connsiteX79" fmla="*/ 1826263 w 6430012"/>
                <a:gd name="connsiteY79" fmla="*/ 3841750 h 8140700"/>
                <a:gd name="connsiteX80" fmla="*/ 1762763 w 6430012"/>
                <a:gd name="connsiteY80" fmla="*/ 3873500 h 8140700"/>
                <a:gd name="connsiteX81" fmla="*/ 1629413 w 6430012"/>
                <a:gd name="connsiteY81" fmla="*/ 3835400 h 8140700"/>
                <a:gd name="connsiteX82" fmla="*/ 1546863 w 6430012"/>
                <a:gd name="connsiteY82" fmla="*/ 4000500 h 8140700"/>
                <a:gd name="connsiteX83" fmla="*/ 1330963 w 6430012"/>
                <a:gd name="connsiteY83" fmla="*/ 4064000 h 8140700"/>
                <a:gd name="connsiteX84" fmla="*/ 1318263 w 6430012"/>
                <a:gd name="connsiteY84" fmla="*/ 4267200 h 8140700"/>
                <a:gd name="connsiteX85" fmla="*/ 1235713 w 6430012"/>
                <a:gd name="connsiteY85" fmla="*/ 4343400 h 8140700"/>
                <a:gd name="connsiteX86" fmla="*/ 1153163 w 6430012"/>
                <a:gd name="connsiteY86" fmla="*/ 4241800 h 8140700"/>
                <a:gd name="connsiteX87" fmla="*/ 1026163 w 6430012"/>
                <a:gd name="connsiteY87" fmla="*/ 4267200 h 8140700"/>
                <a:gd name="connsiteX88" fmla="*/ 905512 w 6430012"/>
                <a:gd name="connsiteY88" fmla="*/ 4298950 h 8140700"/>
                <a:gd name="connsiteX89" fmla="*/ 867413 w 6430012"/>
                <a:gd name="connsiteY89" fmla="*/ 4445000 h 8140700"/>
                <a:gd name="connsiteX90" fmla="*/ 861063 w 6430012"/>
                <a:gd name="connsiteY90" fmla="*/ 4552950 h 8140700"/>
                <a:gd name="connsiteX91" fmla="*/ 765813 w 6430012"/>
                <a:gd name="connsiteY91" fmla="*/ 4749800 h 8140700"/>
                <a:gd name="connsiteX92" fmla="*/ 549913 w 6430012"/>
                <a:gd name="connsiteY92" fmla="*/ 4832350 h 8140700"/>
                <a:gd name="connsiteX93" fmla="*/ 353063 w 6430012"/>
                <a:gd name="connsiteY93" fmla="*/ 4946650 h 8140700"/>
                <a:gd name="connsiteX94" fmla="*/ 168913 w 6430012"/>
                <a:gd name="connsiteY94" fmla="*/ 4946650 h 8140700"/>
                <a:gd name="connsiteX95" fmla="*/ 10163 w 6430012"/>
                <a:gd name="connsiteY95" fmla="*/ 4978400 h 8140700"/>
                <a:gd name="connsiteX96" fmla="*/ 29213 w 6430012"/>
                <a:gd name="connsiteY96" fmla="*/ 5137150 h 8140700"/>
                <a:gd name="connsiteX97" fmla="*/ 86363 w 6430012"/>
                <a:gd name="connsiteY97" fmla="*/ 5353050 h 8140700"/>
                <a:gd name="connsiteX98" fmla="*/ 194313 w 6430012"/>
                <a:gd name="connsiteY98" fmla="*/ 5588000 h 8140700"/>
                <a:gd name="connsiteX99" fmla="*/ 270513 w 6430012"/>
                <a:gd name="connsiteY99" fmla="*/ 5753100 h 8140700"/>
                <a:gd name="connsiteX100" fmla="*/ 473713 w 6430012"/>
                <a:gd name="connsiteY100" fmla="*/ 5784850 h 8140700"/>
                <a:gd name="connsiteX101" fmla="*/ 562613 w 6430012"/>
                <a:gd name="connsiteY101" fmla="*/ 5695950 h 8140700"/>
                <a:gd name="connsiteX102" fmla="*/ 676913 w 6430012"/>
                <a:gd name="connsiteY102" fmla="*/ 5835650 h 8140700"/>
                <a:gd name="connsiteX103" fmla="*/ 746763 w 6430012"/>
                <a:gd name="connsiteY103" fmla="*/ 6007100 h 8140700"/>
                <a:gd name="connsiteX104" fmla="*/ 1019813 w 6430012"/>
                <a:gd name="connsiteY104" fmla="*/ 6267450 h 8140700"/>
                <a:gd name="connsiteX105" fmla="*/ 1115063 w 6430012"/>
                <a:gd name="connsiteY105" fmla="*/ 6489700 h 8140700"/>
                <a:gd name="connsiteX106" fmla="*/ 1375413 w 6430012"/>
                <a:gd name="connsiteY106" fmla="*/ 6604000 h 8140700"/>
                <a:gd name="connsiteX107" fmla="*/ 1356363 w 6430012"/>
                <a:gd name="connsiteY107" fmla="*/ 6743700 h 8140700"/>
                <a:gd name="connsiteX108" fmla="*/ 1470663 w 6430012"/>
                <a:gd name="connsiteY108" fmla="*/ 6819900 h 8140700"/>
                <a:gd name="connsiteX109" fmla="*/ 1711963 w 6430012"/>
                <a:gd name="connsiteY109" fmla="*/ 6991350 h 8140700"/>
                <a:gd name="connsiteX110" fmla="*/ 1953263 w 6430012"/>
                <a:gd name="connsiteY110" fmla="*/ 7048500 h 8140700"/>
                <a:gd name="connsiteX111" fmla="*/ 2112013 w 6430012"/>
                <a:gd name="connsiteY111" fmla="*/ 7175500 h 8140700"/>
                <a:gd name="connsiteX112" fmla="*/ 2264413 w 6430012"/>
                <a:gd name="connsiteY112" fmla="*/ 7175500 h 8140700"/>
                <a:gd name="connsiteX113" fmla="*/ 2378713 w 6430012"/>
                <a:gd name="connsiteY113" fmla="*/ 7207250 h 8140700"/>
                <a:gd name="connsiteX114" fmla="*/ 2620013 w 6430012"/>
                <a:gd name="connsiteY114" fmla="*/ 7397750 h 8140700"/>
                <a:gd name="connsiteX115" fmla="*/ 2880363 w 6430012"/>
                <a:gd name="connsiteY115" fmla="*/ 7308850 h 8140700"/>
                <a:gd name="connsiteX116" fmla="*/ 3045463 w 6430012"/>
                <a:gd name="connsiteY116" fmla="*/ 7321550 h 8140700"/>
                <a:gd name="connsiteX117" fmla="*/ 3255013 w 6430012"/>
                <a:gd name="connsiteY117" fmla="*/ 7245350 h 8140700"/>
                <a:gd name="connsiteX118" fmla="*/ 3585213 w 6430012"/>
                <a:gd name="connsiteY118" fmla="*/ 7213600 h 8140700"/>
                <a:gd name="connsiteX119" fmla="*/ 3737613 w 6430012"/>
                <a:gd name="connsiteY119" fmla="*/ 7061200 h 8140700"/>
                <a:gd name="connsiteX120" fmla="*/ 4099563 w 6430012"/>
                <a:gd name="connsiteY120" fmla="*/ 6978650 h 8140700"/>
                <a:gd name="connsiteX121" fmla="*/ 4315463 w 6430012"/>
                <a:gd name="connsiteY121" fmla="*/ 6870700 h 8140700"/>
                <a:gd name="connsiteX122" fmla="*/ 4296413 w 6430012"/>
                <a:gd name="connsiteY122" fmla="*/ 6883400 h 8140700"/>
                <a:gd name="connsiteX123" fmla="*/ 4480563 w 6430012"/>
                <a:gd name="connsiteY123" fmla="*/ 7004050 h 8140700"/>
                <a:gd name="connsiteX124" fmla="*/ 4429763 w 6430012"/>
                <a:gd name="connsiteY124" fmla="*/ 6870700 h 8140700"/>
                <a:gd name="connsiteX125" fmla="*/ 4512313 w 6430012"/>
                <a:gd name="connsiteY125" fmla="*/ 6813550 h 8140700"/>
                <a:gd name="connsiteX126" fmla="*/ 4563113 w 6430012"/>
                <a:gd name="connsiteY126" fmla="*/ 6680200 h 8140700"/>
                <a:gd name="connsiteX127" fmla="*/ 4963163 w 6430012"/>
                <a:gd name="connsiteY127" fmla="*/ 6953250 h 8140700"/>
                <a:gd name="connsiteX128" fmla="*/ 5242563 w 6430012"/>
                <a:gd name="connsiteY128" fmla="*/ 7340600 h 8140700"/>
                <a:gd name="connsiteX129" fmla="*/ 5591813 w 6430012"/>
                <a:gd name="connsiteY129" fmla="*/ 7473950 h 8140700"/>
                <a:gd name="connsiteX130" fmla="*/ 5820413 w 6430012"/>
                <a:gd name="connsiteY130" fmla="*/ 7810500 h 8140700"/>
                <a:gd name="connsiteX131" fmla="*/ 6296663 w 6430012"/>
                <a:gd name="connsiteY131" fmla="*/ 8115300 h 8140700"/>
                <a:gd name="connsiteX132" fmla="*/ 6430012 w 6430012"/>
                <a:gd name="connsiteY132" fmla="*/ 8140700 h 8140700"/>
                <a:gd name="connsiteX0" fmla="*/ 6080762 w 6303573"/>
                <a:gd name="connsiteY0" fmla="*/ 609600 h 8116530"/>
                <a:gd name="connsiteX1" fmla="*/ 5991862 w 6303573"/>
                <a:gd name="connsiteY1" fmla="*/ 546100 h 8116530"/>
                <a:gd name="connsiteX2" fmla="*/ 5991862 w 6303573"/>
                <a:gd name="connsiteY2" fmla="*/ 590550 h 8116530"/>
                <a:gd name="connsiteX3" fmla="*/ 5871212 w 6303573"/>
                <a:gd name="connsiteY3" fmla="*/ 520700 h 8116530"/>
                <a:gd name="connsiteX4" fmla="*/ 5756912 w 6303573"/>
                <a:gd name="connsiteY4" fmla="*/ 514350 h 8116530"/>
                <a:gd name="connsiteX5" fmla="*/ 5744212 w 6303573"/>
                <a:gd name="connsiteY5" fmla="*/ 552450 h 8116530"/>
                <a:gd name="connsiteX6" fmla="*/ 5541012 w 6303573"/>
                <a:gd name="connsiteY6" fmla="*/ 400050 h 8116530"/>
                <a:gd name="connsiteX7" fmla="*/ 5331462 w 6303573"/>
                <a:gd name="connsiteY7" fmla="*/ 311150 h 8116530"/>
                <a:gd name="connsiteX8" fmla="*/ 5274312 w 6303573"/>
                <a:gd name="connsiteY8" fmla="*/ 342900 h 8116530"/>
                <a:gd name="connsiteX9" fmla="*/ 5115562 w 6303573"/>
                <a:gd name="connsiteY9" fmla="*/ 285750 h 8116530"/>
                <a:gd name="connsiteX10" fmla="*/ 5109212 w 6303573"/>
                <a:gd name="connsiteY10" fmla="*/ 247650 h 8116530"/>
                <a:gd name="connsiteX11" fmla="*/ 5013962 w 6303573"/>
                <a:gd name="connsiteY11" fmla="*/ 158750 h 8116530"/>
                <a:gd name="connsiteX12" fmla="*/ 4956812 w 6303573"/>
                <a:gd name="connsiteY12" fmla="*/ 0 h 8116530"/>
                <a:gd name="connsiteX13" fmla="*/ 4861562 w 6303573"/>
                <a:gd name="connsiteY13" fmla="*/ 82550 h 8116530"/>
                <a:gd name="connsiteX14" fmla="*/ 4861562 w 6303573"/>
                <a:gd name="connsiteY14" fmla="*/ 177800 h 8116530"/>
                <a:gd name="connsiteX15" fmla="*/ 4861562 w 6303573"/>
                <a:gd name="connsiteY15" fmla="*/ 222250 h 8116530"/>
                <a:gd name="connsiteX16" fmla="*/ 4925062 w 6303573"/>
                <a:gd name="connsiteY16" fmla="*/ 285750 h 8116530"/>
                <a:gd name="connsiteX17" fmla="*/ 4925062 w 6303573"/>
                <a:gd name="connsiteY17" fmla="*/ 349250 h 8116530"/>
                <a:gd name="connsiteX18" fmla="*/ 5013962 w 6303573"/>
                <a:gd name="connsiteY18" fmla="*/ 488950 h 8116530"/>
                <a:gd name="connsiteX19" fmla="*/ 4931412 w 6303573"/>
                <a:gd name="connsiteY19" fmla="*/ 552450 h 8116530"/>
                <a:gd name="connsiteX20" fmla="*/ 4785362 w 6303573"/>
                <a:gd name="connsiteY20" fmla="*/ 584200 h 8116530"/>
                <a:gd name="connsiteX21" fmla="*/ 4728212 w 6303573"/>
                <a:gd name="connsiteY21" fmla="*/ 641350 h 8116530"/>
                <a:gd name="connsiteX22" fmla="*/ 4728212 w 6303573"/>
                <a:gd name="connsiteY22" fmla="*/ 641350 h 8116530"/>
                <a:gd name="connsiteX23" fmla="*/ 4677412 w 6303573"/>
                <a:gd name="connsiteY23" fmla="*/ 628650 h 8116530"/>
                <a:gd name="connsiteX24" fmla="*/ 4632962 w 6303573"/>
                <a:gd name="connsiteY24" fmla="*/ 781050 h 8116530"/>
                <a:gd name="connsiteX25" fmla="*/ 4594862 w 6303573"/>
                <a:gd name="connsiteY25" fmla="*/ 800100 h 8116530"/>
                <a:gd name="connsiteX26" fmla="*/ 4544062 w 6303573"/>
                <a:gd name="connsiteY26" fmla="*/ 850900 h 8116530"/>
                <a:gd name="connsiteX27" fmla="*/ 4442462 w 6303573"/>
                <a:gd name="connsiteY27" fmla="*/ 869950 h 8116530"/>
                <a:gd name="connsiteX28" fmla="*/ 4398012 w 6303573"/>
                <a:gd name="connsiteY28" fmla="*/ 990600 h 8116530"/>
                <a:gd name="connsiteX29" fmla="*/ 4309112 w 6303573"/>
                <a:gd name="connsiteY29" fmla="*/ 1073150 h 8116530"/>
                <a:gd name="connsiteX30" fmla="*/ 4175762 w 6303573"/>
                <a:gd name="connsiteY30" fmla="*/ 844550 h 8116530"/>
                <a:gd name="connsiteX31" fmla="*/ 4118612 w 6303573"/>
                <a:gd name="connsiteY31" fmla="*/ 889000 h 8116530"/>
                <a:gd name="connsiteX32" fmla="*/ 4029712 w 6303573"/>
                <a:gd name="connsiteY32" fmla="*/ 781050 h 8116530"/>
                <a:gd name="connsiteX33" fmla="*/ 3820162 w 6303573"/>
                <a:gd name="connsiteY33" fmla="*/ 755650 h 8116530"/>
                <a:gd name="connsiteX34" fmla="*/ 3788412 w 6303573"/>
                <a:gd name="connsiteY34" fmla="*/ 571500 h 8116530"/>
                <a:gd name="connsiteX35" fmla="*/ 3788412 w 6303573"/>
                <a:gd name="connsiteY35" fmla="*/ 482600 h 8116530"/>
                <a:gd name="connsiteX36" fmla="*/ 3750312 w 6303573"/>
                <a:gd name="connsiteY36" fmla="*/ 419100 h 8116530"/>
                <a:gd name="connsiteX37" fmla="*/ 3540762 w 6303573"/>
                <a:gd name="connsiteY37" fmla="*/ 400050 h 8116530"/>
                <a:gd name="connsiteX38" fmla="*/ 3521712 w 6303573"/>
                <a:gd name="connsiteY38" fmla="*/ 304800 h 8116530"/>
                <a:gd name="connsiteX39" fmla="*/ 3439162 w 6303573"/>
                <a:gd name="connsiteY39" fmla="*/ 184150 h 8116530"/>
                <a:gd name="connsiteX40" fmla="*/ 3337562 w 6303573"/>
                <a:gd name="connsiteY40" fmla="*/ 107950 h 8116530"/>
                <a:gd name="connsiteX41" fmla="*/ 3267712 w 6303573"/>
                <a:gd name="connsiteY41" fmla="*/ 95250 h 8116530"/>
                <a:gd name="connsiteX42" fmla="*/ 3229612 w 6303573"/>
                <a:gd name="connsiteY42" fmla="*/ 133350 h 8116530"/>
                <a:gd name="connsiteX43" fmla="*/ 3166112 w 6303573"/>
                <a:gd name="connsiteY43" fmla="*/ 146050 h 8116530"/>
                <a:gd name="connsiteX44" fmla="*/ 3178812 w 6303573"/>
                <a:gd name="connsiteY44" fmla="*/ 330200 h 8116530"/>
                <a:gd name="connsiteX45" fmla="*/ 3191512 w 6303573"/>
                <a:gd name="connsiteY45" fmla="*/ 527050 h 8116530"/>
                <a:gd name="connsiteX46" fmla="*/ 3178812 w 6303573"/>
                <a:gd name="connsiteY46" fmla="*/ 673100 h 8116530"/>
                <a:gd name="connsiteX47" fmla="*/ 3248662 w 6303573"/>
                <a:gd name="connsiteY47" fmla="*/ 768350 h 8116530"/>
                <a:gd name="connsiteX48" fmla="*/ 3248662 w 6303573"/>
                <a:gd name="connsiteY48" fmla="*/ 1016000 h 8116530"/>
                <a:gd name="connsiteX49" fmla="*/ 3191512 w 6303573"/>
                <a:gd name="connsiteY49" fmla="*/ 1117600 h 8116530"/>
                <a:gd name="connsiteX50" fmla="*/ 3204212 w 6303573"/>
                <a:gd name="connsiteY50" fmla="*/ 1174750 h 8116530"/>
                <a:gd name="connsiteX51" fmla="*/ 3197862 w 6303573"/>
                <a:gd name="connsiteY51" fmla="*/ 1212850 h 8116530"/>
                <a:gd name="connsiteX52" fmla="*/ 3185162 w 6303573"/>
                <a:gd name="connsiteY52" fmla="*/ 1244600 h 8116530"/>
                <a:gd name="connsiteX53" fmla="*/ 3223262 w 6303573"/>
                <a:gd name="connsiteY53" fmla="*/ 1352550 h 8116530"/>
                <a:gd name="connsiteX54" fmla="*/ 3350262 w 6303573"/>
                <a:gd name="connsiteY54" fmla="*/ 1460500 h 8116530"/>
                <a:gd name="connsiteX55" fmla="*/ 3388362 w 6303573"/>
                <a:gd name="connsiteY55" fmla="*/ 1555750 h 8116530"/>
                <a:gd name="connsiteX56" fmla="*/ 3286762 w 6303573"/>
                <a:gd name="connsiteY56" fmla="*/ 1625600 h 8116530"/>
                <a:gd name="connsiteX57" fmla="*/ 3108962 w 6303573"/>
                <a:gd name="connsiteY57" fmla="*/ 1657350 h 8116530"/>
                <a:gd name="connsiteX58" fmla="*/ 3032762 w 6303573"/>
                <a:gd name="connsiteY58" fmla="*/ 1720850 h 8116530"/>
                <a:gd name="connsiteX59" fmla="*/ 3001012 w 6303573"/>
                <a:gd name="connsiteY59" fmla="*/ 1835150 h 8116530"/>
                <a:gd name="connsiteX60" fmla="*/ 3058162 w 6303573"/>
                <a:gd name="connsiteY60" fmla="*/ 1892300 h 8116530"/>
                <a:gd name="connsiteX61" fmla="*/ 3121662 w 6303573"/>
                <a:gd name="connsiteY61" fmla="*/ 2044700 h 8116530"/>
                <a:gd name="connsiteX62" fmla="*/ 3083562 w 6303573"/>
                <a:gd name="connsiteY62" fmla="*/ 2178050 h 8116530"/>
                <a:gd name="connsiteX63" fmla="*/ 3134362 w 6303573"/>
                <a:gd name="connsiteY63" fmla="*/ 2247900 h 8116530"/>
                <a:gd name="connsiteX64" fmla="*/ 3140712 w 6303573"/>
                <a:gd name="connsiteY64" fmla="*/ 2501900 h 8116530"/>
                <a:gd name="connsiteX65" fmla="*/ 3191513 w 6303573"/>
                <a:gd name="connsiteY65" fmla="*/ 2914650 h 8116530"/>
                <a:gd name="connsiteX66" fmla="*/ 3147063 w 6303573"/>
                <a:gd name="connsiteY66" fmla="*/ 2914650 h 8116530"/>
                <a:gd name="connsiteX67" fmla="*/ 3064513 w 6303573"/>
                <a:gd name="connsiteY67" fmla="*/ 2990850 h 8116530"/>
                <a:gd name="connsiteX68" fmla="*/ 2994663 w 6303573"/>
                <a:gd name="connsiteY68" fmla="*/ 3124200 h 8116530"/>
                <a:gd name="connsiteX69" fmla="*/ 2912113 w 6303573"/>
                <a:gd name="connsiteY69" fmla="*/ 3314700 h 8116530"/>
                <a:gd name="connsiteX70" fmla="*/ 2893063 w 6303573"/>
                <a:gd name="connsiteY70" fmla="*/ 3562350 h 8116530"/>
                <a:gd name="connsiteX71" fmla="*/ 2816863 w 6303573"/>
                <a:gd name="connsiteY71" fmla="*/ 3695700 h 8116530"/>
                <a:gd name="connsiteX72" fmla="*/ 2626363 w 6303573"/>
                <a:gd name="connsiteY72" fmla="*/ 3689350 h 8116530"/>
                <a:gd name="connsiteX73" fmla="*/ 2562863 w 6303573"/>
                <a:gd name="connsiteY73" fmla="*/ 3613150 h 8116530"/>
                <a:gd name="connsiteX74" fmla="*/ 2442213 w 6303573"/>
                <a:gd name="connsiteY74" fmla="*/ 3587750 h 8116530"/>
                <a:gd name="connsiteX75" fmla="*/ 2359663 w 6303573"/>
                <a:gd name="connsiteY75" fmla="*/ 3689350 h 8116530"/>
                <a:gd name="connsiteX76" fmla="*/ 2175513 w 6303573"/>
                <a:gd name="connsiteY76" fmla="*/ 3663950 h 8116530"/>
                <a:gd name="connsiteX77" fmla="*/ 2105663 w 6303573"/>
                <a:gd name="connsiteY77" fmla="*/ 3803650 h 8116530"/>
                <a:gd name="connsiteX78" fmla="*/ 1946913 w 6303573"/>
                <a:gd name="connsiteY78" fmla="*/ 3822700 h 8116530"/>
                <a:gd name="connsiteX79" fmla="*/ 1826263 w 6303573"/>
                <a:gd name="connsiteY79" fmla="*/ 3841750 h 8116530"/>
                <a:gd name="connsiteX80" fmla="*/ 1762763 w 6303573"/>
                <a:gd name="connsiteY80" fmla="*/ 3873500 h 8116530"/>
                <a:gd name="connsiteX81" fmla="*/ 1629413 w 6303573"/>
                <a:gd name="connsiteY81" fmla="*/ 3835400 h 8116530"/>
                <a:gd name="connsiteX82" fmla="*/ 1546863 w 6303573"/>
                <a:gd name="connsiteY82" fmla="*/ 4000500 h 8116530"/>
                <a:gd name="connsiteX83" fmla="*/ 1330963 w 6303573"/>
                <a:gd name="connsiteY83" fmla="*/ 4064000 h 8116530"/>
                <a:gd name="connsiteX84" fmla="*/ 1318263 w 6303573"/>
                <a:gd name="connsiteY84" fmla="*/ 4267200 h 8116530"/>
                <a:gd name="connsiteX85" fmla="*/ 1235713 w 6303573"/>
                <a:gd name="connsiteY85" fmla="*/ 4343400 h 8116530"/>
                <a:gd name="connsiteX86" fmla="*/ 1153163 w 6303573"/>
                <a:gd name="connsiteY86" fmla="*/ 4241800 h 8116530"/>
                <a:gd name="connsiteX87" fmla="*/ 1026163 w 6303573"/>
                <a:gd name="connsiteY87" fmla="*/ 4267200 h 8116530"/>
                <a:gd name="connsiteX88" fmla="*/ 905512 w 6303573"/>
                <a:gd name="connsiteY88" fmla="*/ 4298950 h 8116530"/>
                <a:gd name="connsiteX89" fmla="*/ 867413 w 6303573"/>
                <a:gd name="connsiteY89" fmla="*/ 4445000 h 8116530"/>
                <a:gd name="connsiteX90" fmla="*/ 861063 w 6303573"/>
                <a:gd name="connsiteY90" fmla="*/ 4552950 h 8116530"/>
                <a:gd name="connsiteX91" fmla="*/ 765813 w 6303573"/>
                <a:gd name="connsiteY91" fmla="*/ 4749800 h 8116530"/>
                <a:gd name="connsiteX92" fmla="*/ 549913 w 6303573"/>
                <a:gd name="connsiteY92" fmla="*/ 4832350 h 8116530"/>
                <a:gd name="connsiteX93" fmla="*/ 353063 w 6303573"/>
                <a:gd name="connsiteY93" fmla="*/ 4946650 h 8116530"/>
                <a:gd name="connsiteX94" fmla="*/ 168913 w 6303573"/>
                <a:gd name="connsiteY94" fmla="*/ 4946650 h 8116530"/>
                <a:gd name="connsiteX95" fmla="*/ 10163 w 6303573"/>
                <a:gd name="connsiteY95" fmla="*/ 4978400 h 8116530"/>
                <a:gd name="connsiteX96" fmla="*/ 29213 w 6303573"/>
                <a:gd name="connsiteY96" fmla="*/ 5137150 h 8116530"/>
                <a:gd name="connsiteX97" fmla="*/ 86363 w 6303573"/>
                <a:gd name="connsiteY97" fmla="*/ 5353050 h 8116530"/>
                <a:gd name="connsiteX98" fmla="*/ 194313 w 6303573"/>
                <a:gd name="connsiteY98" fmla="*/ 5588000 h 8116530"/>
                <a:gd name="connsiteX99" fmla="*/ 270513 w 6303573"/>
                <a:gd name="connsiteY99" fmla="*/ 5753100 h 8116530"/>
                <a:gd name="connsiteX100" fmla="*/ 473713 w 6303573"/>
                <a:gd name="connsiteY100" fmla="*/ 5784850 h 8116530"/>
                <a:gd name="connsiteX101" fmla="*/ 562613 w 6303573"/>
                <a:gd name="connsiteY101" fmla="*/ 5695950 h 8116530"/>
                <a:gd name="connsiteX102" fmla="*/ 676913 w 6303573"/>
                <a:gd name="connsiteY102" fmla="*/ 5835650 h 8116530"/>
                <a:gd name="connsiteX103" fmla="*/ 746763 w 6303573"/>
                <a:gd name="connsiteY103" fmla="*/ 6007100 h 8116530"/>
                <a:gd name="connsiteX104" fmla="*/ 1019813 w 6303573"/>
                <a:gd name="connsiteY104" fmla="*/ 6267450 h 8116530"/>
                <a:gd name="connsiteX105" fmla="*/ 1115063 w 6303573"/>
                <a:gd name="connsiteY105" fmla="*/ 6489700 h 8116530"/>
                <a:gd name="connsiteX106" fmla="*/ 1375413 w 6303573"/>
                <a:gd name="connsiteY106" fmla="*/ 6604000 h 8116530"/>
                <a:gd name="connsiteX107" fmla="*/ 1356363 w 6303573"/>
                <a:gd name="connsiteY107" fmla="*/ 6743700 h 8116530"/>
                <a:gd name="connsiteX108" fmla="*/ 1470663 w 6303573"/>
                <a:gd name="connsiteY108" fmla="*/ 6819900 h 8116530"/>
                <a:gd name="connsiteX109" fmla="*/ 1711963 w 6303573"/>
                <a:gd name="connsiteY109" fmla="*/ 6991350 h 8116530"/>
                <a:gd name="connsiteX110" fmla="*/ 1953263 w 6303573"/>
                <a:gd name="connsiteY110" fmla="*/ 7048500 h 8116530"/>
                <a:gd name="connsiteX111" fmla="*/ 2112013 w 6303573"/>
                <a:gd name="connsiteY111" fmla="*/ 7175500 h 8116530"/>
                <a:gd name="connsiteX112" fmla="*/ 2264413 w 6303573"/>
                <a:gd name="connsiteY112" fmla="*/ 7175500 h 8116530"/>
                <a:gd name="connsiteX113" fmla="*/ 2378713 w 6303573"/>
                <a:gd name="connsiteY113" fmla="*/ 7207250 h 8116530"/>
                <a:gd name="connsiteX114" fmla="*/ 2620013 w 6303573"/>
                <a:gd name="connsiteY114" fmla="*/ 7397750 h 8116530"/>
                <a:gd name="connsiteX115" fmla="*/ 2880363 w 6303573"/>
                <a:gd name="connsiteY115" fmla="*/ 7308850 h 8116530"/>
                <a:gd name="connsiteX116" fmla="*/ 3045463 w 6303573"/>
                <a:gd name="connsiteY116" fmla="*/ 7321550 h 8116530"/>
                <a:gd name="connsiteX117" fmla="*/ 3255013 w 6303573"/>
                <a:gd name="connsiteY117" fmla="*/ 7245350 h 8116530"/>
                <a:gd name="connsiteX118" fmla="*/ 3585213 w 6303573"/>
                <a:gd name="connsiteY118" fmla="*/ 7213600 h 8116530"/>
                <a:gd name="connsiteX119" fmla="*/ 3737613 w 6303573"/>
                <a:gd name="connsiteY119" fmla="*/ 7061200 h 8116530"/>
                <a:gd name="connsiteX120" fmla="*/ 4099563 w 6303573"/>
                <a:gd name="connsiteY120" fmla="*/ 6978650 h 8116530"/>
                <a:gd name="connsiteX121" fmla="*/ 4315463 w 6303573"/>
                <a:gd name="connsiteY121" fmla="*/ 6870700 h 8116530"/>
                <a:gd name="connsiteX122" fmla="*/ 4296413 w 6303573"/>
                <a:gd name="connsiteY122" fmla="*/ 6883400 h 8116530"/>
                <a:gd name="connsiteX123" fmla="*/ 4480563 w 6303573"/>
                <a:gd name="connsiteY123" fmla="*/ 7004050 h 8116530"/>
                <a:gd name="connsiteX124" fmla="*/ 4429763 w 6303573"/>
                <a:gd name="connsiteY124" fmla="*/ 6870700 h 8116530"/>
                <a:gd name="connsiteX125" fmla="*/ 4512313 w 6303573"/>
                <a:gd name="connsiteY125" fmla="*/ 6813550 h 8116530"/>
                <a:gd name="connsiteX126" fmla="*/ 4563113 w 6303573"/>
                <a:gd name="connsiteY126" fmla="*/ 6680200 h 8116530"/>
                <a:gd name="connsiteX127" fmla="*/ 4963163 w 6303573"/>
                <a:gd name="connsiteY127" fmla="*/ 6953250 h 8116530"/>
                <a:gd name="connsiteX128" fmla="*/ 5242563 w 6303573"/>
                <a:gd name="connsiteY128" fmla="*/ 7340600 h 8116530"/>
                <a:gd name="connsiteX129" fmla="*/ 5591813 w 6303573"/>
                <a:gd name="connsiteY129" fmla="*/ 7473950 h 8116530"/>
                <a:gd name="connsiteX130" fmla="*/ 5820413 w 6303573"/>
                <a:gd name="connsiteY130" fmla="*/ 7810500 h 8116530"/>
                <a:gd name="connsiteX131" fmla="*/ 6296663 w 6303573"/>
                <a:gd name="connsiteY131" fmla="*/ 8115300 h 8116530"/>
                <a:gd name="connsiteX132" fmla="*/ 5394962 w 6303573"/>
                <a:gd name="connsiteY132" fmla="*/ 6388100 h 8116530"/>
                <a:gd name="connsiteX0" fmla="*/ 6080762 w 6446660"/>
                <a:gd name="connsiteY0" fmla="*/ 609600 h 8225700"/>
                <a:gd name="connsiteX1" fmla="*/ 5991862 w 6446660"/>
                <a:gd name="connsiteY1" fmla="*/ 546100 h 8225700"/>
                <a:gd name="connsiteX2" fmla="*/ 5991862 w 6446660"/>
                <a:gd name="connsiteY2" fmla="*/ 590550 h 8225700"/>
                <a:gd name="connsiteX3" fmla="*/ 5871212 w 6446660"/>
                <a:gd name="connsiteY3" fmla="*/ 520700 h 8225700"/>
                <a:gd name="connsiteX4" fmla="*/ 5756912 w 6446660"/>
                <a:gd name="connsiteY4" fmla="*/ 514350 h 8225700"/>
                <a:gd name="connsiteX5" fmla="*/ 5744212 w 6446660"/>
                <a:gd name="connsiteY5" fmla="*/ 552450 h 8225700"/>
                <a:gd name="connsiteX6" fmla="*/ 5541012 w 6446660"/>
                <a:gd name="connsiteY6" fmla="*/ 400050 h 8225700"/>
                <a:gd name="connsiteX7" fmla="*/ 5331462 w 6446660"/>
                <a:gd name="connsiteY7" fmla="*/ 311150 h 8225700"/>
                <a:gd name="connsiteX8" fmla="*/ 5274312 w 6446660"/>
                <a:gd name="connsiteY8" fmla="*/ 342900 h 8225700"/>
                <a:gd name="connsiteX9" fmla="*/ 5115562 w 6446660"/>
                <a:gd name="connsiteY9" fmla="*/ 285750 h 8225700"/>
                <a:gd name="connsiteX10" fmla="*/ 5109212 w 6446660"/>
                <a:gd name="connsiteY10" fmla="*/ 247650 h 8225700"/>
                <a:gd name="connsiteX11" fmla="*/ 5013962 w 6446660"/>
                <a:gd name="connsiteY11" fmla="*/ 158750 h 8225700"/>
                <a:gd name="connsiteX12" fmla="*/ 4956812 w 6446660"/>
                <a:gd name="connsiteY12" fmla="*/ 0 h 8225700"/>
                <a:gd name="connsiteX13" fmla="*/ 4861562 w 6446660"/>
                <a:gd name="connsiteY13" fmla="*/ 82550 h 8225700"/>
                <a:gd name="connsiteX14" fmla="*/ 4861562 w 6446660"/>
                <a:gd name="connsiteY14" fmla="*/ 177800 h 8225700"/>
                <a:gd name="connsiteX15" fmla="*/ 4861562 w 6446660"/>
                <a:gd name="connsiteY15" fmla="*/ 222250 h 8225700"/>
                <a:gd name="connsiteX16" fmla="*/ 4925062 w 6446660"/>
                <a:gd name="connsiteY16" fmla="*/ 285750 h 8225700"/>
                <a:gd name="connsiteX17" fmla="*/ 4925062 w 6446660"/>
                <a:gd name="connsiteY17" fmla="*/ 349250 h 8225700"/>
                <a:gd name="connsiteX18" fmla="*/ 5013962 w 6446660"/>
                <a:gd name="connsiteY18" fmla="*/ 488950 h 8225700"/>
                <a:gd name="connsiteX19" fmla="*/ 4931412 w 6446660"/>
                <a:gd name="connsiteY19" fmla="*/ 552450 h 8225700"/>
                <a:gd name="connsiteX20" fmla="*/ 4785362 w 6446660"/>
                <a:gd name="connsiteY20" fmla="*/ 584200 h 8225700"/>
                <a:gd name="connsiteX21" fmla="*/ 4728212 w 6446660"/>
                <a:gd name="connsiteY21" fmla="*/ 641350 h 8225700"/>
                <a:gd name="connsiteX22" fmla="*/ 4728212 w 6446660"/>
                <a:gd name="connsiteY22" fmla="*/ 641350 h 8225700"/>
                <a:gd name="connsiteX23" fmla="*/ 4677412 w 6446660"/>
                <a:gd name="connsiteY23" fmla="*/ 628650 h 8225700"/>
                <a:gd name="connsiteX24" fmla="*/ 4632962 w 6446660"/>
                <a:gd name="connsiteY24" fmla="*/ 781050 h 8225700"/>
                <a:gd name="connsiteX25" fmla="*/ 4594862 w 6446660"/>
                <a:gd name="connsiteY25" fmla="*/ 800100 h 8225700"/>
                <a:gd name="connsiteX26" fmla="*/ 4544062 w 6446660"/>
                <a:gd name="connsiteY26" fmla="*/ 850900 h 8225700"/>
                <a:gd name="connsiteX27" fmla="*/ 4442462 w 6446660"/>
                <a:gd name="connsiteY27" fmla="*/ 869950 h 8225700"/>
                <a:gd name="connsiteX28" fmla="*/ 4398012 w 6446660"/>
                <a:gd name="connsiteY28" fmla="*/ 990600 h 8225700"/>
                <a:gd name="connsiteX29" fmla="*/ 4309112 w 6446660"/>
                <a:gd name="connsiteY29" fmla="*/ 1073150 h 8225700"/>
                <a:gd name="connsiteX30" fmla="*/ 4175762 w 6446660"/>
                <a:gd name="connsiteY30" fmla="*/ 844550 h 8225700"/>
                <a:gd name="connsiteX31" fmla="*/ 4118612 w 6446660"/>
                <a:gd name="connsiteY31" fmla="*/ 889000 h 8225700"/>
                <a:gd name="connsiteX32" fmla="*/ 4029712 w 6446660"/>
                <a:gd name="connsiteY32" fmla="*/ 781050 h 8225700"/>
                <a:gd name="connsiteX33" fmla="*/ 3820162 w 6446660"/>
                <a:gd name="connsiteY33" fmla="*/ 755650 h 8225700"/>
                <a:gd name="connsiteX34" fmla="*/ 3788412 w 6446660"/>
                <a:gd name="connsiteY34" fmla="*/ 571500 h 8225700"/>
                <a:gd name="connsiteX35" fmla="*/ 3788412 w 6446660"/>
                <a:gd name="connsiteY35" fmla="*/ 482600 h 8225700"/>
                <a:gd name="connsiteX36" fmla="*/ 3750312 w 6446660"/>
                <a:gd name="connsiteY36" fmla="*/ 419100 h 8225700"/>
                <a:gd name="connsiteX37" fmla="*/ 3540762 w 6446660"/>
                <a:gd name="connsiteY37" fmla="*/ 400050 h 8225700"/>
                <a:gd name="connsiteX38" fmla="*/ 3521712 w 6446660"/>
                <a:gd name="connsiteY38" fmla="*/ 304800 h 8225700"/>
                <a:gd name="connsiteX39" fmla="*/ 3439162 w 6446660"/>
                <a:gd name="connsiteY39" fmla="*/ 184150 h 8225700"/>
                <a:gd name="connsiteX40" fmla="*/ 3337562 w 6446660"/>
                <a:gd name="connsiteY40" fmla="*/ 107950 h 8225700"/>
                <a:gd name="connsiteX41" fmla="*/ 3267712 w 6446660"/>
                <a:gd name="connsiteY41" fmla="*/ 95250 h 8225700"/>
                <a:gd name="connsiteX42" fmla="*/ 3229612 w 6446660"/>
                <a:gd name="connsiteY42" fmla="*/ 133350 h 8225700"/>
                <a:gd name="connsiteX43" fmla="*/ 3166112 w 6446660"/>
                <a:gd name="connsiteY43" fmla="*/ 146050 h 8225700"/>
                <a:gd name="connsiteX44" fmla="*/ 3178812 w 6446660"/>
                <a:gd name="connsiteY44" fmla="*/ 330200 h 8225700"/>
                <a:gd name="connsiteX45" fmla="*/ 3191512 w 6446660"/>
                <a:gd name="connsiteY45" fmla="*/ 527050 h 8225700"/>
                <a:gd name="connsiteX46" fmla="*/ 3178812 w 6446660"/>
                <a:gd name="connsiteY46" fmla="*/ 673100 h 8225700"/>
                <a:gd name="connsiteX47" fmla="*/ 3248662 w 6446660"/>
                <a:gd name="connsiteY47" fmla="*/ 768350 h 8225700"/>
                <a:gd name="connsiteX48" fmla="*/ 3248662 w 6446660"/>
                <a:gd name="connsiteY48" fmla="*/ 1016000 h 8225700"/>
                <a:gd name="connsiteX49" fmla="*/ 3191512 w 6446660"/>
                <a:gd name="connsiteY49" fmla="*/ 1117600 h 8225700"/>
                <a:gd name="connsiteX50" fmla="*/ 3204212 w 6446660"/>
                <a:gd name="connsiteY50" fmla="*/ 1174750 h 8225700"/>
                <a:gd name="connsiteX51" fmla="*/ 3197862 w 6446660"/>
                <a:gd name="connsiteY51" fmla="*/ 1212850 h 8225700"/>
                <a:gd name="connsiteX52" fmla="*/ 3185162 w 6446660"/>
                <a:gd name="connsiteY52" fmla="*/ 1244600 h 8225700"/>
                <a:gd name="connsiteX53" fmla="*/ 3223262 w 6446660"/>
                <a:gd name="connsiteY53" fmla="*/ 1352550 h 8225700"/>
                <a:gd name="connsiteX54" fmla="*/ 3350262 w 6446660"/>
                <a:gd name="connsiteY54" fmla="*/ 1460500 h 8225700"/>
                <a:gd name="connsiteX55" fmla="*/ 3388362 w 6446660"/>
                <a:gd name="connsiteY55" fmla="*/ 1555750 h 8225700"/>
                <a:gd name="connsiteX56" fmla="*/ 3286762 w 6446660"/>
                <a:gd name="connsiteY56" fmla="*/ 1625600 h 8225700"/>
                <a:gd name="connsiteX57" fmla="*/ 3108962 w 6446660"/>
                <a:gd name="connsiteY57" fmla="*/ 1657350 h 8225700"/>
                <a:gd name="connsiteX58" fmla="*/ 3032762 w 6446660"/>
                <a:gd name="connsiteY58" fmla="*/ 1720850 h 8225700"/>
                <a:gd name="connsiteX59" fmla="*/ 3001012 w 6446660"/>
                <a:gd name="connsiteY59" fmla="*/ 1835150 h 8225700"/>
                <a:gd name="connsiteX60" fmla="*/ 3058162 w 6446660"/>
                <a:gd name="connsiteY60" fmla="*/ 1892300 h 8225700"/>
                <a:gd name="connsiteX61" fmla="*/ 3121662 w 6446660"/>
                <a:gd name="connsiteY61" fmla="*/ 2044700 h 8225700"/>
                <a:gd name="connsiteX62" fmla="*/ 3083562 w 6446660"/>
                <a:gd name="connsiteY62" fmla="*/ 2178050 h 8225700"/>
                <a:gd name="connsiteX63" fmla="*/ 3134362 w 6446660"/>
                <a:gd name="connsiteY63" fmla="*/ 2247900 h 8225700"/>
                <a:gd name="connsiteX64" fmla="*/ 3140712 w 6446660"/>
                <a:gd name="connsiteY64" fmla="*/ 2501900 h 8225700"/>
                <a:gd name="connsiteX65" fmla="*/ 3191513 w 6446660"/>
                <a:gd name="connsiteY65" fmla="*/ 2914650 h 8225700"/>
                <a:gd name="connsiteX66" fmla="*/ 3147063 w 6446660"/>
                <a:gd name="connsiteY66" fmla="*/ 2914650 h 8225700"/>
                <a:gd name="connsiteX67" fmla="*/ 3064513 w 6446660"/>
                <a:gd name="connsiteY67" fmla="*/ 2990850 h 8225700"/>
                <a:gd name="connsiteX68" fmla="*/ 2994663 w 6446660"/>
                <a:gd name="connsiteY68" fmla="*/ 3124200 h 8225700"/>
                <a:gd name="connsiteX69" fmla="*/ 2912113 w 6446660"/>
                <a:gd name="connsiteY69" fmla="*/ 3314700 h 8225700"/>
                <a:gd name="connsiteX70" fmla="*/ 2893063 w 6446660"/>
                <a:gd name="connsiteY70" fmla="*/ 3562350 h 8225700"/>
                <a:gd name="connsiteX71" fmla="*/ 2816863 w 6446660"/>
                <a:gd name="connsiteY71" fmla="*/ 3695700 h 8225700"/>
                <a:gd name="connsiteX72" fmla="*/ 2626363 w 6446660"/>
                <a:gd name="connsiteY72" fmla="*/ 3689350 h 8225700"/>
                <a:gd name="connsiteX73" fmla="*/ 2562863 w 6446660"/>
                <a:gd name="connsiteY73" fmla="*/ 3613150 h 8225700"/>
                <a:gd name="connsiteX74" fmla="*/ 2442213 w 6446660"/>
                <a:gd name="connsiteY74" fmla="*/ 3587750 h 8225700"/>
                <a:gd name="connsiteX75" fmla="*/ 2359663 w 6446660"/>
                <a:gd name="connsiteY75" fmla="*/ 3689350 h 8225700"/>
                <a:gd name="connsiteX76" fmla="*/ 2175513 w 6446660"/>
                <a:gd name="connsiteY76" fmla="*/ 3663950 h 8225700"/>
                <a:gd name="connsiteX77" fmla="*/ 2105663 w 6446660"/>
                <a:gd name="connsiteY77" fmla="*/ 3803650 h 8225700"/>
                <a:gd name="connsiteX78" fmla="*/ 1946913 w 6446660"/>
                <a:gd name="connsiteY78" fmla="*/ 3822700 h 8225700"/>
                <a:gd name="connsiteX79" fmla="*/ 1826263 w 6446660"/>
                <a:gd name="connsiteY79" fmla="*/ 3841750 h 8225700"/>
                <a:gd name="connsiteX80" fmla="*/ 1762763 w 6446660"/>
                <a:gd name="connsiteY80" fmla="*/ 3873500 h 8225700"/>
                <a:gd name="connsiteX81" fmla="*/ 1629413 w 6446660"/>
                <a:gd name="connsiteY81" fmla="*/ 3835400 h 8225700"/>
                <a:gd name="connsiteX82" fmla="*/ 1546863 w 6446660"/>
                <a:gd name="connsiteY82" fmla="*/ 4000500 h 8225700"/>
                <a:gd name="connsiteX83" fmla="*/ 1330963 w 6446660"/>
                <a:gd name="connsiteY83" fmla="*/ 4064000 h 8225700"/>
                <a:gd name="connsiteX84" fmla="*/ 1318263 w 6446660"/>
                <a:gd name="connsiteY84" fmla="*/ 4267200 h 8225700"/>
                <a:gd name="connsiteX85" fmla="*/ 1235713 w 6446660"/>
                <a:gd name="connsiteY85" fmla="*/ 4343400 h 8225700"/>
                <a:gd name="connsiteX86" fmla="*/ 1153163 w 6446660"/>
                <a:gd name="connsiteY86" fmla="*/ 4241800 h 8225700"/>
                <a:gd name="connsiteX87" fmla="*/ 1026163 w 6446660"/>
                <a:gd name="connsiteY87" fmla="*/ 4267200 h 8225700"/>
                <a:gd name="connsiteX88" fmla="*/ 905512 w 6446660"/>
                <a:gd name="connsiteY88" fmla="*/ 4298950 h 8225700"/>
                <a:gd name="connsiteX89" fmla="*/ 867413 w 6446660"/>
                <a:gd name="connsiteY89" fmla="*/ 4445000 h 8225700"/>
                <a:gd name="connsiteX90" fmla="*/ 861063 w 6446660"/>
                <a:gd name="connsiteY90" fmla="*/ 4552950 h 8225700"/>
                <a:gd name="connsiteX91" fmla="*/ 765813 w 6446660"/>
                <a:gd name="connsiteY91" fmla="*/ 4749800 h 8225700"/>
                <a:gd name="connsiteX92" fmla="*/ 549913 w 6446660"/>
                <a:gd name="connsiteY92" fmla="*/ 4832350 h 8225700"/>
                <a:gd name="connsiteX93" fmla="*/ 353063 w 6446660"/>
                <a:gd name="connsiteY93" fmla="*/ 4946650 h 8225700"/>
                <a:gd name="connsiteX94" fmla="*/ 168913 w 6446660"/>
                <a:gd name="connsiteY94" fmla="*/ 4946650 h 8225700"/>
                <a:gd name="connsiteX95" fmla="*/ 10163 w 6446660"/>
                <a:gd name="connsiteY95" fmla="*/ 4978400 h 8225700"/>
                <a:gd name="connsiteX96" fmla="*/ 29213 w 6446660"/>
                <a:gd name="connsiteY96" fmla="*/ 5137150 h 8225700"/>
                <a:gd name="connsiteX97" fmla="*/ 86363 w 6446660"/>
                <a:gd name="connsiteY97" fmla="*/ 5353050 h 8225700"/>
                <a:gd name="connsiteX98" fmla="*/ 194313 w 6446660"/>
                <a:gd name="connsiteY98" fmla="*/ 5588000 h 8225700"/>
                <a:gd name="connsiteX99" fmla="*/ 270513 w 6446660"/>
                <a:gd name="connsiteY99" fmla="*/ 5753100 h 8225700"/>
                <a:gd name="connsiteX100" fmla="*/ 473713 w 6446660"/>
                <a:gd name="connsiteY100" fmla="*/ 5784850 h 8225700"/>
                <a:gd name="connsiteX101" fmla="*/ 562613 w 6446660"/>
                <a:gd name="connsiteY101" fmla="*/ 5695950 h 8225700"/>
                <a:gd name="connsiteX102" fmla="*/ 676913 w 6446660"/>
                <a:gd name="connsiteY102" fmla="*/ 5835650 h 8225700"/>
                <a:gd name="connsiteX103" fmla="*/ 746763 w 6446660"/>
                <a:gd name="connsiteY103" fmla="*/ 6007100 h 8225700"/>
                <a:gd name="connsiteX104" fmla="*/ 1019813 w 6446660"/>
                <a:gd name="connsiteY104" fmla="*/ 6267450 h 8225700"/>
                <a:gd name="connsiteX105" fmla="*/ 1115063 w 6446660"/>
                <a:gd name="connsiteY105" fmla="*/ 6489700 h 8225700"/>
                <a:gd name="connsiteX106" fmla="*/ 1375413 w 6446660"/>
                <a:gd name="connsiteY106" fmla="*/ 6604000 h 8225700"/>
                <a:gd name="connsiteX107" fmla="*/ 1356363 w 6446660"/>
                <a:gd name="connsiteY107" fmla="*/ 6743700 h 8225700"/>
                <a:gd name="connsiteX108" fmla="*/ 1470663 w 6446660"/>
                <a:gd name="connsiteY108" fmla="*/ 6819900 h 8225700"/>
                <a:gd name="connsiteX109" fmla="*/ 1711963 w 6446660"/>
                <a:gd name="connsiteY109" fmla="*/ 6991350 h 8225700"/>
                <a:gd name="connsiteX110" fmla="*/ 1953263 w 6446660"/>
                <a:gd name="connsiteY110" fmla="*/ 7048500 h 8225700"/>
                <a:gd name="connsiteX111" fmla="*/ 2112013 w 6446660"/>
                <a:gd name="connsiteY111" fmla="*/ 7175500 h 8225700"/>
                <a:gd name="connsiteX112" fmla="*/ 2264413 w 6446660"/>
                <a:gd name="connsiteY112" fmla="*/ 7175500 h 8225700"/>
                <a:gd name="connsiteX113" fmla="*/ 2378713 w 6446660"/>
                <a:gd name="connsiteY113" fmla="*/ 7207250 h 8225700"/>
                <a:gd name="connsiteX114" fmla="*/ 2620013 w 6446660"/>
                <a:gd name="connsiteY114" fmla="*/ 7397750 h 8225700"/>
                <a:gd name="connsiteX115" fmla="*/ 2880363 w 6446660"/>
                <a:gd name="connsiteY115" fmla="*/ 7308850 h 8225700"/>
                <a:gd name="connsiteX116" fmla="*/ 3045463 w 6446660"/>
                <a:gd name="connsiteY116" fmla="*/ 7321550 h 8225700"/>
                <a:gd name="connsiteX117" fmla="*/ 3255013 w 6446660"/>
                <a:gd name="connsiteY117" fmla="*/ 7245350 h 8225700"/>
                <a:gd name="connsiteX118" fmla="*/ 3585213 w 6446660"/>
                <a:gd name="connsiteY118" fmla="*/ 7213600 h 8225700"/>
                <a:gd name="connsiteX119" fmla="*/ 3737613 w 6446660"/>
                <a:gd name="connsiteY119" fmla="*/ 7061200 h 8225700"/>
                <a:gd name="connsiteX120" fmla="*/ 4099563 w 6446660"/>
                <a:gd name="connsiteY120" fmla="*/ 6978650 h 8225700"/>
                <a:gd name="connsiteX121" fmla="*/ 4315463 w 6446660"/>
                <a:gd name="connsiteY121" fmla="*/ 6870700 h 8225700"/>
                <a:gd name="connsiteX122" fmla="*/ 4296413 w 6446660"/>
                <a:gd name="connsiteY122" fmla="*/ 6883400 h 8225700"/>
                <a:gd name="connsiteX123" fmla="*/ 4480563 w 6446660"/>
                <a:gd name="connsiteY123" fmla="*/ 7004050 h 8225700"/>
                <a:gd name="connsiteX124" fmla="*/ 4429763 w 6446660"/>
                <a:gd name="connsiteY124" fmla="*/ 6870700 h 8225700"/>
                <a:gd name="connsiteX125" fmla="*/ 4512313 w 6446660"/>
                <a:gd name="connsiteY125" fmla="*/ 6813550 h 8225700"/>
                <a:gd name="connsiteX126" fmla="*/ 4563113 w 6446660"/>
                <a:gd name="connsiteY126" fmla="*/ 6680200 h 8225700"/>
                <a:gd name="connsiteX127" fmla="*/ 4963163 w 6446660"/>
                <a:gd name="connsiteY127" fmla="*/ 6953250 h 8225700"/>
                <a:gd name="connsiteX128" fmla="*/ 5242563 w 6446660"/>
                <a:gd name="connsiteY128" fmla="*/ 7340600 h 8225700"/>
                <a:gd name="connsiteX129" fmla="*/ 5591813 w 6446660"/>
                <a:gd name="connsiteY129" fmla="*/ 7473950 h 8225700"/>
                <a:gd name="connsiteX130" fmla="*/ 5820413 w 6446660"/>
                <a:gd name="connsiteY130" fmla="*/ 7810500 h 8225700"/>
                <a:gd name="connsiteX131" fmla="*/ 6296663 w 6446660"/>
                <a:gd name="connsiteY131" fmla="*/ 8115300 h 8225700"/>
                <a:gd name="connsiteX132" fmla="*/ 6385564 w 6446660"/>
                <a:gd name="connsiteY132" fmla="*/ 8077200 h 8225700"/>
                <a:gd name="connsiteX133" fmla="*/ 5394962 w 6446660"/>
                <a:gd name="connsiteY133" fmla="*/ 6388100 h 8225700"/>
                <a:gd name="connsiteX0" fmla="*/ 6080762 w 6397396"/>
                <a:gd name="connsiteY0" fmla="*/ 609600 h 8136833"/>
                <a:gd name="connsiteX1" fmla="*/ 5991862 w 6397396"/>
                <a:gd name="connsiteY1" fmla="*/ 546100 h 8136833"/>
                <a:gd name="connsiteX2" fmla="*/ 5991862 w 6397396"/>
                <a:gd name="connsiteY2" fmla="*/ 590550 h 8136833"/>
                <a:gd name="connsiteX3" fmla="*/ 5871212 w 6397396"/>
                <a:gd name="connsiteY3" fmla="*/ 520700 h 8136833"/>
                <a:gd name="connsiteX4" fmla="*/ 5756912 w 6397396"/>
                <a:gd name="connsiteY4" fmla="*/ 514350 h 8136833"/>
                <a:gd name="connsiteX5" fmla="*/ 5744212 w 6397396"/>
                <a:gd name="connsiteY5" fmla="*/ 552450 h 8136833"/>
                <a:gd name="connsiteX6" fmla="*/ 5541012 w 6397396"/>
                <a:gd name="connsiteY6" fmla="*/ 400050 h 8136833"/>
                <a:gd name="connsiteX7" fmla="*/ 5331462 w 6397396"/>
                <a:gd name="connsiteY7" fmla="*/ 311150 h 8136833"/>
                <a:gd name="connsiteX8" fmla="*/ 5274312 w 6397396"/>
                <a:gd name="connsiteY8" fmla="*/ 342900 h 8136833"/>
                <a:gd name="connsiteX9" fmla="*/ 5115562 w 6397396"/>
                <a:gd name="connsiteY9" fmla="*/ 285750 h 8136833"/>
                <a:gd name="connsiteX10" fmla="*/ 5109212 w 6397396"/>
                <a:gd name="connsiteY10" fmla="*/ 247650 h 8136833"/>
                <a:gd name="connsiteX11" fmla="*/ 5013962 w 6397396"/>
                <a:gd name="connsiteY11" fmla="*/ 158750 h 8136833"/>
                <a:gd name="connsiteX12" fmla="*/ 4956812 w 6397396"/>
                <a:gd name="connsiteY12" fmla="*/ 0 h 8136833"/>
                <a:gd name="connsiteX13" fmla="*/ 4861562 w 6397396"/>
                <a:gd name="connsiteY13" fmla="*/ 82550 h 8136833"/>
                <a:gd name="connsiteX14" fmla="*/ 4861562 w 6397396"/>
                <a:gd name="connsiteY14" fmla="*/ 177800 h 8136833"/>
                <a:gd name="connsiteX15" fmla="*/ 4861562 w 6397396"/>
                <a:gd name="connsiteY15" fmla="*/ 222250 h 8136833"/>
                <a:gd name="connsiteX16" fmla="*/ 4925062 w 6397396"/>
                <a:gd name="connsiteY16" fmla="*/ 285750 h 8136833"/>
                <a:gd name="connsiteX17" fmla="*/ 4925062 w 6397396"/>
                <a:gd name="connsiteY17" fmla="*/ 349250 h 8136833"/>
                <a:gd name="connsiteX18" fmla="*/ 5013962 w 6397396"/>
                <a:gd name="connsiteY18" fmla="*/ 488950 h 8136833"/>
                <a:gd name="connsiteX19" fmla="*/ 4931412 w 6397396"/>
                <a:gd name="connsiteY19" fmla="*/ 552450 h 8136833"/>
                <a:gd name="connsiteX20" fmla="*/ 4785362 w 6397396"/>
                <a:gd name="connsiteY20" fmla="*/ 584200 h 8136833"/>
                <a:gd name="connsiteX21" fmla="*/ 4728212 w 6397396"/>
                <a:gd name="connsiteY21" fmla="*/ 641350 h 8136833"/>
                <a:gd name="connsiteX22" fmla="*/ 4728212 w 6397396"/>
                <a:gd name="connsiteY22" fmla="*/ 641350 h 8136833"/>
                <a:gd name="connsiteX23" fmla="*/ 4677412 w 6397396"/>
                <a:gd name="connsiteY23" fmla="*/ 628650 h 8136833"/>
                <a:gd name="connsiteX24" fmla="*/ 4632962 w 6397396"/>
                <a:gd name="connsiteY24" fmla="*/ 781050 h 8136833"/>
                <a:gd name="connsiteX25" fmla="*/ 4594862 w 6397396"/>
                <a:gd name="connsiteY25" fmla="*/ 800100 h 8136833"/>
                <a:gd name="connsiteX26" fmla="*/ 4544062 w 6397396"/>
                <a:gd name="connsiteY26" fmla="*/ 850900 h 8136833"/>
                <a:gd name="connsiteX27" fmla="*/ 4442462 w 6397396"/>
                <a:gd name="connsiteY27" fmla="*/ 869950 h 8136833"/>
                <a:gd name="connsiteX28" fmla="*/ 4398012 w 6397396"/>
                <a:gd name="connsiteY28" fmla="*/ 990600 h 8136833"/>
                <a:gd name="connsiteX29" fmla="*/ 4309112 w 6397396"/>
                <a:gd name="connsiteY29" fmla="*/ 1073150 h 8136833"/>
                <a:gd name="connsiteX30" fmla="*/ 4175762 w 6397396"/>
                <a:gd name="connsiteY30" fmla="*/ 844550 h 8136833"/>
                <a:gd name="connsiteX31" fmla="*/ 4118612 w 6397396"/>
                <a:gd name="connsiteY31" fmla="*/ 889000 h 8136833"/>
                <a:gd name="connsiteX32" fmla="*/ 4029712 w 6397396"/>
                <a:gd name="connsiteY32" fmla="*/ 781050 h 8136833"/>
                <a:gd name="connsiteX33" fmla="*/ 3820162 w 6397396"/>
                <a:gd name="connsiteY33" fmla="*/ 755650 h 8136833"/>
                <a:gd name="connsiteX34" fmla="*/ 3788412 w 6397396"/>
                <a:gd name="connsiteY34" fmla="*/ 571500 h 8136833"/>
                <a:gd name="connsiteX35" fmla="*/ 3788412 w 6397396"/>
                <a:gd name="connsiteY35" fmla="*/ 482600 h 8136833"/>
                <a:gd name="connsiteX36" fmla="*/ 3750312 w 6397396"/>
                <a:gd name="connsiteY36" fmla="*/ 419100 h 8136833"/>
                <a:gd name="connsiteX37" fmla="*/ 3540762 w 6397396"/>
                <a:gd name="connsiteY37" fmla="*/ 400050 h 8136833"/>
                <a:gd name="connsiteX38" fmla="*/ 3521712 w 6397396"/>
                <a:gd name="connsiteY38" fmla="*/ 304800 h 8136833"/>
                <a:gd name="connsiteX39" fmla="*/ 3439162 w 6397396"/>
                <a:gd name="connsiteY39" fmla="*/ 184150 h 8136833"/>
                <a:gd name="connsiteX40" fmla="*/ 3337562 w 6397396"/>
                <a:gd name="connsiteY40" fmla="*/ 107950 h 8136833"/>
                <a:gd name="connsiteX41" fmla="*/ 3267712 w 6397396"/>
                <a:gd name="connsiteY41" fmla="*/ 95250 h 8136833"/>
                <a:gd name="connsiteX42" fmla="*/ 3229612 w 6397396"/>
                <a:gd name="connsiteY42" fmla="*/ 133350 h 8136833"/>
                <a:gd name="connsiteX43" fmla="*/ 3166112 w 6397396"/>
                <a:gd name="connsiteY43" fmla="*/ 146050 h 8136833"/>
                <a:gd name="connsiteX44" fmla="*/ 3178812 w 6397396"/>
                <a:gd name="connsiteY44" fmla="*/ 330200 h 8136833"/>
                <a:gd name="connsiteX45" fmla="*/ 3191512 w 6397396"/>
                <a:gd name="connsiteY45" fmla="*/ 527050 h 8136833"/>
                <a:gd name="connsiteX46" fmla="*/ 3178812 w 6397396"/>
                <a:gd name="connsiteY46" fmla="*/ 673100 h 8136833"/>
                <a:gd name="connsiteX47" fmla="*/ 3248662 w 6397396"/>
                <a:gd name="connsiteY47" fmla="*/ 768350 h 8136833"/>
                <a:gd name="connsiteX48" fmla="*/ 3248662 w 6397396"/>
                <a:gd name="connsiteY48" fmla="*/ 1016000 h 8136833"/>
                <a:gd name="connsiteX49" fmla="*/ 3191512 w 6397396"/>
                <a:gd name="connsiteY49" fmla="*/ 1117600 h 8136833"/>
                <a:gd name="connsiteX50" fmla="*/ 3204212 w 6397396"/>
                <a:gd name="connsiteY50" fmla="*/ 1174750 h 8136833"/>
                <a:gd name="connsiteX51" fmla="*/ 3197862 w 6397396"/>
                <a:gd name="connsiteY51" fmla="*/ 1212850 h 8136833"/>
                <a:gd name="connsiteX52" fmla="*/ 3185162 w 6397396"/>
                <a:gd name="connsiteY52" fmla="*/ 1244600 h 8136833"/>
                <a:gd name="connsiteX53" fmla="*/ 3223262 w 6397396"/>
                <a:gd name="connsiteY53" fmla="*/ 1352550 h 8136833"/>
                <a:gd name="connsiteX54" fmla="*/ 3350262 w 6397396"/>
                <a:gd name="connsiteY54" fmla="*/ 1460500 h 8136833"/>
                <a:gd name="connsiteX55" fmla="*/ 3388362 w 6397396"/>
                <a:gd name="connsiteY55" fmla="*/ 1555750 h 8136833"/>
                <a:gd name="connsiteX56" fmla="*/ 3286762 w 6397396"/>
                <a:gd name="connsiteY56" fmla="*/ 1625600 h 8136833"/>
                <a:gd name="connsiteX57" fmla="*/ 3108962 w 6397396"/>
                <a:gd name="connsiteY57" fmla="*/ 1657350 h 8136833"/>
                <a:gd name="connsiteX58" fmla="*/ 3032762 w 6397396"/>
                <a:gd name="connsiteY58" fmla="*/ 1720850 h 8136833"/>
                <a:gd name="connsiteX59" fmla="*/ 3001012 w 6397396"/>
                <a:gd name="connsiteY59" fmla="*/ 1835150 h 8136833"/>
                <a:gd name="connsiteX60" fmla="*/ 3058162 w 6397396"/>
                <a:gd name="connsiteY60" fmla="*/ 1892300 h 8136833"/>
                <a:gd name="connsiteX61" fmla="*/ 3121662 w 6397396"/>
                <a:gd name="connsiteY61" fmla="*/ 2044700 h 8136833"/>
                <a:gd name="connsiteX62" fmla="*/ 3083562 w 6397396"/>
                <a:gd name="connsiteY62" fmla="*/ 2178050 h 8136833"/>
                <a:gd name="connsiteX63" fmla="*/ 3134362 w 6397396"/>
                <a:gd name="connsiteY63" fmla="*/ 2247900 h 8136833"/>
                <a:gd name="connsiteX64" fmla="*/ 3140712 w 6397396"/>
                <a:gd name="connsiteY64" fmla="*/ 2501900 h 8136833"/>
                <a:gd name="connsiteX65" fmla="*/ 3191513 w 6397396"/>
                <a:gd name="connsiteY65" fmla="*/ 2914650 h 8136833"/>
                <a:gd name="connsiteX66" fmla="*/ 3147063 w 6397396"/>
                <a:gd name="connsiteY66" fmla="*/ 2914650 h 8136833"/>
                <a:gd name="connsiteX67" fmla="*/ 3064513 w 6397396"/>
                <a:gd name="connsiteY67" fmla="*/ 2990850 h 8136833"/>
                <a:gd name="connsiteX68" fmla="*/ 2994663 w 6397396"/>
                <a:gd name="connsiteY68" fmla="*/ 3124200 h 8136833"/>
                <a:gd name="connsiteX69" fmla="*/ 2912113 w 6397396"/>
                <a:gd name="connsiteY69" fmla="*/ 3314700 h 8136833"/>
                <a:gd name="connsiteX70" fmla="*/ 2893063 w 6397396"/>
                <a:gd name="connsiteY70" fmla="*/ 3562350 h 8136833"/>
                <a:gd name="connsiteX71" fmla="*/ 2816863 w 6397396"/>
                <a:gd name="connsiteY71" fmla="*/ 3695700 h 8136833"/>
                <a:gd name="connsiteX72" fmla="*/ 2626363 w 6397396"/>
                <a:gd name="connsiteY72" fmla="*/ 3689350 h 8136833"/>
                <a:gd name="connsiteX73" fmla="*/ 2562863 w 6397396"/>
                <a:gd name="connsiteY73" fmla="*/ 3613150 h 8136833"/>
                <a:gd name="connsiteX74" fmla="*/ 2442213 w 6397396"/>
                <a:gd name="connsiteY74" fmla="*/ 3587750 h 8136833"/>
                <a:gd name="connsiteX75" fmla="*/ 2359663 w 6397396"/>
                <a:gd name="connsiteY75" fmla="*/ 3689350 h 8136833"/>
                <a:gd name="connsiteX76" fmla="*/ 2175513 w 6397396"/>
                <a:gd name="connsiteY76" fmla="*/ 3663950 h 8136833"/>
                <a:gd name="connsiteX77" fmla="*/ 2105663 w 6397396"/>
                <a:gd name="connsiteY77" fmla="*/ 3803650 h 8136833"/>
                <a:gd name="connsiteX78" fmla="*/ 1946913 w 6397396"/>
                <a:gd name="connsiteY78" fmla="*/ 3822700 h 8136833"/>
                <a:gd name="connsiteX79" fmla="*/ 1826263 w 6397396"/>
                <a:gd name="connsiteY79" fmla="*/ 3841750 h 8136833"/>
                <a:gd name="connsiteX80" fmla="*/ 1762763 w 6397396"/>
                <a:gd name="connsiteY80" fmla="*/ 3873500 h 8136833"/>
                <a:gd name="connsiteX81" fmla="*/ 1629413 w 6397396"/>
                <a:gd name="connsiteY81" fmla="*/ 3835400 h 8136833"/>
                <a:gd name="connsiteX82" fmla="*/ 1546863 w 6397396"/>
                <a:gd name="connsiteY82" fmla="*/ 4000500 h 8136833"/>
                <a:gd name="connsiteX83" fmla="*/ 1330963 w 6397396"/>
                <a:gd name="connsiteY83" fmla="*/ 4064000 h 8136833"/>
                <a:gd name="connsiteX84" fmla="*/ 1318263 w 6397396"/>
                <a:gd name="connsiteY84" fmla="*/ 4267200 h 8136833"/>
                <a:gd name="connsiteX85" fmla="*/ 1235713 w 6397396"/>
                <a:gd name="connsiteY85" fmla="*/ 4343400 h 8136833"/>
                <a:gd name="connsiteX86" fmla="*/ 1153163 w 6397396"/>
                <a:gd name="connsiteY86" fmla="*/ 4241800 h 8136833"/>
                <a:gd name="connsiteX87" fmla="*/ 1026163 w 6397396"/>
                <a:gd name="connsiteY87" fmla="*/ 4267200 h 8136833"/>
                <a:gd name="connsiteX88" fmla="*/ 905512 w 6397396"/>
                <a:gd name="connsiteY88" fmla="*/ 4298950 h 8136833"/>
                <a:gd name="connsiteX89" fmla="*/ 867413 w 6397396"/>
                <a:gd name="connsiteY89" fmla="*/ 4445000 h 8136833"/>
                <a:gd name="connsiteX90" fmla="*/ 861063 w 6397396"/>
                <a:gd name="connsiteY90" fmla="*/ 4552950 h 8136833"/>
                <a:gd name="connsiteX91" fmla="*/ 765813 w 6397396"/>
                <a:gd name="connsiteY91" fmla="*/ 4749800 h 8136833"/>
                <a:gd name="connsiteX92" fmla="*/ 549913 w 6397396"/>
                <a:gd name="connsiteY92" fmla="*/ 4832350 h 8136833"/>
                <a:gd name="connsiteX93" fmla="*/ 353063 w 6397396"/>
                <a:gd name="connsiteY93" fmla="*/ 4946650 h 8136833"/>
                <a:gd name="connsiteX94" fmla="*/ 168913 w 6397396"/>
                <a:gd name="connsiteY94" fmla="*/ 4946650 h 8136833"/>
                <a:gd name="connsiteX95" fmla="*/ 10163 w 6397396"/>
                <a:gd name="connsiteY95" fmla="*/ 4978400 h 8136833"/>
                <a:gd name="connsiteX96" fmla="*/ 29213 w 6397396"/>
                <a:gd name="connsiteY96" fmla="*/ 5137150 h 8136833"/>
                <a:gd name="connsiteX97" fmla="*/ 86363 w 6397396"/>
                <a:gd name="connsiteY97" fmla="*/ 5353050 h 8136833"/>
                <a:gd name="connsiteX98" fmla="*/ 194313 w 6397396"/>
                <a:gd name="connsiteY98" fmla="*/ 5588000 h 8136833"/>
                <a:gd name="connsiteX99" fmla="*/ 270513 w 6397396"/>
                <a:gd name="connsiteY99" fmla="*/ 5753100 h 8136833"/>
                <a:gd name="connsiteX100" fmla="*/ 473713 w 6397396"/>
                <a:gd name="connsiteY100" fmla="*/ 5784850 h 8136833"/>
                <a:gd name="connsiteX101" fmla="*/ 562613 w 6397396"/>
                <a:gd name="connsiteY101" fmla="*/ 5695950 h 8136833"/>
                <a:gd name="connsiteX102" fmla="*/ 676913 w 6397396"/>
                <a:gd name="connsiteY102" fmla="*/ 5835650 h 8136833"/>
                <a:gd name="connsiteX103" fmla="*/ 746763 w 6397396"/>
                <a:gd name="connsiteY103" fmla="*/ 6007100 h 8136833"/>
                <a:gd name="connsiteX104" fmla="*/ 1019813 w 6397396"/>
                <a:gd name="connsiteY104" fmla="*/ 6267450 h 8136833"/>
                <a:gd name="connsiteX105" fmla="*/ 1115063 w 6397396"/>
                <a:gd name="connsiteY105" fmla="*/ 6489700 h 8136833"/>
                <a:gd name="connsiteX106" fmla="*/ 1375413 w 6397396"/>
                <a:gd name="connsiteY106" fmla="*/ 6604000 h 8136833"/>
                <a:gd name="connsiteX107" fmla="*/ 1356363 w 6397396"/>
                <a:gd name="connsiteY107" fmla="*/ 6743700 h 8136833"/>
                <a:gd name="connsiteX108" fmla="*/ 1470663 w 6397396"/>
                <a:gd name="connsiteY108" fmla="*/ 6819900 h 8136833"/>
                <a:gd name="connsiteX109" fmla="*/ 1711963 w 6397396"/>
                <a:gd name="connsiteY109" fmla="*/ 6991350 h 8136833"/>
                <a:gd name="connsiteX110" fmla="*/ 1953263 w 6397396"/>
                <a:gd name="connsiteY110" fmla="*/ 7048500 h 8136833"/>
                <a:gd name="connsiteX111" fmla="*/ 2112013 w 6397396"/>
                <a:gd name="connsiteY111" fmla="*/ 7175500 h 8136833"/>
                <a:gd name="connsiteX112" fmla="*/ 2264413 w 6397396"/>
                <a:gd name="connsiteY112" fmla="*/ 7175500 h 8136833"/>
                <a:gd name="connsiteX113" fmla="*/ 2378713 w 6397396"/>
                <a:gd name="connsiteY113" fmla="*/ 7207250 h 8136833"/>
                <a:gd name="connsiteX114" fmla="*/ 2620013 w 6397396"/>
                <a:gd name="connsiteY114" fmla="*/ 7397750 h 8136833"/>
                <a:gd name="connsiteX115" fmla="*/ 2880363 w 6397396"/>
                <a:gd name="connsiteY115" fmla="*/ 7308850 h 8136833"/>
                <a:gd name="connsiteX116" fmla="*/ 3045463 w 6397396"/>
                <a:gd name="connsiteY116" fmla="*/ 7321550 h 8136833"/>
                <a:gd name="connsiteX117" fmla="*/ 3255013 w 6397396"/>
                <a:gd name="connsiteY117" fmla="*/ 7245350 h 8136833"/>
                <a:gd name="connsiteX118" fmla="*/ 3585213 w 6397396"/>
                <a:gd name="connsiteY118" fmla="*/ 7213600 h 8136833"/>
                <a:gd name="connsiteX119" fmla="*/ 3737613 w 6397396"/>
                <a:gd name="connsiteY119" fmla="*/ 7061200 h 8136833"/>
                <a:gd name="connsiteX120" fmla="*/ 4099563 w 6397396"/>
                <a:gd name="connsiteY120" fmla="*/ 6978650 h 8136833"/>
                <a:gd name="connsiteX121" fmla="*/ 4315463 w 6397396"/>
                <a:gd name="connsiteY121" fmla="*/ 6870700 h 8136833"/>
                <a:gd name="connsiteX122" fmla="*/ 4296413 w 6397396"/>
                <a:gd name="connsiteY122" fmla="*/ 6883400 h 8136833"/>
                <a:gd name="connsiteX123" fmla="*/ 4480563 w 6397396"/>
                <a:gd name="connsiteY123" fmla="*/ 7004050 h 8136833"/>
                <a:gd name="connsiteX124" fmla="*/ 4429763 w 6397396"/>
                <a:gd name="connsiteY124" fmla="*/ 6870700 h 8136833"/>
                <a:gd name="connsiteX125" fmla="*/ 4512313 w 6397396"/>
                <a:gd name="connsiteY125" fmla="*/ 6813550 h 8136833"/>
                <a:gd name="connsiteX126" fmla="*/ 4563113 w 6397396"/>
                <a:gd name="connsiteY126" fmla="*/ 6680200 h 8136833"/>
                <a:gd name="connsiteX127" fmla="*/ 4963163 w 6397396"/>
                <a:gd name="connsiteY127" fmla="*/ 6953250 h 8136833"/>
                <a:gd name="connsiteX128" fmla="*/ 5242563 w 6397396"/>
                <a:gd name="connsiteY128" fmla="*/ 7340600 h 8136833"/>
                <a:gd name="connsiteX129" fmla="*/ 5591813 w 6397396"/>
                <a:gd name="connsiteY129" fmla="*/ 7473950 h 8136833"/>
                <a:gd name="connsiteX130" fmla="*/ 5820413 w 6397396"/>
                <a:gd name="connsiteY130" fmla="*/ 7810500 h 8136833"/>
                <a:gd name="connsiteX131" fmla="*/ 6296663 w 6397396"/>
                <a:gd name="connsiteY131" fmla="*/ 8115300 h 8136833"/>
                <a:gd name="connsiteX132" fmla="*/ 6385564 w 6397396"/>
                <a:gd name="connsiteY132" fmla="*/ 8077200 h 8136833"/>
                <a:gd name="connsiteX133" fmla="*/ 5394962 w 6397396"/>
                <a:gd name="connsiteY133" fmla="*/ 6388100 h 8136833"/>
                <a:gd name="connsiteX0" fmla="*/ 6080762 w 6397396"/>
                <a:gd name="connsiteY0" fmla="*/ 609600 h 8136833"/>
                <a:gd name="connsiteX1" fmla="*/ 5991862 w 6397396"/>
                <a:gd name="connsiteY1" fmla="*/ 546100 h 8136833"/>
                <a:gd name="connsiteX2" fmla="*/ 5991862 w 6397396"/>
                <a:gd name="connsiteY2" fmla="*/ 590550 h 8136833"/>
                <a:gd name="connsiteX3" fmla="*/ 5871212 w 6397396"/>
                <a:gd name="connsiteY3" fmla="*/ 520700 h 8136833"/>
                <a:gd name="connsiteX4" fmla="*/ 5756912 w 6397396"/>
                <a:gd name="connsiteY4" fmla="*/ 514350 h 8136833"/>
                <a:gd name="connsiteX5" fmla="*/ 5744212 w 6397396"/>
                <a:gd name="connsiteY5" fmla="*/ 552450 h 8136833"/>
                <a:gd name="connsiteX6" fmla="*/ 5541012 w 6397396"/>
                <a:gd name="connsiteY6" fmla="*/ 400050 h 8136833"/>
                <a:gd name="connsiteX7" fmla="*/ 5331462 w 6397396"/>
                <a:gd name="connsiteY7" fmla="*/ 311150 h 8136833"/>
                <a:gd name="connsiteX8" fmla="*/ 5274312 w 6397396"/>
                <a:gd name="connsiteY8" fmla="*/ 342900 h 8136833"/>
                <a:gd name="connsiteX9" fmla="*/ 5115562 w 6397396"/>
                <a:gd name="connsiteY9" fmla="*/ 285750 h 8136833"/>
                <a:gd name="connsiteX10" fmla="*/ 5109212 w 6397396"/>
                <a:gd name="connsiteY10" fmla="*/ 247650 h 8136833"/>
                <a:gd name="connsiteX11" fmla="*/ 5013962 w 6397396"/>
                <a:gd name="connsiteY11" fmla="*/ 158750 h 8136833"/>
                <a:gd name="connsiteX12" fmla="*/ 4956812 w 6397396"/>
                <a:gd name="connsiteY12" fmla="*/ 0 h 8136833"/>
                <a:gd name="connsiteX13" fmla="*/ 4861562 w 6397396"/>
                <a:gd name="connsiteY13" fmla="*/ 82550 h 8136833"/>
                <a:gd name="connsiteX14" fmla="*/ 4861562 w 6397396"/>
                <a:gd name="connsiteY14" fmla="*/ 177800 h 8136833"/>
                <a:gd name="connsiteX15" fmla="*/ 4861562 w 6397396"/>
                <a:gd name="connsiteY15" fmla="*/ 222250 h 8136833"/>
                <a:gd name="connsiteX16" fmla="*/ 4925062 w 6397396"/>
                <a:gd name="connsiteY16" fmla="*/ 285750 h 8136833"/>
                <a:gd name="connsiteX17" fmla="*/ 4925062 w 6397396"/>
                <a:gd name="connsiteY17" fmla="*/ 349250 h 8136833"/>
                <a:gd name="connsiteX18" fmla="*/ 5013962 w 6397396"/>
                <a:gd name="connsiteY18" fmla="*/ 488950 h 8136833"/>
                <a:gd name="connsiteX19" fmla="*/ 4931412 w 6397396"/>
                <a:gd name="connsiteY19" fmla="*/ 552450 h 8136833"/>
                <a:gd name="connsiteX20" fmla="*/ 4785362 w 6397396"/>
                <a:gd name="connsiteY20" fmla="*/ 584200 h 8136833"/>
                <a:gd name="connsiteX21" fmla="*/ 4728212 w 6397396"/>
                <a:gd name="connsiteY21" fmla="*/ 641350 h 8136833"/>
                <a:gd name="connsiteX22" fmla="*/ 4728212 w 6397396"/>
                <a:gd name="connsiteY22" fmla="*/ 641350 h 8136833"/>
                <a:gd name="connsiteX23" fmla="*/ 4677412 w 6397396"/>
                <a:gd name="connsiteY23" fmla="*/ 628650 h 8136833"/>
                <a:gd name="connsiteX24" fmla="*/ 4632962 w 6397396"/>
                <a:gd name="connsiteY24" fmla="*/ 781050 h 8136833"/>
                <a:gd name="connsiteX25" fmla="*/ 4594862 w 6397396"/>
                <a:gd name="connsiteY25" fmla="*/ 800100 h 8136833"/>
                <a:gd name="connsiteX26" fmla="*/ 4544062 w 6397396"/>
                <a:gd name="connsiteY26" fmla="*/ 850900 h 8136833"/>
                <a:gd name="connsiteX27" fmla="*/ 4442462 w 6397396"/>
                <a:gd name="connsiteY27" fmla="*/ 869950 h 8136833"/>
                <a:gd name="connsiteX28" fmla="*/ 4398012 w 6397396"/>
                <a:gd name="connsiteY28" fmla="*/ 990600 h 8136833"/>
                <a:gd name="connsiteX29" fmla="*/ 4309112 w 6397396"/>
                <a:gd name="connsiteY29" fmla="*/ 1073150 h 8136833"/>
                <a:gd name="connsiteX30" fmla="*/ 4175762 w 6397396"/>
                <a:gd name="connsiteY30" fmla="*/ 844550 h 8136833"/>
                <a:gd name="connsiteX31" fmla="*/ 4118612 w 6397396"/>
                <a:gd name="connsiteY31" fmla="*/ 889000 h 8136833"/>
                <a:gd name="connsiteX32" fmla="*/ 4029712 w 6397396"/>
                <a:gd name="connsiteY32" fmla="*/ 781050 h 8136833"/>
                <a:gd name="connsiteX33" fmla="*/ 3820162 w 6397396"/>
                <a:gd name="connsiteY33" fmla="*/ 755650 h 8136833"/>
                <a:gd name="connsiteX34" fmla="*/ 3788412 w 6397396"/>
                <a:gd name="connsiteY34" fmla="*/ 571500 h 8136833"/>
                <a:gd name="connsiteX35" fmla="*/ 3788412 w 6397396"/>
                <a:gd name="connsiteY35" fmla="*/ 482600 h 8136833"/>
                <a:gd name="connsiteX36" fmla="*/ 3750312 w 6397396"/>
                <a:gd name="connsiteY36" fmla="*/ 419100 h 8136833"/>
                <a:gd name="connsiteX37" fmla="*/ 3540762 w 6397396"/>
                <a:gd name="connsiteY37" fmla="*/ 400050 h 8136833"/>
                <a:gd name="connsiteX38" fmla="*/ 3521712 w 6397396"/>
                <a:gd name="connsiteY38" fmla="*/ 304800 h 8136833"/>
                <a:gd name="connsiteX39" fmla="*/ 3439162 w 6397396"/>
                <a:gd name="connsiteY39" fmla="*/ 184150 h 8136833"/>
                <a:gd name="connsiteX40" fmla="*/ 3337562 w 6397396"/>
                <a:gd name="connsiteY40" fmla="*/ 107950 h 8136833"/>
                <a:gd name="connsiteX41" fmla="*/ 3267712 w 6397396"/>
                <a:gd name="connsiteY41" fmla="*/ 95250 h 8136833"/>
                <a:gd name="connsiteX42" fmla="*/ 3229612 w 6397396"/>
                <a:gd name="connsiteY42" fmla="*/ 133350 h 8136833"/>
                <a:gd name="connsiteX43" fmla="*/ 3166112 w 6397396"/>
                <a:gd name="connsiteY43" fmla="*/ 146050 h 8136833"/>
                <a:gd name="connsiteX44" fmla="*/ 3178812 w 6397396"/>
                <a:gd name="connsiteY44" fmla="*/ 330200 h 8136833"/>
                <a:gd name="connsiteX45" fmla="*/ 3191512 w 6397396"/>
                <a:gd name="connsiteY45" fmla="*/ 527050 h 8136833"/>
                <a:gd name="connsiteX46" fmla="*/ 3178812 w 6397396"/>
                <a:gd name="connsiteY46" fmla="*/ 673100 h 8136833"/>
                <a:gd name="connsiteX47" fmla="*/ 3248662 w 6397396"/>
                <a:gd name="connsiteY47" fmla="*/ 768350 h 8136833"/>
                <a:gd name="connsiteX48" fmla="*/ 3248662 w 6397396"/>
                <a:gd name="connsiteY48" fmla="*/ 1016000 h 8136833"/>
                <a:gd name="connsiteX49" fmla="*/ 3191512 w 6397396"/>
                <a:gd name="connsiteY49" fmla="*/ 1117600 h 8136833"/>
                <a:gd name="connsiteX50" fmla="*/ 3204212 w 6397396"/>
                <a:gd name="connsiteY50" fmla="*/ 1174750 h 8136833"/>
                <a:gd name="connsiteX51" fmla="*/ 3197862 w 6397396"/>
                <a:gd name="connsiteY51" fmla="*/ 1212850 h 8136833"/>
                <a:gd name="connsiteX52" fmla="*/ 3185162 w 6397396"/>
                <a:gd name="connsiteY52" fmla="*/ 1244600 h 8136833"/>
                <a:gd name="connsiteX53" fmla="*/ 3223262 w 6397396"/>
                <a:gd name="connsiteY53" fmla="*/ 1352550 h 8136833"/>
                <a:gd name="connsiteX54" fmla="*/ 3350262 w 6397396"/>
                <a:gd name="connsiteY54" fmla="*/ 1460500 h 8136833"/>
                <a:gd name="connsiteX55" fmla="*/ 3388362 w 6397396"/>
                <a:gd name="connsiteY55" fmla="*/ 1555750 h 8136833"/>
                <a:gd name="connsiteX56" fmla="*/ 3286762 w 6397396"/>
                <a:gd name="connsiteY56" fmla="*/ 1625600 h 8136833"/>
                <a:gd name="connsiteX57" fmla="*/ 3108962 w 6397396"/>
                <a:gd name="connsiteY57" fmla="*/ 1657350 h 8136833"/>
                <a:gd name="connsiteX58" fmla="*/ 3032762 w 6397396"/>
                <a:gd name="connsiteY58" fmla="*/ 1720850 h 8136833"/>
                <a:gd name="connsiteX59" fmla="*/ 3001012 w 6397396"/>
                <a:gd name="connsiteY59" fmla="*/ 1835150 h 8136833"/>
                <a:gd name="connsiteX60" fmla="*/ 3058162 w 6397396"/>
                <a:gd name="connsiteY60" fmla="*/ 1892300 h 8136833"/>
                <a:gd name="connsiteX61" fmla="*/ 3121662 w 6397396"/>
                <a:gd name="connsiteY61" fmla="*/ 2044700 h 8136833"/>
                <a:gd name="connsiteX62" fmla="*/ 3083562 w 6397396"/>
                <a:gd name="connsiteY62" fmla="*/ 2178050 h 8136833"/>
                <a:gd name="connsiteX63" fmla="*/ 3134362 w 6397396"/>
                <a:gd name="connsiteY63" fmla="*/ 2247900 h 8136833"/>
                <a:gd name="connsiteX64" fmla="*/ 3140712 w 6397396"/>
                <a:gd name="connsiteY64" fmla="*/ 2501900 h 8136833"/>
                <a:gd name="connsiteX65" fmla="*/ 3191513 w 6397396"/>
                <a:gd name="connsiteY65" fmla="*/ 2914650 h 8136833"/>
                <a:gd name="connsiteX66" fmla="*/ 3147063 w 6397396"/>
                <a:gd name="connsiteY66" fmla="*/ 2914650 h 8136833"/>
                <a:gd name="connsiteX67" fmla="*/ 3064513 w 6397396"/>
                <a:gd name="connsiteY67" fmla="*/ 2990850 h 8136833"/>
                <a:gd name="connsiteX68" fmla="*/ 2994663 w 6397396"/>
                <a:gd name="connsiteY68" fmla="*/ 3124200 h 8136833"/>
                <a:gd name="connsiteX69" fmla="*/ 2912113 w 6397396"/>
                <a:gd name="connsiteY69" fmla="*/ 3314700 h 8136833"/>
                <a:gd name="connsiteX70" fmla="*/ 2893063 w 6397396"/>
                <a:gd name="connsiteY70" fmla="*/ 3562350 h 8136833"/>
                <a:gd name="connsiteX71" fmla="*/ 2816863 w 6397396"/>
                <a:gd name="connsiteY71" fmla="*/ 3695700 h 8136833"/>
                <a:gd name="connsiteX72" fmla="*/ 2626363 w 6397396"/>
                <a:gd name="connsiteY72" fmla="*/ 3689350 h 8136833"/>
                <a:gd name="connsiteX73" fmla="*/ 2562863 w 6397396"/>
                <a:gd name="connsiteY73" fmla="*/ 3613150 h 8136833"/>
                <a:gd name="connsiteX74" fmla="*/ 2442213 w 6397396"/>
                <a:gd name="connsiteY74" fmla="*/ 3587750 h 8136833"/>
                <a:gd name="connsiteX75" fmla="*/ 2359663 w 6397396"/>
                <a:gd name="connsiteY75" fmla="*/ 3689350 h 8136833"/>
                <a:gd name="connsiteX76" fmla="*/ 2175513 w 6397396"/>
                <a:gd name="connsiteY76" fmla="*/ 3663950 h 8136833"/>
                <a:gd name="connsiteX77" fmla="*/ 2105663 w 6397396"/>
                <a:gd name="connsiteY77" fmla="*/ 3803650 h 8136833"/>
                <a:gd name="connsiteX78" fmla="*/ 1946913 w 6397396"/>
                <a:gd name="connsiteY78" fmla="*/ 3822700 h 8136833"/>
                <a:gd name="connsiteX79" fmla="*/ 1826263 w 6397396"/>
                <a:gd name="connsiteY79" fmla="*/ 3841750 h 8136833"/>
                <a:gd name="connsiteX80" fmla="*/ 1762763 w 6397396"/>
                <a:gd name="connsiteY80" fmla="*/ 3873500 h 8136833"/>
                <a:gd name="connsiteX81" fmla="*/ 1629413 w 6397396"/>
                <a:gd name="connsiteY81" fmla="*/ 3835400 h 8136833"/>
                <a:gd name="connsiteX82" fmla="*/ 1546863 w 6397396"/>
                <a:gd name="connsiteY82" fmla="*/ 4000500 h 8136833"/>
                <a:gd name="connsiteX83" fmla="*/ 1330963 w 6397396"/>
                <a:gd name="connsiteY83" fmla="*/ 4064000 h 8136833"/>
                <a:gd name="connsiteX84" fmla="*/ 1318263 w 6397396"/>
                <a:gd name="connsiteY84" fmla="*/ 4267200 h 8136833"/>
                <a:gd name="connsiteX85" fmla="*/ 1235713 w 6397396"/>
                <a:gd name="connsiteY85" fmla="*/ 4343400 h 8136833"/>
                <a:gd name="connsiteX86" fmla="*/ 1153163 w 6397396"/>
                <a:gd name="connsiteY86" fmla="*/ 4241800 h 8136833"/>
                <a:gd name="connsiteX87" fmla="*/ 1026163 w 6397396"/>
                <a:gd name="connsiteY87" fmla="*/ 4267200 h 8136833"/>
                <a:gd name="connsiteX88" fmla="*/ 905512 w 6397396"/>
                <a:gd name="connsiteY88" fmla="*/ 4298950 h 8136833"/>
                <a:gd name="connsiteX89" fmla="*/ 867413 w 6397396"/>
                <a:gd name="connsiteY89" fmla="*/ 4445000 h 8136833"/>
                <a:gd name="connsiteX90" fmla="*/ 861063 w 6397396"/>
                <a:gd name="connsiteY90" fmla="*/ 4552950 h 8136833"/>
                <a:gd name="connsiteX91" fmla="*/ 765813 w 6397396"/>
                <a:gd name="connsiteY91" fmla="*/ 4749800 h 8136833"/>
                <a:gd name="connsiteX92" fmla="*/ 549913 w 6397396"/>
                <a:gd name="connsiteY92" fmla="*/ 4832350 h 8136833"/>
                <a:gd name="connsiteX93" fmla="*/ 353063 w 6397396"/>
                <a:gd name="connsiteY93" fmla="*/ 4946650 h 8136833"/>
                <a:gd name="connsiteX94" fmla="*/ 168913 w 6397396"/>
                <a:gd name="connsiteY94" fmla="*/ 4946650 h 8136833"/>
                <a:gd name="connsiteX95" fmla="*/ 10163 w 6397396"/>
                <a:gd name="connsiteY95" fmla="*/ 4978400 h 8136833"/>
                <a:gd name="connsiteX96" fmla="*/ 29213 w 6397396"/>
                <a:gd name="connsiteY96" fmla="*/ 5137150 h 8136833"/>
                <a:gd name="connsiteX97" fmla="*/ 86363 w 6397396"/>
                <a:gd name="connsiteY97" fmla="*/ 5353050 h 8136833"/>
                <a:gd name="connsiteX98" fmla="*/ 194313 w 6397396"/>
                <a:gd name="connsiteY98" fmla="*/ 5588000 h 8136833"/>
                <a:gd name="connsiteX99" fmla="*/ 270513 w 6397396"/>
                <a:gd name="connsiteY99" fmla="*/ 5753100 h 8136833"/>
                <a:gd name="connsiteX100" fmla="*/ 473713 w 6397396"/>
                <a:gd name="connsiteY100" fmla="*/ 5784850 h 8136833"/>
                <a:gd name="connsiteX101" fmla="*/ 562613 w 6397396"/>
                <a:gd name="connsiteY101" fmla="*/ 5695950 h 8136833"/>
                <a:gd name="connsiteX102" fmla="*/ 676913 w 6397396"/>
                <a:gd name="connsiteY102" fmla="*/ 5835650 h 8136833"/>
                <a:gd name="connsiteX103" fmla="*/ 746763 w 6397396"/>
                <a:gd name="connsiteY103" fmla="*/ 6007100 h 8136833"/>
                <a:gd name="connsiteX104" fmla="*/ 1019813 w 6397396"/>
                <a:gd name="connsiteY104" fmla="*/ 6267450 h 8136833"/>
                <a:gd name="connsiteX105" fmla="*/ 1115063 w 6397396"/>
                <a:gd name="connsiteY105" fmla="*/ 6489700 h 8136833"/>
                <a:gd name="connsiteX106" fmla="*/ 1375413 w 6397396"/>
                <a:gd name="connsiteY106" fmla="*/ 6604000 h 8136833"/>
                <a:gd name="connsiteX107" fmla="*/ 1356363 w 6397396"/>
                <a:gd name="connsiteY107" fmla="*/ 6743700 h 8136833"/>
                <a:gd name="connsiteX108" fmla="*/ 1470663 w 6397396"/>
                <a:gd name="connsiteY108" fmla="*/ 6819900 h 8136833"/>
                <a:gd name="connsiteX109" fmla="*/ 1711963 w 6397396"/>
                <a:gd name="connsiteY109" fmla="*/ 6991350 h 8136833"/>
                <a:gd name="connsiteX110" fmla="*/ 1953263 w 6397396"/>
                <a:gd name="connsiteY110" fmla="*/ 7048500 h 8136833"/>
                <a:gd name="connsiteX111" fmla="*/ 2112013 w 6397396"/>
                <a:gd name="connsiteY111" fmla="*/ 7175500 h 8136833"/>
                <a:gd name="connsiteX112" fmla="*/ 2264413 w 6397396"/>
                <a:gd name="connsiteY112" fmla="*/ 7175500 h 8136833"/>
                <a:gd name="connsiteX113" fmla="*/ 2378713 w 6397396"/>
                <a:gd name="connsiteY113" fmla="*/ 7207250 h 8136833"/>
                <a:gd name="connsiteX114" fmla="*/ 2620013 w 6397396"/>
                <a:gd name="connsiteY114" fmla="*/ 7397750 h 8136833"/>
                <a:gd name="connsiteX115" fmla="*/ 2880363 w 6397396"/>
                <a:gd name="connsiteY115" fmla="*/ 7308850 h 8136833"/>
                <a:gd name="connsiteX116" fmla="*/ 3045463 w 6397396"/>
                <a:gd name="connsiteY116" fmla="*/ 7321550 h 8136833"/>
                <a:gd name="connsiteX117" fmla="*/ 3255013 w 6397396"/>
                <a:gd name="connsiteY117" fmla="*/ 7245350 h 8136833"/>
                <a:gd name="connsiteX118" fmla="*/ 3585213 w 6397396"/>
                <a:gd name="connsiteY118" fmla="*/ 7213600 h 8136833"/>
                <a:gd name="connsiteX119" fmla="*/ 3737613 w 6397396"/>
                <a:gd name="connsiteY119" fmla="*/ 7061200 h 8136833"/>
                <a:gd name="connsiteX120" fmla="*/ 4099563 w 6397396"/>
                <a:gd name="connsiteY120" fmla="*/ 6978650 h 8136833"/>
                <a:gd name="connsiteX121" fmla="*/ 4315463 w 6397396"/>
                <a:gd name="connsiteY121" fmla="*/ 6870700 h 8136833"/>
                <a:gd name="connsiteX122" fmla="*/ 4296413 w 6397396"/>
                <a:gd name="connsiteY122" fmla="*/ 6883400 h 8136833"/>
                <a:gd name="connsiteX123" fmla="*/ 4480563 w 6397396"/>
                <a:gd name="connsiteY123" fmla="*/ 7004050 h 8136833"/>
                <a:gd name="connsiteX124" fmla="*/ 4429763 w 6397396"/>
                <a:gd name="connsiteY124" fmla="*/ 6870700 h 8136833"/>
                <a:gd name="connsiteX125" fmla="*/ 4512313 w 6397396"/>
                <a:gd name="connsiteY125" fmla="*/ 6813550 h 8136833"/>
                <a:gd name="connsiteX126" fmla="*/ 4563113 w 6397396"/>
                <a:gd name="connsiteY126" fmla="*/ 6680200 h 8136833"/>
                <a:gd name="connsiteX127" fmla="*/ 4963163 w 6397396"/>
                <a:gd name="connsiteY127" fmla="*/ 6953250 h 8136833"/>
                <a:gd name="connsiteX128" fmla="*/ 5242563 w 6397396"/>
                <a:gd name="connsiteY128" fmla="*/ 7340600 h 8136833"/>
                <a:gd name="connsiteX129" fmla="*/ 5591813 w 6397396"/>
                <a:gd name="connsiteY129" fmla="*/ 7473950 h 8136833"/>
                <a:gd name="connsiteX130" fmla="*/ 5820413 w 6397396"/>
                <a:gd name="connsiteY130" fmla="*/ 7810500 h 8136833"/>
                <a:gd name="connsiteX131" fmla="*/ 6296663 w 6397396"/>
                <a:gd name="connsiteY131" fmla="*/ 8115300 h 8136833"/>
                <a:gd name="connsiteX132" fmla="*/ 6385564 w 6397396"/>
                <a:gd name="connsiteY132" fmla="*/ 8077200 h 8136833"/>
                <a:gd name="connsiteX133" fmla="*/ 5452112 w 6397396"/>
                <a:gd name="connsiteY133" fmla="*/ 4584700 h 8136833"/>
                <a:gd name="connsiteX0" fmla="*/ 6080762 w 6411162"/>
                <a:gd name="connsiteY0" fmla="*/ 609600 h 8237698"/>
                <a:gd name="connsiteX1" fmla="*/ 5991862 w 6411162"/>
                <a:gd name="connsiteY1" fmla="*/ 546100 h 8237698"/>
                <a:gd name="connsiteX2" fmla="*/ 5991862 w 6411162"/>
                <a:gd name="connsiteY2" fmla="*/ 590550 h 8237698"/>
                <a:gd name="connsiteX3" fmla="*/ 5871212 w 6411162"/>
                <a:gd name="connsiteY3" fmla="*/ 520700 h 8237698"/>
                <a:gd name="connsiteX4" fmla="*/ 5756912 w 6411162"/>
                <a:gd name="connsiteY4" fmla="*/ 514350 h 8237698"/>
                <a:gd name="connsiteX5" fmla="*/ 5744212 w 6411162"/>
                <a:gd name="connsiteY5" fmla="*/ 552450 h 8237698"/>
                <a:gd name="connsiteX6" fmla="*/ 5541012 w 6411162"/>
                <a:gd name="connsiteY6" fmla="*/ 400050 h 8237698"/>
                <a:gd name="connsiteX7" fmla="*/ 5331462 w 6411162"/>
                <a:gd name="connsiteY7" fmla="*/ 311150 h 8237698"/>
                <a:gd name="connsiteX8" fmla="*/ 5274312 w 6411162"/>
                <a:gd name="connsiteY8" fmla="*/ 342900 h 8237698"/>
                <a:gd name="connsiteX9" fmla="*/ 5115562 w 6411162"/>
                <a:gd name="connsiteY9" fmla="*/ 285750 h 8237698"/>
                <a:gd name="connsiteX10" fmla="*/ 5109212 w 6411162"/>
                <a:gd name="connsiteY10" fmla="*/ 247650 h 8237698"/>
                <a:gd name="connsiteX11" fmla="*/ 5013962 w 6411162"/>
                <a:gd name="connsiteY11" fmla="*/ 158750 h 8237698"/>
                <a:gd name="connsiteX12" fmla="*/ 4956812 w 6411162"/>
                <a:gd name="connsiteY12" fmla="*/ 0 h 8237698"/>
                <a:gd name="connsiteX13" fmla="*/ 4861562 w 6411162"/>
                <a:gd name="connsiteY13" fmla="*/ 82550 h 8237698"/>
                <a:gd name="connsiteX14" fmla="*/ 4861562 w 6411162"/>
                <a:gd name="connsiteY14" fmla="*/ 177800 h 8237698"/>
                <a:gd name="connsiteX15" fmla="*/ 4861562 w 6411162"/>
                <a:gd name="connsiteY15" fmla="*/ 222250 h 8237698"/>
                <a:gd name="connsiteX16" fmla="*/ 4925062 w 6411162"/>
                <a:gd name="connsiteY16" fmla="*/ 285750 h 8237698"/>
                <a:gd name="connsiteX17" fmla="*/ 4925062 w 6411162"/>
                <a:gd name="connsiteY17" fmla="*/ 349250 h 8237698"/>
                <a:gd name="connsiteX18" fmla="*/ 5013962 w 6411162"/>
                <a:gd name="connsiteY18" fmla="*/ 488950 h 8237698"/>
                <a:gd name="connsiteX19" fmla="*/ 4931412 w 6411162"/>
                <a:gd name="connsiteY19" fmla="*/ 552450 h 8237698"/>
                <a:gd name="connsiteX20" fmla="*/ 4785362 w 6411162"/>
                <a:gd name="connsiteY20" fmla="*/ 584200 h 8237698"/>
                <a:gd name="connsiteX21" fmla="*/ 4728212 w 6411162"/>
                <a:gd name="connsiteY21" fmla="*/ 641350 h 8237698"/>
                <a:gd name="connsiteX22" fmla="*/ 4728212 w 6411162"/>
                <a:gd name="connsiteY22" fmla="*/ 641350 h 8237698"/>
                <a:gd name="connsiteX23" fmla="*/ 4677412 w 6411162"/>
                <a:gd name="connsiteY23" fmla="*/ 628650 h 8237698"/>
                <a:gd name="connsiteX24" fmla="*/ 4632962 w 6411162"/>
                <a:gd name="connsiteY24" fmla="*/ 781050 h 8237698"/>
                <a:gd name="connsiteX25" fmla="*/ 4594862 w 6411162"/>
                <a:gd name="connsiteY25" fmla="*/ 800100 h 8237698"/>
                <a:gd name="connsiteX26" fmla="*/ 4544062 w 6411162"/>
                <a:gd name="connsiteY26" fmla="*/ 850900 h 8237698"/>
                <a:gd name="connsiteX27" fmla="*/ 4442462 w 6411162"/>
                <a:gd name="connsiteY27" fmla="*/ 869950 h 8237698"/>
                <a:gd name="connsiteX28" fmla="*/ 4398012 w 6411162"/>
                <a:gd name="connsiteY28" fmla="*/ 990600 h 8237698"/>
                <a:gd name="connsiteX29" fmla="*/ 4309112 w 6411162"/>
                <a:gd name="connsiteY29" fmla="*/ 1073150 h 8237698"/>
                <a:gd name="connsiteX30" fmla="*/ 4175762 w 6411162"/>
                <a:gd name="connsiteY30" fmla="*/ 844550 h 8237698"/>
                <a:gd name="connsiteX31" fmla="*/ 4118612 w 6411162"/>
                <a:gd name="connsiteY31" fmla="*/ 889000 h 8237698"/>
                <a:gd name="connsiteX32" fmla="*/ 4029712 w 6411162"/>
                <a:gd name="connsiteY32" fmla="*/ 781050 h 8237698"/>
                <a:gd name="connsiteX33" fmla="*/ 3820162 w 6411162"/>
                <a:gd name="connsiteY33" fmla="*/ 755650 h 8237698"/>
                <a:gd name="connsiteX34" fmla="*/ 3788412 w 6411162"/>
                <a:gd name="connsiteY34" fmla="*/ 571500 h 8237698"/>
                <a:gd name="connsiteX35" fmla="*/ 3788412 w 6411162"/>
                <a:gd name="connsiteY35" fmla="*/ 482600 h 8237698"/>
                <a:gd name="connsiteX36" fmla="*/ 3750312 w 6411162"/>
                <a:gd name="connsiteY36" fmla="*/ 419100 h 8237698"/>
                <a:gd name="connsiteX37" fmla="*/ 3540762 w 6411162"/>
                <a:gd name="connsiteY37" fmla="*/ 400050 h 8237698"/>
                <a:gd name="connsiteX38" fmla="*/ 3521712 w 6411162"/>
                <a:gd name="connsiteY38" fmla="*/ 304800 h 8237698"/>
                <a:gd name="connsiteX39" fmla="*/ 3439162 w 6411162"/>
                <a:gd name="connsiteY39" fmla="*/ 184150 h 8237698"/>
                <a:gd name="connsiteX40" fmla="*/ 3337562 w 6411162"/>
                <a:gd name="connsiteY40" fmla="*/ 107950 h 8237698"/>
                <a:gd name="connsiteX41" fmla="*/ 3267712 w 6411162"/>
                <a:gd name="connsiteY41" fmla="*/ 95250 h 8237698"/>
                <a:gd name="connsiteX42" fmla="*/ 3229612 w 6411162"/>
                <a:gd name="connsiteY42" fmla="*/ 133350 h 8237698"/>
                <a:gd name="connsiteX43" fmla="*/ 3166112 w 6411162"/>
                <a:gd name="connsiteY43" fmla="*/ 146050 h 8237698"/>
                <a:gd name="connsiteX44" fmla="*/ 3178812 w 6411162"/>
                <a:gd name="connsiteY44" fmla="*/ 330200 h 8237698"/>
                <a:gd name="connsiteX45" fmla="*/ 3191512 w 6411162"/>
                <a:gd name="connsiteY45" fmla="*/ 527050 h 8237698"/>
                <a:gd name="connsiteX46" fmla="*/ 3178812 w 6411162"/>
                <a:gd name="connsiteY46" fmla="*/ 673100 h 8237698"/>
                <a:gd name="connsiteX47" fmla="*/ 3248662 w 6411162"/>
                <a:gd name="connsiteY47" fmla="*/ 768350 h 8237698"/>
                <a:gd name="connsiteX48" fmla="*/ 3248662 w 6411162"/>
                <a:gd name="connsiteY48" fmla="*/ 1016000 h 8237698"/>
                <a:gd name="connsiteX49" fmla="*/ 3191512 w 6411162"/>
                <a:gd name="connsiteY49" fmla="*/ 1117600 h 8237698"/>
                <a:gd name="connsiteX50" fmla="*/ 3204212 w 6411162"/>
                <a:gd name="connsiteY50" fmla="*/ 1174750 h 8237698"/>
                <a:gd name="connsiteX51" fmla="*/ 3197862 w 6411162"/>
                <a:gd name="connsiteY51" fmla="*/ 1212850 h 8237698"/>
                <a:gd name="connsiteX52" fmla="*/ 3185162 w 6411162"/>
                <a:gd name="connsiteY52" fmla="*/ 1244600 h 8237698"/>
                <a:gd name="connsiteX53" fmla="*/ 3223262 w 6411162"/>
                <a:gd name="connsiteY53" fmla="*/ 1352550 h 8237698"/>
                <a:gd name="connsiteX54" fmla="*/ 3350262 w 6411162"/>
                <a:gd name="connsiteY54" fmla="*/ 1460500 h 8237698"/>
                <a:gd name="connsiteX55" fmla="*/ 3388362 w 6411162"/>
                <a:gd name="connsiteY55" fmla="*/ 1555750 h 8237698"/>
                <a:gd name="connsiteX56" fmla="*/ 3286762 w 6411162"/>
                <a:gd name="connsiteY56" fmla="*/ 1625600 h 8237698"/>
                <a:gd name="connsiteX57" fmla="*/ 3108962 w 6411162"/>
                <a:gd name="connsiteY57" fmla="*/ 1657350 h 8237698"/>
                <a:gd name="connsiteX58" fmla="*/ 3032762 w 6411162"/>
                <a:gd name="connsiteY58" fmla="*/ 1720850 h 8237698"/>
                <a:gd name="connsiteX59" fmla="*/ 3001012 w 6411162"/>
                <a:gd name="connsiteY59" fmla="*/ 1835150 h 8237698"/>
                <a:gd name="connsiteX60" fmla="*/ 3058162 w 6411162"/>
                <a:gd name="connsiteY60" fmla="*/ 1892300 h 8237698"/>
                <a:gd name="connsiteX61" fmla="*/ 3121662 w 6411162"/>
                <a:gd name="connsiteY61" fmla="*/ 2044700 h 8237698"/>
                <a:gd name="connsiteX62" fmla="*/ 3083562 w 6411162"/>
                <a:gd name="connsiteY62" fmla="*/ 2178050 h 8237698"/>
                <a:gd name="connsiteX63" fmla="*/ 3134362 w 6411162"/>
                <a:gd name="connsiteY63" fmla="*/ 2247900 h 8237698"/>
                <a:gd name="connsiteX64" fmla="*/ 3140712 w 6411162"/>
                <a:gd name="connsiteY64" fmla="*/ 2501900 h 8237698"/>
                <a:gd name="connsiteX65" fmla="*/ 3191513 w 6411162"/>
                <a:gd name="connsiteY65" fmla="*/ 2914650 h 8237698"/>
                <a:gd name="connsiteX66" fmla="*/ 3147063 w 6411162"/>
                <a:gd name="connsiteY66" fmla="*/ 2914650 h 8237698"/>
                <a:gd name="connsiteX67" fmla="*/ 3064513 w 6411162"/>
                <a:gd name="connsiteY67" fmla="*/ 2990850 h 8237698"/>
                <a:gd name="connsiteX68" fmla="*/ 2994663 w 6411162"/>
                <a:gd name="connsiteY68" fmla="*/ 3124200 h 8237698"/>
                <a:gd name="connsiteX69" fmla="*/ 2912113 w 6411162"/>
                <a:gd name="connsiteY69" fmla="*/ 3314700 h 8237698"/>
                <a:gd name="connsiteX70" fmla="*/ 2893063 w 6411162"/>
                <a:gd name="connsiteY70" fmla="*/ 3562350 h 8237698"/>
                <a:gd name="connsiteX71" fmla="*/ 2816863 w 6411162"/>
                <a:gd name="connsiteY71" fmla="*/ 3695700 h 8237698"/>
                <a:gd name="connsiteX72" fmla="*/ 2626363 w 6411162"/>
                <a:gd name="connsiteY72" fmla="*/ 3689350 h 8237698"/>
                <a:gd name="connsiteX73" fmla="*/ 2562863 w 6411162"/>
                <a:gd name="connsiteY73" fmla="*/ 3613150 h 8237698"/>
                <a:gd name="connsiteX74" fmla="*/ 2442213 w 6411162"/>
                <a:gd name="connsiteY74" fmla="*/ 3587750 h 8237698"/>
                <a:gd name="connsiteX75" fmla="*/ 2359663 w 6411162"/>
                <a:gd name="connsiteY75" fmla="*/ 3689350 h 8237698"/>
                <a:gd name="connsiteX76" fmla="*/ 2175513 w 6411162"/>
                <a:gd name="connsiteY76" fmla="*/ 3663950 h 8237698"/>
                <a:gd name="connsiteX77" fmla="*/ 2105663 w 6411162"/>
                <a:gd name="connsiteY77" fmla="*/ 3803650 h 8237698"/>
                <a:gd name="connsiteX78" fmla="*/ 1946913 w 6411162"/>
                <a:gd name="connsiteY78" fmla="*/ 3822700 h 8237698"/>
                <a:gd name="connsiteX79" fmla="*/ 1826263 w 6411162"/>
                <a:gd name="connsiteY79" fmla="*/ 3841750 h 8237698"/>
                <a:gd name="connsiteX80" fmla="*/ 1762763 w 6411162"/>
                <a:gd name="connsiteY80" fmla="*/ 3873500 h 8237698"/>
                <a:gd name="connsiteX81" fmla="*/ 1629413 w 6411162"/>
                <a:gd name="connsiteY81" fmla="*/ 3835400 h 8237698"/>
                <a:gd name="connsiteX82" fmla="*/ 1546863 w 6411162"/>
                <a:gd name="connsiteY82" fmla="*/ 4000500 h 8237698"/>
                <a:gd name="connsiteX83" fmla="*/ 1330963 w 6411162"/>
                <a:gd name="connsiteY83" fmla="*/ 4064000 h 8237698"/>
                <a:gd name="connsiteX84" fmla="*/ 1318263 w 6411162"/>
                <a:gd name="connsiteY84" fmla="*/ 4267200 h 8237698"/>
                <a:gd name="connsiteX85" fmla="*/ 1235713 w 6411162"/>
                <a:gd name="connsiteY85" fmla="*/ 4343400 h 8237698"/>
                <a:gd name="connsiteX86" fmla="*/ 1153163 w 6411162"/>
                <a:gd name="connsiteY86" fmla="*/ 4241800 h 8237698"/>
                <a:gd name="connsiteX87" fmla="*/ 1026163 w 6411162"/>
                <a:gd name="connsiteY87" fmla="*/ 4267200 h 8237698"/>
                <a:gd name="connsiteX88" fmla="*/ 905512 w 6411162"/>
                <a:gd name="connsiteY88" fmla="*/ 4298950 h 8237698"/>
                <a:gd name="connsiteX89" fmla="*/ 867413 w 6411162"/>
                <a:gd name="connsiteY89" fmla="*/ 4445000 h 8237698"/>
                <a:gd name="connsiteX90" fmla="*/ 861063 w 6411162"/>
                <a:gd name="connsiteY90" fmla="*/ 4552950 h 8237698"/>
                <a:gd name="connsiteX91" fmla="*/ 765813 w 6411162"/>
                <a:gd name="connsiteY91" fmla="*/ 4749800 h 8237698"/>
                <a:gd name="connsiteX92" fmla="*/ 549913 w 6411162"/>
                <a:gd name="connsiteY92" fmla="*/ 4832350 h 8237698"/>
                <a:gd name="connsiteX93" fmla="*/ 353063 w 6411162"/>
                <a:gd name="connsiteY93" fmla="*/ 4946650 h 8237698"/>
                <a:gd name="connsiteX94" fmla="*/ 168913 w 6411162"/>
                <a:gd name="connsiteY94" fmla="*/ 4946650 h 8237698"/>
                <a:gd name="connsiteX95" fmla="*/ 10163 w 6411162"/>
                <a:gd name="connsiteY95" fmla="*/ 4978400 h 8237698"/>
                <a:gd name="connsiteX96" fmla="*/ 29213 w 6411162"/>
                <a:gd name="connsiteY96" fmla="*/ 5137150 h 8237698"/>
                <a:gd name="connsiteX97" fmla="*/ 86363 w 6411162"/>
                <a:gd name="connsiteY97" fmla="*/ 5353050 h 8237698"/>
                <a:gd name="connsiteX98" fmla="*/ 194313 w 6411162"/>
                <a:gd name="connsiteY98" fmla="*/ 5588000 h 8237698"/>
                <a:gd name="connsiteX99" fmla="*/ 270513 w 6411162"/>
                <a:gd name="connsiteY99" fmla="*/ 5753100 h 8237698"/>
                <a:gd name="connsiteX100" fmla="*/ 473713 w 6411162"/>
                <a:gd name="connsiteY100" fmla="*/ 5784850 h 8237698"/>
                <a:gd name="connsiteX101" fmla="*/ 562613 w 6411162"/>
                <a:gd name="connsiteY101" fmla="*/ 5695950 h 8237698"/>
                <a:gd name="connsiteX102" fmla="*/ 676913 w 6411162"/>
                <a:gd name="connsiteY102" fmla="*/ 5835650 h 8237698"/>
                <a:gd name="connsiteX103" fmla="*/ 746763 w 6411162"/>
                <a:gd name="connsiteY103" fmla="*/ 6007100 h 8237698"/>
                <a:gd name="connsiteX104" fmla="*/ 1019813 w 6411162"/>
                <a:gd name="connsiteY104" fmla="*/ 6267450 h 8237698"/>
                <a:gd name="connsiteX105" fmla="*/ 1115063 w 6411162"/>
                <a:gd name="connsiteY105" fmla="*/ 6489700 h 8237698"/>
                <a:gd name="connsiteX106" fmla="*/ 1375413 w 6411162"/>
                <a:gd name="connsiteY106" fmla="*/ 6604000 h 8237698"/>
                <a:gd name="connsiteX107" fmla="*/ 1356363 w 6411162"/>
                <a:gd name="connsiteY107" fmla="*/ 6743700 h 8237698"/>
                <a:gd name="connsiteX108" fmla="*/ 1470663 w 6411162"/>
                <a:gd name="connsiteY108" fmla="*/ 6819900 h 8237698"/>
                <a:gd name="connsiteX109" fmla="*/ 1711963 w 6411162"/>
                <a:gd name="connsiteY109" fmla="*/ 6991350 h 8237698"/>
                <a:gd name="connsiteX110" fmla="*/ 1953263 w 6411162"/>
                <a:gd name="connsiteY110" fmla="*/ 7048500 h 8237698"/>
                <a:gd name="connsiteX111" fmla="*/ 2112013 w 6411162"/>
                <a:gd name="connsiteY111" fmla="*/ 7175500 h 8237698"/>
                <a:gd name="connsiteX112" fmla="*/ 2264413 w 6411162"/>
                <a:gd name="connsiteY112" fmla="*/ 7175500 h 8237698"/>
                <a:gd name="connsiteX113" fmla="*/ 2378713 w 6411162"/>
                <a:gd name="connsiteY113" fmla="*/ 7207250 h 8237698"/>
                <a:gd name="connsiteX114" fmla="*/ 2620013 w 6411162"/>
                <a:gd name="connsiteY114" fmla="*/ 7397750 h 8237698"/>
                <a:gd name="connsiteX115" fmla="*/ 2880363 w 6411162"/>
                <a:gd name="connsiteY115" fmla="*/ 7308850 h 8237698"/>
                <a:gd name="connsiteX116" fmla="*/ 3045463 w 6411162"/>
                <a:gd name="connsiteY116" fmla="*/ 7321550 h 8237698"/>
                <a:gd name="connsiteX117" fmla="*/ 3255013 w 6411162"/>
                <a:gd name="connsiteY117" fmla="*/ 7245350 h 8237698"/>
                <a:gd name="connsiteX118" fmla="*/ 3585213 w 6411162"/>
                <a:gd name="connsiteY118" fmla="*/ 7213600 h 8237698"/>
                <a:gd name="connsiteX119" fmla="*/ 3737613 w 6411162"/>
                <a:gd name="connsiteY119" fmla="*/ 7061200 h 8237698"/>
                <a:gd name="connsiteX120" fmla="*/ 4099563 w 6411162"/>
                <a:gd name="connsiteY120" fmla="*/ 6978650 h 8237698"/>
                <a:gd name="connsiteX121" fmla="*/ 4315463 w 6411162"/>
                <a:gd name="connsiteY121" fmla="*/ 6870700 h 8237698"/>
                <a:gd name="connsiteX122" fmla="*/ 4296413 w 6411162"/>
                <a:gd name="connsiteY122" fmla="*/ 6883400 h 8237698"/>
                <a:gd name="connsiteX123" fmla="*/ 4480563 w 6411162"/>
                <a:gd name="connsiteY123" fmla="*/ 7004050 h 8237698"/>
                <a:gd name="connsiteX124" fmla="*/ 4429763 w 6411162"/>
                <a:gd name="connsiteY124" fmla="*/ 6870700 h 8237698"/>
                <a:gd name="connsiteX125" fmla="*/ 4512313 w 6411162"/>
                <a:gd name="connsiteY125" fmla="*/ 6813550 h 8237698"/>
                <a:gd name="connsiteX126" fmla="*/ 4563113 w 6411162"/>
                <a:gd name="connsiteY126" fmla="*/ 6680200 h 8237698"/>
                <a:gd name="connsiteX127" fmla="*/ 4963163 w 6411162"/>
                <a:gd name="connsiteY127" fmla="*/ 6953250 h 8237698"/>
                <a:gd name="connsiteX128" fmla="*/ 5242563 w 6411162"/>
                <a:gd name="connsiteY128" fmla="*/ 7340600 h 8237698"/>
                <a:gd name="connsiteX129" fmla="*/ 5591813 w 6411162"/>
                <a:gd name="connsiteY129" fmla="*/ 7473950 h 8237698"/>
                <a:gd name="connsiteX130" fmla="*/ 5820413 w 6411162"/>
                <a:gd name="connsiteY130" fmla="*/ 7810500 h 8237698"/>
                <a:gd name="connsiteX131" fmla="*/ 6296663 w 6411162"/>
                <a:gd name="connsiteY131" fmla="*/ 8115300 h 8237698"/>
                <a:gd name="connsiteX132" fmla="*/ 6385564 w 6411162"/>
                <a:gd name="connsiteY132" fmla="*/ 8077200 h 8237698"/>
                <a:gd name="connsiteX133" fmla="*/ 5388613 w 6411162"/>
                <a:gd name="connsiteY133" fmla="*/ 6419851 h 8237698"/>
                <a:gd name="connsiteX134" fmla="*/ 5452112 w 6411162"/>
                <a:gd name="connsiteY134" fmla="*/ 4584700 h 8237698"/>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388613 w 6393597"/>
                <a:gd name="connsiteY134" fmla="*/ 6419851 h 8140850"/>
                <a:gd name="connsiteX135" fmla="*/ 5452112 w 6393597"/>
                <a:gd name="connsiteY135" fmla="*/ 45847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388613 w 6393597"/>
                <a:gd name="connsiteY135" fmla="*/ 6419851 h 8140850"/>
                <a:gd name="connsiteX136" fmla="*/ 5452112 w 6393597"/>
                <a:gd name="connsiteY136" fmla="*/ 45847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388613 w 6393597"/>
                <a:gd name="connsiteY136" fmla="*/ 6419851 h 8140850"/>
                <a:gd name="connsiteX137" fmla="*/ 5452112 w 6393597"/>
                <a:gd name="connsiteY137" fmla="*/ 45847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4950463 w 6393597"/>
                <a:gd name="connsiteY136" fmla="*/ 5359401 h 8140850"/>
                <a:gd name="connsiteX137" fmla="*/ 5452112 w 6393597"/>
                <a:gd name="connsiteY137" fmla="*/ 45847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4950463 w 6393597"/>
                <a:gd name="connsiteY136" fmla="*/ 5359401 h 8140850"/>
                <a:gd name="connsiteX137" fmla="*/ 5394962 w 6393597"/>
                <a:gd name="connsiteY137" fmla="*/ 382905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50463 w 6393597"/>
                <a:gd name="connsiteY137" fmla="*/ 5359401 h 8140850"/>
                <a:gd name="connsiteX138" fmla="*/ 5394962 w 6393597"/>
                <a:gd name="connsiteY138" fmla="*/ 382905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50463 w 6393597"/>
                <a:gd name="connsiteY137" fmla="*/ 5359401 h 8140850"/>
                <a:gd name="connsiteX138" fmla="*/ 5394962 w 6393597"/>
                <a:gd name="connsiteY138" fmla="*/ 382905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886963 w 6393597"/>
                <a:gd name="connsiteY137" fmla="*/ 4800601 h 8140850"/>
                <a:gd name="connsiteX138" fmla="*/ 5394962 w 6393597"/>
                <a:gd name="connsiteY138" fmla="*/ 382905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86963 w 6393597"/>
                <a:gd name="connsiteY138" fmla="*/ 4800601 h 8140850"/>
                <a:gd name="connsiteX139" fmla="*/ 5394962 w 6393597"/>
                <a:gd name="connsiteY139" fmla="*/ 382905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86963 w 6393597"/>
                <a:gd name="connsiteY138" fmla="*/ 4800601 h 8140850"/>
                <a:gd name="connsiteX139" fmla="*/ 4874264 w 6393597"/>
                <a:gd name="connsiteY139" fmla="*/ 4362450 h 8140850"/>
                <a:gd name="connsiteX140" fmla="*/ 5394962 w 6393597"/>
                <a:gd name="connsiteY140" fmla="*/ 382905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74264 w 6393597"/>
                <a:gd name="connsiteY139" fmla="*/ 4362450 h 8140850"/>
                <a:gd name="connsiteX140" fmla="*/ 5394962 w 6393597"/>
                <a:gd name="connsiteY140" fmla="*/ 382905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74264 w 6393597"/>
                <a:gd name="connsiteY139" fmla="*/ 4362450 h 8140850"/>
                <a:gd name="connsiteX140" fmla="*/ 4988564 w 6393597"/>
                <a:gd name="connsiteY140" fmla="*/ 4298950 h 8140850"/>
                <a:gd name="connsiteX141" fmla="*/ 5394962 w 6393597"/>
                <a:gd name="connsiteY141" fmla="*/ 382905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74264 w 6393597"/>
                <a:gd name="connsiteY140" fmla="*/ 4362450 h 8140850"/>
                <a:gd name="connsiteX141" fmla="*/ 4988564 w 6393597"/>
                <a:gd name="connsiteY141" fmla="*/ 4298950 h 8140850"/>
                <a:gd name="connsiteX142" fmla="*/ 5394962 w 6393597"/>
                <a:gd name="connsiteY142" fmla="*/ 382905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74264 w 6393597"/>
                <a:gd name="connsiteY140" fmla="*/ 4362450 h 8140850"/>
                <a:gd name="connsiteX141" fmla="*/ 4988564 w 6393597"/>
                <a:gd name="connsiteY141" fmla="*/ 4298950 h 8140850"/>
                <a:gd name="connsiteX142" fmla="*/ 5217162 w 6393597"/>
                <a:gd name="connsiteY142" fmla="*/ 29718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74264 w 6393597"/>
                <a:gd name="connsiteY140" fmla="*/ 4362450 h 8140850"/>
                <a:gd name="connsiteX141" fmla="*/ 4988564 w 6393597"/>
                <a:gd name="connsiteY141" fmla="*/ 4298950 h 8140850"/>
                <a:gd name="connsiteX142" fmla="*/ 5013964 w 6393597"/>
                <a:gd name="connsiteY142" fmla="*/ 4140200 h 8140850"/>
                <a:gd name="connsiteX143" fmla="*/ 5217162 w 6393597"/>
                <a:gd name="connsiteY143" fmla="*/ 29718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74264 w 6393597"/>
                <a:gd name="connsiteY140" fmla="*/ 4362450 h 8140850"/>
                <a:gd name="connsiteX141" fmla="*/ 4988564 w 6393597"/>
                <a:gd name="connsiteY141" fmla="*/ 4298950 h 8140850"/>
                <a:gd name="connsiteX142" fmla="*/ 5013964 w 6393597"/>
                <a:gd name="connsiteY142" fmla="*/ 4140200 h 8140850"/>
                <a:gd name="connsiteX143" fmla="*/ 5185414 w 6393597"/>
                <a:gd name="connsiteY143" fmla="*/ 3905250 h 8140850"/>
                <a:gd name="connsiteX144" fmla="*/ 5217162 w 6393597"/>
                <a:gd name="connsiteY144" fmla="*/ 29718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74264 w 6393597"/>
                <a:gd name="connsiteY140" fmla="*/ 4362450 h 8140850"/>
                <a:gd name="connsiteX141" fmla="*/ 4988564 w 6393597"/>
                <a:gd name="connsiteY141" fmla="*/ 4298950 h 8140850"/>
                <a:gd name="connsiteX142" fmla="*/ 5013964 w 6393597"/>
                <a:gd name="connsiteY142" fmla="*/ 4140200 h 8140850"/>
                <a:gd name="connsiteX143" fmla="*/ 5185414 w 6393597"/>
                <a:gd name="connsiteY143" fmla="*/ 3905250 h 8140850"/>
                <a:gd name="connsiteX144" fmla="*/ 5134614 w 6393597"/>
                <a:gd name="connsiteY144" fmla="*/ 3771900 h 8140850"/>
                <a:gd name="connsiteX145" fmla="*/ 5217162 w 6393597"/>
                <a:gd name="connsiteY145" fmla="*/ 29718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74264 w 6393597"/>
                <a:gd name="connsiteY140" fmla="*/ 4362450 h 8140850"/>
                <a:gd name="connsiteX141" fmla="*/ 4988564 w 6393597"/>
                <a:gd name="connsiteY141" fmla="*/ 4298950 h 8140850"/>
                <a:gd name="connsiteX142" fmla="*/ 5013964 w 6393597"/>
                <a:gd name="connsiteY142" fmla="*/ 4140200 h 8140850"/>
                <a:gd name="connsiteX143" fmla="*/ 5185414 w 6393597"/>
                <a:gd name="connsiteY143" fmla="*/ 3905250 h 8140850"/>
                <a:gd name="connsiteX144" fmla="*/ 5134614 w 6393597"/>
                <a:gd name="connsiteY144" fmla="*/ 3771900 h 8140850"/>
                <a:gd name="connsiteX145" fmla="*/ 5121914 w 6393597"/>
                <a:gd name="connsiteY145" fmla="*/ 3587750 h 8140850"/>
                <a:gd name="connsiteX146" fmla="*/ 5217162 w 6393597"/>
                <a:gd name="connsiteY146" fmla="*/ 29718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74264 w 6393597"/>
                <a:gd name="connsiteY140" fmla="*/ 4362450 h 8140850"/>
                <a:gd name="connsiteX141" fmla="*/ 4988564 w 6393597"/>
                <a:gd name="connsiteY141" fmla="*/ 4298950 h 8140850"/>
                <a:gd name="connsiteX142" fmla="*/ 5013964 w 6393597"/>
                <a:gd name="connsiteY142" fmla="*/ 4140200 h 8140850"/>
                <a:gd name="connsiteX143" fmla="*/ 5185414 w 6393597"/>
                <a:gd name="connsiteY143" fmla="*/ 3905250 h 8140850"/>
                <a:gd name="connsiteX144" fmla="*/ 5134614 w 6393597"/>
                <a:gd name="connsiteY144" fmla="*/ 3771900 h 8140850"/>
                <a:gd name="connsiteX145" fmla="*/ 5121914 w 6393597"/>
                <a:gd name="connsiteY145" fmla="*/ 3587750 h 8140850"/>
                <a:gd name="connsiteX146" fmla="*/ 5210814 w 6393597"/>
                <a:gd name="connsiteY146" fmla="*/ 3473450 h 8140850"/>
                <a:gd name="connsiteX147" fmla="*/ 5217162 w 6393597"/>
                <a:gd name="connsiteY147" fmla="*/ 29718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74264 w 6393597"/>
                <a:gd name="connsiteY140" fmla="*/ 4362450 h 8140850"/>
                <a:gd name="connsiteX141" fmla="*/ 4988564 w 6393597"/>
                <a:gd name="connsiteY141" fmla="*/ 4298950 h 8140850"/>
                <a:gd name="connsiteX142" fmla="*/ 5013964 w 6393597"/>
                <a:gd name="connsiteY142" fmla="*/ 4140200 h 8140850"/>
                <a:gd name="connsiteX143" fmla="*/ 5185414 w 6393597"/>
                <a:gd name="connsiteY143" fmla="*/ 3905250 h 8140850"/>
                <a:gd name="connsiteX144" fmla="*/ 5134614 w 6393597"/>
                <a:gd name="connsiteY144" fmla="*/ 3771900 h 8140850"/>
                <a:gd name="connsiteX145" fmla="*/ 5121914 w 6393597"/>
                <a:gd name="connsiteY145" fmla="*/ 3587750 h 8140850"/>
                <a:gd name="connsiteX146" fmla="*/ 5210814 w 6393597"/>
                <a:gd name="connsiteY146" fmla="*/ 3473450 h 8140850"/>
                <a:gd name="connsiteX147" fmla="*/ 5096514 w 6393597"/>
                <a:gd name="connsiteY147" fmla="*/ 3429000 h 8140850"/>
                <a:gd name="connsiteX148" fmla="*/ 5217162 w 6393597"/>
                <a:gd name="connsiteY148" fmla="*/ 29718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74264 w 6393597"/>
                <a:gd name="connsiteY140" fmla="*/ 4362450 h 8140850"/>
                <a:gd name="connsiteX141" fmla="*/ 4988564 w 6393597"/>
                <a:gd name="connsiteY141" fmla="*/ 4298950 h 8140850"/>
                <a:gd name="connsiteX142" fmla="*/ 5013964 w 6393597"/>
                <a:gd name="connsiteY142" fmla="*/ 4140200 h 8140850"/>
                <a:gd name="connsiteX143" fmla="*/ 5185414 w 6393597"/>
                <a:gd name="connsiteY143" fmla="*/ 3905250 h 8140850"/>
                <a:gd name="connsiteX144" fmla="*/ 5134614 w 6393597"/>
                <a:gd name="connsiteY144" fmla="*/ 3771900 h 8140850"/>
                <a:gd name="connsiteX145" fmla="*/ 5121914 w 6393597"/>
                <a:gd name="connsiteY145" fmla="*/ 3587750 h 8140850"/>
                <a:gd name="connsiteX146" fmla="*/ 5210814 w 6393597"/>
                <a:gd name="connsiteY146" fmla="*/ 3473450 h 8140850"/>
                <a:gd name="connsiteX147" fmla="*/ 5096514 w 6393597"/>
                <a:gd name="connsiteY147" fmla="*/ 3429000 h 8140850"/>
                <a:gd name="connsiteX148" fmla="*/ 5096514 w 6393597"/>
                <a:gd name="connsiteY148" fmla="*/ 3155950 h 8140850"/>
                <a:gd name="connsiteX149" fmla="*/ 5217162 w 6393597"/>
                <a:gd name="connsiteY149" fmla="*/ 29718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74264 w 6393597"/>
                <a:gd name="connsiteY140" fmla="*/ 436245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217162 w 6393597"/>
                <a:gd name="connsiteY150" fmla="*/ 29718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217162 w 6393597"/>
                <a:gd name="connsiteY150" fmla="*/ 29718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6341112 w 6393597"/>
                <a:gd name="connsiteY150" fmla="*/ 12319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363214 w 6393597"/>
                <a:gd name="connsiteY150" fmla="*/ 2578100 h 8140850"/>
                <a:gd name="connsiteX151" fmla="*/ 6341112 w 6393597"/>
                <a:gd name="connsiteY151" fmla="*/ 12319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363214 w 6393597"/>
                <a:gd name="connsiteY150" fmla="*/ 2578100 h 8140850"/>
                <a:gd name="connsiteX151" fmla="*/ 6341112 w 6393597"/>
                <a:gd name="connsiteY151" fmla="*/ 12319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248914 w 6393597"/>
                <a:gd name="connsiteY150" fmla="*/ 2895600 h 8140850"/>
                <a:gd name="connsiteX151" fmla="*/ 5363214 w 6393597"/>
                <a:gd name="connsiteY151" fmla="*/ 2578100 h 8140850"/>
                <a:gd name="connsiteX152" fmla="*/ 6341112 w 6393597"/>
                <a:gd name="connsiteY152" fmla="*/ 12319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248914 w 6393597"/>
                <a:gd name="connsiteY150" fmla="*/ 2895600 h 8140850"/>
                <a:gd name="connsiteX151" fmla="*/ 5363214 w 6393597"/>
                <a:gd name="connsiteY151" fmla="*/ 2578100 h 8140850"/>
                <a:gd name="connsiteX152" fmla="*/ 6341112 w 6393597"/>
                <a:gd name="connsiteY152" fmla="*/ 12319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229864 w 6393597"/>
                <a:gd name="connsiteY150" fmla="*/ 2895600 h 8140850"/>
                <a:gd name="connsiteX151" fmla="*/ 5363214 w 6393597"/>
                <a:gd name="connsiteY151" fmla="*/ 2578100 h 8140850"/>
                <a:gd name="connsiteX152" fmla="*/ 6341112 w 6393597"/>
                <a:gd name="connsiteY152" fmla="*/ 12319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229864 w 6393597"/>
                <a:gd name="connsiteY150" fmla="*/ 2895600 h 8140850"/>
                <a:gd name="connsiteX151" fmla="*/ 5363214 w 6393597"/>
                <a:gd name="connsiteY151" fmla="*/ 2578100 h 8140850"/>
                <a:gd name="connsiteX152" fmla="*/ 5629914 w 6393597"/>
                <a:gd name="connsiteY152" fmla="*/ 2025650 h 8140850"/>
                <a:gd name="connsiteX153" fmla="*/ 6341112 w 6393597"/>
                <a:gd name="connsiteY153" fmla="*/ 12319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229864 w 6393597"/>
                <a:gd name="connsiteY150" fmla="*/ 2895600 h 8140850"/>
                <a:gd name="connsiteX151" fmla="*/ 5363214 w 6393597"/>
                <a:gd name="connsiteY151" fmla="*/ 2578100 h 8140850"/>
                <a:gd name="connsiteX152" fmla="*/ 5414014 w 6393597"/>
                <a:gd name="connsiteY152" fmla="*/ 2470150 h 8140850"/>
                <a:gd name="connsiteX153" fmla="*/ 5629914 w 6393597"/>
                <a:gd name="connsiteY153" fmla="*/ 2025650 h 8140850"/>
                <a:gd name="connsiteX154" fmla="*/ 6341112 w 6393597"/>
                <a:gd name="connsiteY154" fmla="*/ 12319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229864 w 6393597"/>
                <a:gd name="connsiteY150" fmla="*/ 2895600 h 8140850"/>
                <a:gd name="connsiteX151" fmla="*/ 5363214 w 6393597"/>
                <a:gd name="connsiteY151" fmla="*/ 2578100 h 8140850"/>
                <a:gd name="connsiteX152" fmla="*/ 5414014 w 6393597"/>
                <a:gd name="connsiteY152" fmla="*/ 2470150 h 8140850"/>
                <a:gd name="connsiteX153" fmla="*/ 5629914 w 6393597"/>
                <a:gd name="connsiteY153" fmla="*/ 2025650 h 8140850"/>
                <a:gd name="connsiteX154" fmla="*/ 5795014 w 6393597"/>
                <a:gd name="connsiteY154" fmla="*/ 1524000 h 8140850"/>
                <a:gd name="connsiteX155" fmla="*/ 6341112 w 6393597"/>
                <a:gd name="connsiteY155" fmla="*/ 12319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229864 w 6393597"/>
                <a:gd name="connsiteY150" fmla="*/ 2895600 h 8140850"/>
                <a:gd name="connsiteX151" fmla="*/ 5363214 w 6393597"/>
                <a:gd name="connsiteY151" fmla="*/ 2578100 h 8140850"/>
                <a:gd name="connsiteX152" fmla="*/ 5414014 w 6393597"/>
                <a:gd name="connsiteY152" fmla="*/ 2470150 h 8140850"/>
                <a:gd name="connsiteX153" fmla="*/ 5629914 w 6393597"/>
                <a:gd name="connsiteY153" fmla="*/ 2025650 h 8140850"/>
                <a:gd name="connsiteX154" fmla="*/ 5795014 w 6393597"/>
                <a:gd name="connsiteY154" fmla="*/ 1524000 h 8140850"/>
                <a:gd name="connsiteX155" fmla="*/ 6029964 w 6393597"/>
                <a:gd name="connsiteY155" fmla="*/ 857250 h 8140850"/>
                <a:gd name="connsiteX156" fmla="*/ 6341112 w 6393597"/>
                <a:gd name="connsiteY156" fmla="*/ 12319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229864 w 6393597"/>
                <a:gd name="connsiteY150" fmla="*/ 2895600 h 8140850"/>
                <a:gd name="connsiteX151" fmla="*/ 5363214 w 6393597"/>
                <a:gd name="connsiteY151" fmla="*/ 2578100 h 8140850"/>
                <a:gd name="connsiteX152" fmla="*/ 5414014 w 6393597"/>
                <a:gd name="connsiteY152" fmla="*/ 2470150 h 8140850"/>
                <a:gd name="connsiteX153" fmla="*/ 5629914 w 6393597"/>
                <a:gd name="connsiteY153" fmla="*/ 2025650 h 8140850"/>
                <a:gd name="connsiteX154" fmla="*/ 5795014 w 6393597"/>
                <a:gd name="connsiteY154" fmla="*/ 1524000 h 8140850"/>
                <a:gd name="connsiteX155" fmla="*/ 5788664 w 6393597"/>
                <a:gd name="connsiteY155" fmla="*/ 1371600 h 8140850"/>
                <a:gd name="connsiteX156" fmla="*/ 6029964 w 6393597"/>
                <a:gd name="connsiteY156" fmla="*/ 857250 h 8140850"/>
                <a:gd name="connsiteX157" fmla="*/ 6341112 w 6393597"/>
                <a:gd name="connsiteY157" fmla="*/ 12319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229864 w 6393597"/>
                <a:gd name="connsiteY150" fmla="*/ 2895600 h 8140850"/>
                <a:gd name="connsiteX151" fmla="*/ 5363214 w 6393597"/>
                <a:gd name="connsiteY151" fmla="*/ 2578100 h 8140850"/>
                <a:gd name="connsiteX152" fmla="*/ 5414014 w 6393597"/>
                <a:gd name="connsiteY152" fmla="*/ 2470150 h 8140850"/>
                <a:gd name="connsiteX153" fmla="*/ 5629914 w 6393597"/>
                <a:gd name="connsiteY153" fmla="*/ 2025650 h 8140850"/>
                <a:gd name="connsiteX154" fmla="*/ 5725164 w 6393597"/>
                <a:gd name="connsiteY154" fmla="*/ 1638300 h 8140850"/>
                <a:gd name="connsiteX155" fmla="*/ 5788664 w 6393597"/>
                <a:gd name="connsiteY155" fmla="*/ 1371600 h 8140850"/>
                <a:gd name="connsiteX156" fmla="*/ 6029964 w 6393597"/>
                <a:gd name="connsiteY156" fmla="*/ 857250 h 8140850"/>
                <a:gd name="connsiteX157" fmla="*/ 6341112 w 6393597"/>
                <a:gd name="connsiteY157" fmla="*/ 12319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229864 w 6393597"/>
                <a:gd name="connsiteY150" fmla="*/ 2895600 h 8140850"/>
                <a:gd name="connsiteX151" fmla="*/ 5363214 w 6393597"/>
                <a:gd name="connsiteY151" fmla="*/ 2578100 h 8140850"/>
                <a:gd name="connsiteX152" fmla="*/ 5414014 w 6393597"/>
                <a:gd name="connsiteY152" fmla="*/ 2470150 h 8140850"/>
                <a:gd name="connsiteX153" fmla="*/ 5629914 w 6393597"/>
                <a:gd name="connsiteY153" fmla="*/ 2025650 h 8140850"/>
                <a:gd name="connsiteX154" fmla="*/ 5725164 w 6393597"/>
                <a:gd name="connsiteY154" fmla="*/ 1638300 h 8140850"/>
                <a:gd name="connsiteX155" fmla="*/ 5788664 w 6393597"/>
                <a:gd name="connsiteY155" fmla="*/ 1371600 h 8140850"/>
                <a:gd name="connsiteX156" fmla="*/ 6029964 w 6393597"/>
                <a:gd name="connsiteY156" fmla="*/ 857250 h 8140850"/>
                <a:gd name="connsiteX157" fmla="*/ 6163312 w 6393597"/>
                <a:gd name="connsiteY157" fmla="*/ 8255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480563 w 6393597"/>
                <a:gd name="connsiteY123" fmla="*/ 7004050 h 8140850"/>
                <a:gd name="connsiteX124" fmla="*/ 4429763 w 6393597"/>
                <a:gd name="connsiteY124" fmla="*/ 6870700 h 8140850"/>
                <a:gd name="connsiteX125" fmla="*/ 4512313 w 6393597"/>
                <a:gd name="connsiteY125" fmla="*/ 6813550 h 8140850"/>
                <a:gd name="connsiteX126" fmla="*/ 4563113 w 6393597"/>
                <a:gd name="connsiteY126" fmla="*/ 6680200 h 8140850"/>
                <a:gd name="connsiteX127" fmla="*/ 4963163 w 6393597"/>
                <a:gd name="connsiteY127" fmla="*/ 6953250 h 8140850"/>
                <a:gd name="connsiteX128" fmla="*/ 5242563 w 6393597"/>
                <a:gd name="connsiteY128" fmla="*/ 7340600 h 8140850"/>
                <a:gd name="connsiteX129" fmla="*/ 5591813 w 6393597"/>
                <a:gd name="connsiteY129" fmla="*/ 7473950 h 8140850"/>
                <a:gd name="connsiteX130" fmla="*/ 5820413 w 6393597"/>
                <a:gd name="connsiteY130" fmla="*/ 7810500 h 8140850"/>
                <a:gd name="connsiteX131" fmla="*/ 6296663 w 6393597"/>
                <a:gd name="connsiteY131" fmla="*/ 8115300 h 8140850"/>
                <a:gd name="connsiteX132" fmla="*/ 6385564 w 6393597"/>
                <a:gd name="connsiteY132" fmla="*/ 8077200 h 8140850"/>
                <a:gd name="connsiteX133" fmla="*/ 6099813 w 6393597"/>
                <a:gd name="connsiteY133" fmla="*/ 7645400 h 8140850"/>
                <a:gd name="connsiteX134" fmla="*/ 5636264 w 6393597"/>
                <a:gd name="connsiteY134" fmla="*/ 6883400 h 8140850"/>
                <a:gd name="connsiteX135" fmla="*/ 5515614 w 6393597"/>
                <a:gd name="connsiteY135" fmla="*/ 6623050 h 8140850"/>
                <a:gd name="connsiteX136" fmla="*/ 5045714 w 6393597"/>
                <a:gd name="connsiteY136" fmla="*/ 5638800 h 8140850"/>
                <a:gd name="connsiteX137" fmla="*/ 4937764 w 6393597"/>
                <a:gd name="connsiteY137" fmla="*/ 5295900 h 8140850"/>
                <a:gd name="connsiteX138" fmla="*/ 4848863 w 6393597"/>
                <a:gd name="connsiteY138" fmla="*/ 4813301 h 8140850"/>
                <a:gd name="connsiteX139" fmla="*/ 4823464 w 6393597"/>
                <a:gd name="connsiteY139" fmla="*/ 4470400 h 8140850"/>
                <a:gd name="connsiteX140" fmla="*/ 4886964 w 6393597"/>
                <a:gd name="connsiteY140" fmla="*/ 4330700 h 8140850"/>
                <a:gd name="connsiteX141" fmla="*/ 4988564 w 6393597"/>
                <a:gd name="connsiteY141" fmla="*/ 4298950 h 8140850"/>
                <a:gd name="connsiteX142" fmla="*/ 5013964 w 6393597"/>
                <a:gd name="connsiteY142" fmla="*/ 4140200 h 8140850"/>
                <a:gd name="connsiteX143" fmla="*/ 5115564 w 6393597"/>
                <a:gd name="connsiteY143" fmla="*/ 4038600 h 8140850"/>
                <a:gd name="connsiteX144" fmla="*/ 5185414 w 6393597"/>
                <a:gd name="connsiteY144" fmla="*/ 3905250 h 8140850"/>
                <a:gd name="connsiteX145" fmla="*/ 5134614 w 6393597"/>
                <a:gd name="connsiteY145" fmla="*/ 3771900 h 8140850"/>
                <a:gd name="connsiteX146" fmla="*/ 5121914 w 6393597"/>
                <a:gd name="connsiteY146" fmla="*/ 3587750 h 8140850"/>
                <a:gd name="connsiteX147" fmla="*/ 5210814 w 6393597"/>
                <a:gd name="connsiteY147" fmla="*/ 3473450 h 8140850"/>
                <a:gd name="connsiteX148" fmla="*/ 5096514 w 6393597"/>
                <a:gd name="connsiteY148" fmla="*/ 3429000 h 8140850"/>
                <a:gd name="connsiteX149" fmla="*/ 5096514 w 6393597"/>
                <a:gd name="connsiteY149" fmla="*/ 3155950 h 8140850"/>
                <a:gd name="connsiteX150" fmla="*/ 5229864 w 6393597"/>
                <a:gd name="connsiteY150" fmla="*/ 2895600 h 8140850"/>
                <a:gd name="connsiteX151" fmla="*/ 5363214 w 6393597"/>
                <a:gd name="connsiteY151" fmla="*/ 2578100 h 8140850"/>
                <a:gd name="connsiteX152" fmla="*/ 5414014 w 6393597"/>
                <a:gd name="connsiteY152" fmla="*/ 2470150 h 8140850"/>
                <a:gd name="connsiteX153" fmla="*/ 5629914 w 6393597"/>
                <a:gd name="connsiteY153" fmla="*/ 2025650 h 8140850"/>
                <a:gd name="connsiteX154" fmla="*/ 5725164 w 6393597"/>
                <a:gd name="connsiteY154" fmla="*/ 1638300 h 8140850"/>
                <a:gd name="connsiteX155" fmla="*/ 5788664 w 6393597"/>
                <a:gd name="connsiteY155" fmla="*/ 1371600 h 8140850"/>
                <a:gd name="connsiteX156" fmla="*/ 6029964 w 6393597"/>
                <a:gd name="connsiteY156" fmla="*/ 857250 h 8140850"/>
                <a:gd name="connsiteX157" fmla="*/ 6163312 w 6393597"/>
                <a:gd name="connsiteY157" fmla="*/ 825500 h 8140850"/>
                <a:gd name="connsiteX158" fmla="*/ 6080762 w 6393597"/>
                <a:gd name="connsiteY158" fmla="*/ 6096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315463 w 6393597"/>
                <a:gd name="connsiteY121" fmla="*/ 6870700 h 8140850"/>
                <a:gd name="connsiteX122" fmla="*/ 4296413 w 6393597"/>
                <a:gd name="connsiteY122" fmla="*/ 6883400 h 8140850"/>
                <a:gd name="connsiteX123" fmla="*/ 4318496 w 6393597"/>
                <a:gd name="connsiteY123" fmla="*/ 6915277 h 8140850"/>
                <a:gd name="connsiteX124" fmla="*/ 4480563 w 6393597"/>
                <a:gd name="connsiteY124" fmla="*/ 7004050 h 8140850"/>
                <a:gd name="connsiteX125" fmla="*/ 4429763 w 6393597"/>
                <a:gd name="connsiteY125" fmla="*/ 6870700 h 8140850"/>
                <a:gd name="connsiteX126" fmla="*/ 4512313 w 6393597"/>
                <a:gd name="connsiteY126" fmla="*/ 6813550 h 8140850"/>
                <a:gd name="connsiteX127" fmla="*/ 4563113 w 6393597"/>
                <a:gd name="connsiteY127" fmla="*/ 6680200 h 8140850"/>
                <a:gd name="connsiteX128" fmla="*/ 4963163 w 6393597"/>
                <a:gd name="connsiteY128" fmla="*/ 6953250 h 8140850"/>
                <a:gd name="connsiteX129" fmla="*/ 5242563 w 6393597"/>
                <a:gd name="connsiteY129" fmla="*/ 7340600 h 8140850"/>
                <a:gd name="connsiteX130" fmla="*/ 5591813 w 6393597"/>
                <a:gd name="connsiteY130" fmla="*/ 7473950 h 8140850"/>
                <a:gd name="connsiteX131" fmla="*/ 5820413 w 6393597"/>
                <a:gd name="connsiteY131" fmla="*/ 7810500 h 8140850"/>
                <a:gd name="connsiteX132" fmla="*/ 6296663 w 6393597"/>
                <a:gd name="connsiteY132" fmla="*/ 8115300 h 8140850"/>
                <a:gd name="connsiteX133" fmla="*/ 6385564 w 6393597"/>
                <a:gd name="connsiteY133" fmla="*/ 8077200 h 8140850"/>
                <a:gd name="connsiteX134" fmla="*/ 6099813 w 6393597"/>
                <a:gd name="connsiteY134" fmla="*/ 7645400 h 8140850"/>
                <a:gd name="connsiteX135" fmla="*/ 5636264 w 6393597"/>
                <a:gd name="connsiteY135" fmla="*/ 6883400 h 8140850"/>
                <a:gd name="connsiteX136" fmla="*/ 5515614 w 6393597"/>
                <a:gd name="connsiteY136" fmla="*/ 6623050 h 8140850"/>
                <a:gd name="connsiteX137" fmla="*/ 5045714 w 6393597"/>
                <a:gd name="connsiteY137" fmla="*/ 5638800 h 8140850"/>
                <a:gd name="connsiteX138" fmla="*/ 4937764 w 6393597"/>
                <a:gd name="connsiteY138" fmla="*/ 5295900 h 8140850"/>
                <a:gd name="connsiteX139" fmla="*/ 4848863 w 6393597"/>
                <a:gd name="connsiteY139" fmla="*/ 4813301 h 8140850"/>
                <a:gd name="connsiteX140" fmla="*/ 4823464 w 6393597"/>
                <a:gd name="connsiteY140" fmla="*/ 4470400 h 8140850"/>
                <a:gd name="connsiteX141" fmla="*/ 4886964 w 6393597"/>
                <a:gd name="connsiteY141" fmla="*/ 4330700 h 8140850"/>
                <a:gd name="connsiteX142" fmla="*/ 4988564 w 6393597"/>
                <a:gd name="connsiteY142" fmla="*/ 4298950 h 8140850"/>
                <a:gd name="connsiteX143" fmla="*/ 5013964 w 6393597"/>
                <a:gd name="connsiteY143" fmla="*/ 4140200 h 8140850"/>
                <a:gd name="connsiteX144" fmla="*/ 5115564 w 6393597"/>
                <a:gd name="connsiteY144" fmla="*/ 4038600 h 8140850"/>
                <a:gd name="connsiteX145" fmla="*/ 5185414 w 6393597"/>
                <a:gd name="connsiteY145" fmla="*/ 3905250 h 8140850"/>
                <a:gd name="connsiteX146" fmla="*/ 5134614 w 6393597"/>
                <a:gd name="connsiteY146" fmla="*/ 3771900 h 8140850"/>
                <a:gd name="connsiteX147" fmla="*/ 5121914 w 6393597"/>
                <a:gd name="connsiteY147" fmla="*/ 3587750 h 8140850"/>
                <a:gd name="connsiteX148" fmla="*/ 5210814 w 6393597"/>
                <a:gd name="connsiteY148" fmla="*/ 3473450 h 8140850"/>
                <a:gd name="connsiteX149" fmla="*/ 5096514 w 6393597"/>
                <a:gd name="connsiteY149" fmla="*/ 3429000 h 8140850"/>
                <a:gd name="connsiteX150" fmla="*/ 5096514 w 6393597"/>
                <a:gd name="connsiteY150" fmla="*/ 3155950 h 8140850"/>
                <a:gd name="connsiteX151" fmla="*/ 5229864 w 6393597"/>
                <a:gd name="connsiteY151" fmla="*/ 2895600 h 8140850"/>
                <a:gd name="connsiteX152" fmla="*/ 5363214 w 6393597"/>
                <a:gd name="connsiteY152" fmla="*/ 2578100 h 8140850"/>
                <a:gd name="connsiteX153" fmla="*/ 5414014 w 6393597"/>
                <a:gd name="connsiteY153" fmla="*/ 2470150 h 8140850"/>
                <a:gd name="connsiteX154" fmla="*/ 5629914 w 6393597"/>
                <a:gd name="connsiteY154" fmla="*/ 2025650 h 8140850"/>
                <a:gd name="connsiteX155" fmla="*/ 5725164 w 6393597"/>
                <a:gd name="connsiteY155" fmla="*/ 1638300 h 8140850"/>
                <a:gd name="connsiteX156" fmla="*/ 5788664 w 6393597"/>
                <a:gd name="connsiteY156" fmla="*/ 1371600 h 8140850"/>
                <a:gd name="connsiteX157" fmla="*/ 6029964 w 6393597"/>
                <a:gd name="connsiteY157" fmla="*/ 857250 h 8140850"/>
                <a:gd name="connsiteX158" fmla="*/ 6163312 w 6393597"/>
                <a:gd name="connsiteY158" fmla="*/ 825500 h 8140850"/>
                <a:gd name="connsiteX159" fmla="*/ 6080762 w 6393597"/>
                <a:gd name="connsiteY159" fmla="*/ 609600 h 8140850"/>
                <a:gd name="connsiteX0" fmla="*/ 6080762 w 6393597"/>
                <a:gd name="connsiteY0" fmla="*/ 609600 h 8140850"/>
                <a:gd name="connsiteX1" fmla="*/ 5991862 w 6393597"/>
                <a:gd name="connsiteY1" fmla="*/ 546100 h 8140850"/>
                <a:gd name="connsiteX2" fmla="*/ 5991862 w 6393597"/>
                <a:gd name="connsiteY2" fmla="*/ 590550 h 8140850"/>
                <a:gd name="connsiteX3" fmla="*/ 5871212 w 6393597"/>
                <a:gd name="connsiteY3" fmla="*/ 520700 h 8140850"/>
                <a:gd name="connsiteX4" fmla="*/ 5756912 w 6393597"/>
                <a:gd name="connsiteY4" fmla="*/ 514350 h 8140850"/>
                <a:gd name="connsiteX5" fmla="*/ 5744212 w 6393597"/>
                <a:gd name="connsiteY5" fmla="*/ 552450 h 8140850"/>
                <a:gd name="connsiteX6" fmla="*/ 5541012 w 6393597"/>
                <a:gd name="connsiteY6" fmla="*/ 400050 h 8140850"/>
                <a:gd name="connsiteX7" fmla="*/ 5331462 w 6393597"/>
                <a:gd name="connsiteY7" fmla="*/ 311150 h 8140850"/>
                <a:gd name="connsiteX8" fmla="*/ 5274312 w 6393597"/>
                <a:gd name="connsiteY8" fmla="*/ 342900 h 8140850"/>
                <a:gd name="connsiteX9" fmla="*/ 5115562 w 6393597"/>
                <a:gd name="connsiteY9" fmla="*/ 285750 h 8140850"/>
                <a:gd name="connsiteX10" fmla="*/ 5109212 w 6393597"/>
                <a:gd name="connsiteY10" fmla="*/ 247650 h 8140850"/>
                <a:gd name="connsiteX11" fmla="*/ 5013962 w 6393597"/>
                <a:gd name="connsiteY11" fmla="*/ 158750 h 8140850"/>
                <a:gd name="connsiteX12" fmla="*/ 4956812 w 6393597"/>
                <a:gd name="connsiteY12" fmla="*/ 0 h 8140850"/>
                <a:gd name="connsiteX13" fmla="*/ 4861562 w 6393597"/>
                <a:gd name="connsiteY13" fmla="*/ 82550 h 8140850"/>
                <a:gd name="connsiteX14" fmla="*/ 4861562 w 6393597"/>
                <a:gd name="connsiteY14" fmla="*/ 177800 h 8140850"/>
                <a:gd name="connsiteX15" fmla="*/ 4861562 w 6393597"/>
                <a:gd name="connsiteY15" fmla="*/ 222250 h 8140850"/>
                <a:gd name="connsiteX16" fmla="*/ 4925062 w 6393597"/>
                <a:gd name="connsiteY16" fmla="*/ 285750 h 8140850"/>
                <a:gd name="connsiteX17" fmla="*/ 4925062 w 6393597"/>
                <a:gd name="connsiteY17" fmla="*/ 349250 h 8140850"/>
                <a:gd name="connsiteX18" fmla="*/ 5013962 w 6393597"/>
                <a:gd name="connsiteY18" fmla="*/ 488950 h 8140850"/>
                <a:gd name="connsiteX19" fmla="*/ 4931412 w 6393597"/>
                <a:gd name="connsiteY19" fmla="*/ 552450 h 8140850"/>
                <a:gd name="connsiteX20" fmla="*/ 4785362 w 6393597"/>
                <a:gd name="connsiteY20" fmla="*/ 584200 h 8140850"/>
                <a:gd name="connsiteX21" fmla="*/ 4728212 w 6393597"/>
                <a:gd name="connsiteY21" fmla="*/ 641350 h 8140850"/>
                <a:gd name="connsiteX22" fmla="*/ 4728212 w 6393597"/>
                <a:gd name="connsiteY22" fmla="*/ 641350 h 8140850"/>
                <a:gd name="connsiteX23" fmla="*/ 4677412 w 6393597"/>
                <a:gd name="connsiteY23" fmla="*/ 628650 h 8140850"/>
                <a:gd name="connsiteX24" fmla="*/ 4632962 w 6393597"/>
                <a:gd name="connsiteY24" fmla="*/ 781050 h 8140850"/>
                <a:gd name="connsiteX25" fmla="*/ 4594862 w 6393597"/>
                <a:gd name="connsiteY25" fmla="*/ 800100 h 8140850"/>
                <a:gd name="connsiteX26" fmla="*/ 4544062 w 6393597"/>
                <a:gd name="connsiteY26" fmla="*/ 850900 h 8140850"/>
                <a:gd name="connsiteX27" fmla="*/ 4442462 w 6393597"/>
                <a:gd name="connsiteY27" fmla="*/ 869950 h 8140850"/>
                <a:gd name="connsiteX28" fmla="*/ 4398012 w 6393597"/>
                <a:gd name="connsiteY28" fmla="*/ 990600 h 8140850"/>
                <a:gd name="connsiteX29" fmla="*/ 4309112 w 6393597"/>
                <a:gd name="connsiteY29" fmla="*/ 1073150 h 8140850"/>
                <a:gd name="connsiteX30" fmla="*/ 4175762 w 6393597"/>
                <a:gd name="connsiteY30" fmla="*/ 844550 h 8140850"/>
                <a:gd name="connsiteX31" fmla="*/ 4118612 w 6393597"/>
                <a:gd name="connsiteY31" fmla="*/ 889000 h 8140850"/>
                <a:gd name="connsiteX32" fmla="*/ 4029712 w 6393597"/>
                <a:gd name="connsiteY32" fmla="*/ 781050 h 8140850"/>
                <a:gd name="connsiteX33" fmla="*/ 3820162 w 6393597"/>
                <a:gd name="connsiteY33" fmla="*/ 755650 h 8140850"/>
                <a:gd name="connsiteX34" fmla="*/ 3788412 w 6393597"/>
                <a:gd name="connsiteY34" fmla="*/ 571500 h 8140850"/>
                <a:gd name="connsiteX35" fmla="*/ 3788412 w 6393597"/>
                <a:gd name="connsiteY35" fmla="*/ 482600 h 8140850"/>
                <a:gd name="connsiteX36" fmla="*/ 3750312 w 6393597"/>
                <a:gd name="connsiteY36" fmla="*/ 419100 h 8140850"/>
                <a:gd name="connsiteX37" fmla="*/ 3540762 w 6393597"/>
                <a:gd name="connsiteY37" fmla="*/ 400050 h 8140850"/>
                <a:gd name="connsiteX38" fmla="*/ 3521712 w 6393597"/>
                <a:gd name="connsiteY38" fmla="*/ 304800 h 8140850"/>
                <a:gd name="connsiteX39" fmla="*/ 3439162 w 6393597"/>
                <a:gd name="connsiteY39" fmla="*/ 184150 h 8140850"/>
                <a:gd name="connsiteX40" fmla="*/ 3337562 w 6393597"/>
                <a:gd name="connsiteY40" fmla="*/ 107950 h 8140850"/>
                <a:gd name="connsiteX41" fmla="*/ 3267712 w 6393597"/>
                <a:gd name="connsiteY41" fmla="*/ 95250 h 8140850"/>
                <a:gd name="connsiteX42" fmla="*/ 3229612 w 6393597"/>
                <a:gd name="connsiteY42" fmla="*/ 133350 h 8140850"/>
                <a:gd name="connsiteX43" fmla="*/ 3166112 w 6393597"/>
                <a:gd name="connsiteY43" fmla="*/ 146050 h 8140850"/>
                <a:gd name="connsiteX44" fmla="*/ 3178812 w 6393597"/>
                <a:gd name="connsiteY44" fmla="*/ 330200 h 8140850"/>
                <a:gd name="connsiteX45" fmla="*/ 3191512 w 6393597"/>
                <a:gd name="connsiteY45" fmla="*/ 527050 h 8140850"/>
                <a:gd name="connsiteX46" fmla="*/ 3178812 w 6393597"/>
                <a:gd name="connsiteY46" fmla="*/ 673100 h 8140850"/>
                <a:gd name="connsiteX47" fmla="*/ 3248662 w 6393597"/>
                <a:gd name="connsiteY47" fmla="*/ 768350 h 8140850"/>
                <a:gd name="connsiteX48" fmla="*/ 3248662 w 6393597"/>
                <a:gd name="connsiteY48" fmla="*/ 1016000 h 8140850"/>
                <a:gd name="connsiteX49" fmla="*/ 3191512 w 6393597"/>
                <a:gd name="connsiteY49" fmla="*/ 1117600 h 8140850"/>
                <a:gd name="connsiteX50" fmla="*/ 3204212 w 6393597"/>
                <a:gd name="connsiteY50" fmla="*/ 1174750 h 8140850"/>
                <a:gd name="connsiteX51" fmla="*/ 3197862 w 6393597"/>
                <a:gd name="connsiteY51" fmla="*/ 1212850 h 8140850"/>
                <a:gd name="connsiteX52" fmla="*/ 3185162 w 6393597"/>
                <a:gd name="connsiteY52" fmla="*/ 1244600 h 8140850"/>
                <a:gd name="connsiteX53" fmla="*/ 3223262 w 6393597"/>
                <a:gd name="connsiteY53" fmla="*/ 1352550 h 8140850"/>
                <a:gd name="connsiteX54" fmla="*/ 3350262 w 6393597"/>
                <a:gd name="connsiteY54" fmla="*/ 1460500 h 8140850"/>
                <a:gd name="connsiteX55" fmla="*/ 3388362 w 6393597"/>
                <a:gd name="connsiteY55" fmla="*/ 1555750 h 8140850"/>
                <a:gd name="connsiteX56" fmla="*/ 3286762 w 6393597"/>
                <a:gd name="connsiteY56" fmla="*/ 1625600 h 8140850"/>
                <a:gd name="connsiteX57" fmla="*/ 3108962 w 6393597"/>
                <a:gd name="connsiteY57" fmla="*/ 1657350 h 8140850"/>
                <a:gd name="connsiteX58" fmla="*/ 3032762 w 6393597"/>
                <a:gd name="connsiteY58" fmla="*/ 1720850 h 8140850"/>
                <a:gd name="connsiteX59" fmla="*/ 3001012 w 6393597"/>
                <a:gd name="connsiteY59" fmla="*/ 1835150 h 8140850"/>
                <a:gd name="connsiteX60" fmla="*/ 3058162 w 6393597"/>
                <a:gd name="connsiteY60" fmla="*/ 1892300 h 8140850"/>
                <a:gd name="connsiteX61" fmla="*/ 3121662 w 6393597"/>
                <a:gd name="connsiteY61" fmla="*/ 2044700 h 8140850"/>
                <a:gd name="connsiteX62" fmla="*/ 3083562 w 6393597"/>
                <a:gd name="connsiteY62" fmla="*/ 2178050 h 8140850"/>
                <a:gd name="connsiteX63" fmla="*/ 3134362 w 6393597"/>
                <a:gd name="connsiteY63" fmla="*/ 2247900 h 8140850"/>
                <a:gd name="connsiteX64" fmla="*/ 3140712 w 6393597"/>
                <a:gd name="connsiteY64" fmla="*/ 2501900 h 8140850"/>
                <a:gd name="connsiteX65" fmla="*/ 3191513 w 6393597"/>
                <a:gd name="connsiteY65" fmla="*/ 2914650 h 8140850"/>
                <a:gd name="connsiteX66" fmla="*/ 3147063 w 6393597"/>
                <a:gd name="connsiteY66" fmla="*/ 2914650 h 8140850"/>
                <a:gd name="connsiteX67" fmla="*/ 3064513 w 6393597"/>
                <a:gd name="connsiteY67" fmla="*/ 2990850 h 8140850"/>
                <a:gd name="connsiteX68" fmla="*/ 2994663 w 6393597"/>
                <a:gd name="connsiteY68" fmla="*/ 3124200 h 8140850"/>
                <a:gd name="connsiteX69" fmla="*/ 2912113 w 6393597"/>
                <a:gd name="connsiteY69" fmla="*/ 3314700 h 8140850"/>
                <a:gd name="connsiteX70" fmla="*/ 2893063 w 6393597"/>
                <a:gd name="connsiteY70" fmla="*/ 3562350 h 8140850"/>
                <a:gd name="connsiteX71" fmla="*/ 2816863 w 6393597"/>
                <a:gd name="connsiteY71" fmla="*/ 3695700 h 8140850"/>
                <a:gd name="connsiteX72" fmla="*/ 2626363 w 6393597"/>
                <a:gd name="connsiteY72" fmla="*/ 3689350 h 8140850"/>
                <a:gd name="connsiteX73" fmla="*/ 2562863 w 6393597"/>
                <a:gd name="connsiteY73" fmla="*/ 3613150 h 8140850"/>
                <a:gd name="connsiteX74" fmla="*/ 2442213 w 6393597"/>
                <a:gd name="connsiteY74" fmla="*/ 3587750 h 8140850"/>
                <a:gd name="connsiteX75" fmla="*/ 2359663 w 6393597"/>
                <a:gd name="connsiteY75" fmla="*/ 3689350 h 8140850"/>
                <a:gd name="connsiteX76" fmla="*/ 2175513 w 6393597"/>
                <a:gd name="connsiteY76" fmla="*/ 3663950 h 8140850"/>
                <a:gd name="connsiteX77" fmla="*/ 2105663 w 6393597"/>
                <a:gd name="connsiteY77" fmla="*/ 3803650 h 8140850"/>
                <a:gd name="connsiteX78" fmla="*/ 1946913 w 6393597"/>
                <a:gd name="connsiteY78" fmla="*/ 3822700 h 8140850"/>
                <a:gd name="connsiteX79" fmla="*/ 1826263 w 6393597"/>
                <a:gd name="connsiteY79" fmla="*/ 3841750 h 8140850"/>
                <a:gd name="connsiteX80" fmla="*/ 1762763 w 6393597"/>
                <a:gd name="connsiteY80" fmla="*/ 3873500 h 8140850"/>
                <a:gd name="connsiteX81" fmla="*/ 1629413 w 6393597"/>
                <a:gd name="connsiteY81" fmla="*/ 3835400 h 8140850"/>
                <a:gd name="connsiteX82" fmla="*/ 1546863 w 6393597"/>
                <a:gd name="connsiteY82" fmla="*/ 4000500 h 8140850"/>
                <a:gd name="connsiteX83" fmla="*/ 1330963 w 6393597"/>
                <a:gd name="connsiteY83" fmla="*/ 4064000 h 8140850"/>
                <a:gd name="connsiteX84" fmla="*/ 1318263 w 6393597"/>
                <a:gd name="connsiteY84" fmla="*/ 4267200 h 8140850"/>
                <a:gd name="connsiteX85" fmla="*/ 1235713 w 6393597"/>
                <a:gd name="connsiteY85" fmla="*/ 4343400 h 8140850"/>
                <a:gd name="connsiteX86" fmla="*/ 1153163 w 6393597"/>
                <a:gd name="connsiteY86" fmla="*/ 4241800 h 8140850"/>
                <a:gd name="connsiteX87" fmla="*/ 1026163 w 6393597"/>
                <a:gd name="connsiteY87" fmla="*/ 4267200 h 8140850"/>
                <a:gd name="connsiteX88" fmla="*/ 905512 w 6393597"/>
                <a:gd name="connsiteY88" fmla="*/ 4298950 h 8140850"/>
                <a:gd name="connsiteX89" fmla="*/ 867413 w 6393597"/>
                <a:gd name="connsiteY89" fmla="*/ 4445000 h 8140850"/>
                <a:gd name="connsiteX90" fmla="*/ 861063 w 6393597"/>
                <a:gd name="connsiteY90" fmla="*/ 4552950 h 8140850"/>
                <a:gd name="connsiteX91" fmla="*/ 765813 w 6393597"/>
                <a:gd name="connsiteY91" fmla="*/ 4749800 h 8140850"/>
                <a:gd name="connsiteX92" fmla="*/ 549913 w 6393597"/>
                <a:gd name="connsiteY92" fmla="*/ 4832350 h 8140850"/>
                <a:gd name="connsiteX93" fmla="*/ 353063 w 6393597"/>
                <a:gd name="connsiteY93" fmla="*/ 4946650 h 8140850"/>
                <a:gd name="connsiteX94" fmla="*/ 168913 w 6393597"/>
                <a:gd name="connsiteY94" fmla="*/ 4946650 h 8140850"/>
                <a:gd name="connsiteX95" fmla="*/ 10163 w 6393597"/>
                <a:gd name="connsiteY95" fmla="*/ 4978400 h 8140850"/>
                <a:gd name="connsiteX96" fmla="*/ 29213 w 6393597"/>
                <a:gd name="connsiteY96" fmla="*/ 5137150 h 8140850"/>
                <a:gd name="connsiteX97" fmla="*/ 86363 w 6393597"/>
                <a:gd name="connsiteY97" fmla="*/ 5353050 h 8140850"/>
                <a:gd name="connsiteX98" fmla="*/ 194313 w 6393597"/>
                <a:gd name="connsiteY98" fmla="*/ 5588000 h 8140850"/>
                <a:gd name="connsiteX99" fmla="*/ 270513 w 6393597"/>
                <a:gd name="connsiteY99" fmla="*/ 5753100 h 8140850"/>
                <a:gd name="connsiteX100" fmla="*/ 473713 w 6393597"/>
                <a:gd name="connsiteY100" fmla="*/ 5784850 h 8140850"/>
                <a:gd name="connsiteX101" fmla="*/ 562613 w 6393597"/>
                <a:gd name="connsiteY101" fmla="*/ 5695950 h 8140850"/>
                <a:gd name="connsiteX102" fmla="*/ 676913 w 6393597"/>
                <a:gd name="connsiteY102" fmla="*/ 5835650 h 8140850"/>
                <a:gd name="connsiteX103" fmla="*/ 746763 w 6393597"/>
                <a:gd name="connsiteY103" fmla="*/ 6007100 h 8140850"/>
                <a:gd name="connsiteX104" fmla="*/ 1019813 w 6393597"/>
                <a:gd name="connsiteY104" fmla="*/ 6267450 h 8140850"/>
                <a:gd name="connsiteX105" fmla="*/ 1115063 w 6393597"/>
                <a:gd name="connsiteY105" fmla="*/ 6489700 h 8140850"/>
                <a:gd name="connsiteX106" fmla="*/ 1375413 w 6393597"/>
                <a:gd name="connsiteY106" fmla="*/ 6604000 h 8140850"/>
                <a:gd name="connsiteX107" fmla="*/ 1356363 w 6393597"/>
                <a:gd name="connsiteY107" fmla="*/ 6743700 h 8140850"/>
                <a:gd name="connsiteX108" fmla="*/ 1470663 w 6393597"/>
                <a:gd name="connsiteY108" fmla="*/ 6819900 h 8140850"/>
                <a:gd name="connsiteX109" fmla="*/ 1711963 w 6393597"/>
                <a:gd name="connsiteY109" fmla="*/ 6991350 h 8140850"/>
                <a:gd name="connsiteX110" fmla="*/ 1953263 w 6393597"/>
                <a:gd name="connsiteY110" fmla="*/ 7048500 h 8140850"/>
                <a:gd name="connsiteX111" fmla="*/ 2112013 w 6393597"/>
                <a:gd name="connsiteY111" fmla="*/ 7175500 h 8140850"/>
                <a:gd name="connsiteX112" fmla="*/ 2264413 w 6393597"/>
                <a:gd name="connsiteY112" fmla="*/ 7175500 h 8140850"/>
                <a:gd name="connsiteX113" fmla="*/ 2378713 w 6393597"/>
                <a:gd name="connsiteY113" fmla="*/ 7207250 h 8140850"/>
                <a:gd name="connsiteX114" fmla="*/ 2620013 w 6393597"/>
                <a:gd name="connsiteY114" fmla="*/ 7397750 h 8140850"/>
                <a:gd name="connsiteX115" fmla="*/ 2880363 w 6393597"/>
                <a:gd name="connsiteY115" fmla="*/ 7308850 h 8140850"/>
                <a:gd name="connsiteX116" fmla="*/ 3045463 w 6393597"/>
                <a:gd name="connsiteY116" fmla="*/ 7321550 h 8140850"/>
                <a:gd name="connsiteX117" fmla="*/ 3255013 w 6393597"/>
                <a:gd name="connsiteY117" fmla="*/ 7245350 h 8140850"/>
                <a:gd name="connsiteX118" fmla="*/ 3585213 w 6393597"/>
                <a:gd name="connsiteY118" fmla="*/ 7213600 h 8140850"/>
                <a:gd name="connsiteX119" fmla="*/ 3737613 w 6393597"/>
                <a:gd name="connsiteY119" fmla="*/ 7061200 h 8140850"/>
                <a:gd name="connsiteX120" fmla="*/ 4099563 w 6393597"/>
                <a:gd name="connsiteY120" fmla="*/ 6978650 h 8140850"/>
                <a:gd name="connsiteX121" fmla="*/ 4249276 w 6393597"/>
                <a:gd name="connsiteY121" fmla="*/ 6899402 h 8140850"/>
                <a:gd name="connsiteX122" fmla="*/ 4296413 w 6393597"/>
                <a:gd name="connsiteY122" fmla="*/ 6883400 h 8140850"/>
                <a:gd name="connsiteX123" fmla="*/ 4318496 w 6393597"/>
                <a:gd name="connsiteY123" fmla="*/ 6915277 h 8140850"/>
                <a:gd name="connsiteX124" fmla="*/ 4480563 w 6393597"/>
                <a:gd name="connsiteY124" fmla="*/ 7004050 h 8140850"/>
                <a:gd name="connsiteX125" fmla="*/ 4429763 w 6393597"/>
                <a:gd name="connsiteY125" fmla="*/ 6870700 h 8140850"/>
                <a:gd name="connsiteX126" fmla="*/ 4512313 w 6393597"/>
                <a:gd name="connsiteY126" fmla="*/ 6813550 h 8140850"/>
                <a:gd name="connsiteX127" fmla="*/ 4563113 w 6393597"/>
                <a:gd name="connsiteY127" fmla="*/ 6680200 h 8140850"/>
                <a:gd name="connsiteX128" fmla="*/ 4963163 w 6393597"/>
                <a:gd name="connsiteY128" fmla="*/ 6953250 h 8140850"/>
                <a:gd name="connsiteX129" fmla="*/ 5242563 w 6393597"/>
                <a:gd name="connsiteY129" fmla="*/ 7340600 h 8140850"/>
                <a:gd name="connsiteX130" fmla="*/ 5591813 w 6393597"/>
                <a:gd name="connsiteY130" fmla="*/ 7473950 h 8140850"/>
                <a:gd name="connsiteX131" fmla="*/ 5820413 w 6393597"/>
                <a:gd name="connsiteY131" fmla="*/ 7810500 h 8140850"/>
                <a:gd name="connsiteX132" fmla="*/ 6296663 w 6393597"/>
                <a:gd name="connsiteY132" fmla="*/ 8115300 h 8140850"/>
                <a:gd name="connsiteX133" fmla="*/ 6385564 w 6393597"/>
                <a:gd name="connsiteY133" fmla="*/ 8077200 h 8140850"/>
                <a:gd name="connsiteX134" fmla="*/ 6099813 w 6393597"/>
                <a:gd name="connsiteY134" fmla="*/ 7645400 h 8140850"/>
                <a:gd name="connsiteX135" fmla="*/ 5636264 w 6393597"/>
                <a:gd name="connsiteY135" fmla="*/ 6883400 h 8140850"/>
                <a:gd name="connsiteX136" fmla="*/ 5515614 w 6393597"/>
                <a:gd name="connsiteY136" fmla="*/ 6623050 h 8140850"/>
                <a:gd name="connsiteX137" fmla="*/ 5045714 w 6393597"/>
                <a:gd name="connsiteY137" fmla="*/ 5638800 h 8140850"/>
                <a:gd name="connsiteX138" fmla="*/ 4937764 w 6393597"/>
                <a:gd name="connsiteY138" fmla="*/ 5295900 h 8140850"/>
                <a:gd name="connsiteX139" fmla="*/ 4848863 w 6393597"/>
                <a:gd name="connsiteY139" fmla="*/ 4813301 h 8140850"/>
                <a:gd name="connsiteX140" fmla="*/ 4823464 w 6393597"/>
                <a:gd name="connsiteY140" fmla="*/ 4470400 h 8140850"/>
                <a:gd name="connsiteX141" fmla="*/ 4886964 w 6393597"/>
                <a:gd name="connsiteY141" fmla="*/ 4330700 h 8140850"/>
                <a:gd name="connsiteX142" fmla="*/ 4988564 w 6393597"/>
                <a:gd name="connsiteY142" fmla="*/ 4298950 h 8140850"/>
                <a:gd name="connsiteX143" fmla="*/ 5013964 w 6393597"/>
                <a:gd name="connsiteY143" fmla="*/ 4140200 h 8140850"/>
                <a:gd name="connsiteX144" fmla="*/ 5115564 w 6393597"/>
                <a:gd name="connsiteY144" fmla="*/ 4038600 h 8140850"/>
                <a:gd name="connsiteX145" fmla="*/ 5185414 w 6393597"/>
                <a:gd name="connsiteY145" fmla="*/ 3905250 h 8140850"/>
                <a:gd name="connsiteX146" fmla="*/ 5134614 w 6393597"/>
                <a:gd name="connsiteY146" fmla="*/ 3771900 h 8140850"/>
                <a:gd name="connsiteX147" fmla="*/ 5121914 w 6393597"/>
                <a:gd name="connsiteY147" fmla="*/ 3587750 h 8140850"/>
                <a:gd name="connsiteX148" fmla="*/ 5210814 w 6393597"/>
                <a:gd name="connsiteY148" fmla="*/ 3473450 h 8140850"/>
                <a:gd name="connsiteX149" fmla="*/ 5096514 w 6393597"/>
                <a:gd name="connsiteY149" fmla="*/ 3429000 h 8140850"/>
                <a:gd name="connsiteX150" fmla="*/ 5096514 w 6393597"/>
                <a:gd name="connsiteY150" fmla="*/ 3155950 h 8140850"/>
                <a:gd name="connsiteX151" fmla="*/ 5229864 w 6393597"/>
                <a:gd name="connsiteY151" fmla="*/ 2895600 h 8140850"/>
                <a:gd name="connsiteX152" fmla="*/ 5363214 w 6393597"/>
                <a:gd name="connsiteY152" fmla="*/ 2578100 h 8140850"/>
                <a:gd name="connsiteX153" fmla="*/ 5414014 w 6393597"/>
                <a:gd name="connsiteY153" fmla="*/ 2470150 h 8140850"/>
                <a:gd name="connsiteX154" fmla="*/ 5629914 w 6393597"/>
                <a:gd name="connsiteY154" fmla="*/ 2025650 h 8140850"/>
                <a:gd name="connsiteX155" fmla="*/ 5725164 w 6393597"/>
                <a:gd name="connsiteY155" fmla="*/ 1638300 h 8140850"/>
                <a:gd name="connsiteX156" fmla="*/ 5788664 w 6393597"/>
                <a:gd name="connsiteY156" fmla="*/ 1371600 h 8140850"/>
                <a:gd name="connsiteX157" fmla="*/ 6029964 w 6393597"/>
                <a:gd name="connsiteY157" fmla="*/ 857250 h 8140850"/>
                <a:gd name="connsiteX158" fmla="*/ 6163312 w 6393597"/>
                <a:gd name="connsiteY158" fmla="*/ 825500 h 8140850"/>
                <a:gd name="connsiteX159" fmla="*/ 6080762 w 6393597"/>
                <a:gd name="connsiteY159" fmla="*/ 609600 h 81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6393597" h="8140850">
                  <a:moveTo>
                    <a:pt x="6080762" y="609600"/>
                  </a:moveTo>
                  <a:lnTo>
                    <a:pt x="5991862" y="546100"/>
                  </a:lnTo>
                  <a:lnTo>
                    <a:pt x="5991862" y="590550"/>
                  </a:lnTo>
                  <a:lnTo>
                    <a:pt x="5871212" y="520700"/>
                  </a:lnTo>
                  <a:lnTo>
                    <a:pt x="5756912" y="514350"/>
                  </a:lnTo>
                  <a:lnTo>
                    <a:pt x="5744212" y="552450"/>
                  </a:lnTo>
                  <a:lnTo>
                    <a:pt x="5541012" y="400050"/>
                  </a:lnTo>
                  <a:lnTo>
                    <a:pt x="5331462" y="311150"/>
                  </a:lnTo>
                  <a:lnTo>
                    <a:pt x="5274312" y="342900"/>
                  </a:lnTo>
                  <a:lnTo>
                    <a:pt x="5115562" y="285750"/>
                  </a:lnTo>
                  <a:lnTo>
                    <a:pt x="5109212" y="247650"/>
                  </a:lnTo>
                  <a:lnTo>
                    <a:pt x="5013962" y="158750"/>
                  </a:lnTo>
                  <a:lnTo>
                    <a:pt x="4956812" y="0"/>
                  </a:lnTo>
                  <a:lnTo>
                    <a:pt x="4861562" y="82550"/>
                  </a:lnTo>
                  <a:lnTo>
                    <a:pt x="4861562" y="177800"/>
                  </a:lnTo>
                  <a:lnTo>
                    <a:pt x="4861562" y="222250"/>
                  </a:lnTo>
                  <a:lnTo>
                    <a:pt x="4925062" y="285750"/>
                  </a:lnTo>
                  <a:lnTo>
                    <a:pt x="4925062" y="349250"/>
                  </a:lnTo>
                  <a:lnTo>
                    <a:pt x="5013962" y="488950"/>
                  </a:lnTo>
                  <a:lnTo>
                    <a:pt x="4931412" y="552450"/>
                  </a:lnTo>
                  <a:lnTo>
                    <a:pt x="4785362" y="584200"/>
                  </a:lnTo>
                  <a:lnTo>
                    <a:pt x="4728212" y="641350"/>
                  </a:lnTo>
                  <a:lnTo>
                    <a:pt x="4728212" y="641350"/>
                  </a:lnTo>
                  <a:lnTo>
                    <a:pt x="4677412" y="628650"/>
                  </a:lnTo>
                  <a:lnTo>
                    <a:pt x="4632962" y="781050"/>
                  </a:lnTo>
                  <a:lnTo>
                    <a:pt x="4594862" y="800100"/>
                  </a:lnTo>
                  <a:lnTo>
                    <a:pt x="4544062" y="850900"/>
                  </a:lnTo>
                  <a:lnTo>
                    <a:pt x="4442462" y="869950"/>
                  </a:lnTo>
                  <a:lnTo>
                    <a:pt x="4398012" y="990600"/>
                  </a:lnTo>
                  <a:lnTo>
                    <a:pt x="4309112" y="1073150"/>
                  </a:lnTo>
                  <a:lnTo>
                    <a:pt x="4175762" y="844550"/>
                  </a:lnTo>
                  <a:lnTo>
                    <a:pt x="4118612" y="889000"/>
                  </a:lnTo>
                  <a:lnTo>
                    <a:pt x="4029712" y="781050"/>
                  </a:lnTo>
                  <a:lnTo>
                    <a:pt x="3820162" y="755650"/>
                  </a:lnTo>
                  <a:lnTo>
                    <a:pt x="3788412" y="571500"/>
                  </a:lnTo>
                  <a:lnTo>
                    <a:pt x="3788412" y="482600"/>
                  </a:lnTo>
                  <a:lnTo>
                    <a:pt x="3750312" y="419100"/>
                  </a:lnTo>
                  <a:lnTo>
                    <a:pt x="3540762" y="400050"/>
                  </a:lnTo>
                  <a:lnTo>
                    <a:pt x="3521712" y="304800"/>
                  </a:lnTo>
                  <a:lnTo>
                    <a:pt x="3439162" y="184150"/>
                  </a:lnTo>
                  <a:lnTo>
                    <a:pt x="3337562" y="107950"/>
                  </a:lnTo>
                  <a:lnTo>
                    <a:pt x="3267712" y="95250"/>
                  </a:lnTo>
                  <a:lnTo>
                    <a:pt x="3229612" y="133350"/>
                  </a:lnTo>
                  <a:lnTo>
                    <a:pt x="3166112" y="146050"/>
                  </a:lnTo>
                  <a:lnTo>
                    <a:pt x="3178812" y="330200"/>
                  </a:lnTo>
                  <a:lnTo>
                    <a:pt x="3191512" y="527050"/>
                  </a:lnTo>
                  <a:lnTo>
                    <a:pt x="3178812" y="673100"/>
                  </a:lnTo>
                  <a:lnTo>
                    <a:pt x="3248662" y="768350"/>
                  </a:lnTo>
                  <a:lnTo>
                    <a:pt x="3248662" y="1016000"/>
                  </a:lnTo>
                  <a:lnTo>
                    <a:pt x="3191512" y="1117600"/>
                  </a:lnTo>
                  <a:lnTo>
                    <a:pt x="3204212" y="1174750"/>
                  </a:lnTo>
                  <a:lnTo>
                    <a:pt x="3197862" y="1212850"/>
                  </a:lnTo>
                  <a:lnTo>
                    <a:pt x="3185162" y="1244600"/>
                  </a:lnTo>
                  <a:lnTo>
                    <a:pt x="3223262" y="1352550"/>
                  </a:lnTo>
                  <a:lnTo>
                    <a:pt x="3350262" y="1460500"/>
                  </a:lnTo>
                  <a:lnTo>
                    <a:pt x="3388362" y="1555750"/>
                  </a:lnTo>
                  <a:lnTo>
                    <a:pt x="3286762" y="1625600"/>
                  </a:lnTo>
                  <a:lnTo>
                    <a:pt x="3108962" y="1657350"/>
                  </a:lnTo>
                  <a:lnTo>
                    <a:pt x="3032762" y="1720850"/>
                  </a:lnTo>
                  <a:lnTo>
                    <a:pt x="3001012" y="1835150"/>
                  </a:lnTo>
                  <a:lnTo>
                    <a:pt x="3058162" y="1892300"/>
                  </a:lnTo>
                  <a:lnTo>
                    <a:pt x="3121662" y="2044700"/>
                  </a:lnTo>
                  <a:lnTo>
                    <a:pt x="3083562" y="2178050"/>
                  </a:lnTo>
                  <a:lnTo>
                    <a:pt x="3134362" y="2247900"/>
                  </a:lnTo>
                  <a:lnTo>
                    <a:pt x="3140712" y="2501900"/>
                  </a:lnTo>
                  <a:cubicBezTo>
                    <a:pt x="3141771" y="2566458"/>
                    <a:pt x="3225380" y="2853267"/>
                    <a:pt x="3191513" y="2914650"/>
                  </a:cubicBezTo>
                  <a:cubicBezTo>
                    <a:pt x="3190455" y="2988733"/>
                    <a:pt x="3168230" y="2901950"/>
                    <a:pt x="3147063" y="2914650"/>
                  </a:cubicBezTo>
                  <a:cubicBezTo>
                    <a:pt x="3125896" y="2927350"/>
                    <a:pt x="3079330" y="2950633"/>
                    <a:pt x="3064513" y="2990850"/>
                  </a:cubicBezTo>
                  <a:cubicBezTo>
                    <a:pt x="3049696" y="3031067"/>
                    <a:pt x="3005246" y="3059642"/>
                    <a:pt x="2994663" y="3124200"/>
                  </a:cubicBezTo>
                  <a:cubicBezTo>
                    <a:pt x="2984080" y="3188758"/>
                    <a:pt x="2933280" y="3249083"/>
                    <a:pt x="2912113" y="3314700"/>
                  </a:cubicBezTo>
                  <a:cubicBezTo>
                    <a:pt x="2890946" y="3380317"/>
                    <a:pt x="2908938" y="3498850"/>
                    <a:pt x="2893063" y="3562350"/>
                  </a:cubicBezTo>
                  <a:cubicBezTo>
                    <a:pt x="2877188" y="3625850"/>
                    <a:pt x="2850730" y="3696758"/>
                    <a:pt x="2816863" y="3695700"/>
                  </a:cubicBezTo>
                  <a:cubicBezTo>
                    <a:pt x="2782996" y="3694642"/>
                    <a:pt x="2658113" y="3709458"/>
                    <a:pt x="2626363" y="3689350"/>
                  </a:cubicBezTo>
                  <a:cubicBezTo>
                    <a:pt x="2594613" y="3669242"/>
                    <a:pt x="2595671" y="3621617"/>
                    <a:pt x="2562863" y="3613150"/>
                  </a:cubicBezTo>
                  <a:cubicBezTo>
                    <a:pt x="2530055" y="3604683"/>
                    <a:pt x="2495130" y="3577167"/>
                    <a:pt x="2442213" y="3587750"/>
                  </a:cubicBezTo>
                  <a:cubicBezTo>
                    <a:pt x="2389296" y="3598333"/>
                    <a:pt x="2404113" y="3665008"/>
                    <a:pt x="2359663" y="3689350"/>
                  </a:cubicBezTo>
                  <a:cubicBezTo>
                    <a:pt x="2315213" y="3713692"/>
                    <a:pt x="2236896" y="3651250"/>
                    <a:pt x="2175513" y="3663950"/>
                  </a:cubicBezTo>
                  <a:cubicBezTo>
                    <a:pt x="2114130" y="3676650"/>
                    <a:pt x="2146938" y="3780367"/>
                    <a:pt x="2105663" y="3803650"/>
                  </a:cubicBezTo>
                  <a:cubicBezTo>
                    <a:pt x="2064388" y="3826933"/>
                    <a:pt x="1993480" y="3816350"/>
                    <a:pt x="1946913" y="3822700"/>
                  </a:cubicBezTo>
                  <a:cubicBezTo>
                    <a:pt x="1900346" y="3829050"/>
                    <a:pt x="1867538" y="3835400"/>
                    <a:pt x="1826263" y="3841750"/>
                  </a:cubicBezTo>
                  <a:cubicBezTo>
                    <a:pt x="1784988" y="3848100"/>
                    <a:pt x="1810388" y="3853392"/>
                    <a:pt x="1762763" y="3873500"/>
                  </a:cubicBezTo>
                  <a:cubicBezTo>
                    <a:pt x="1715138" y="3893608"/>
                    <a:pt x="1679155" y="3821642"/>
                    <a:pt x="1629413" y="3835400"/>
                  </a:cubicBezTo>
                  <a:cubicBezTo>
                    <a:pt x="1579671" y="3849158"/>
                    <a:pt x="1612480" y="3959225"/>
                    <a:pt x="1546863" y="4000500"/>
                  </a:cubicBezTo>
                  <a:cubicBezTo>
                    <a:pt x="1481246" y="4041775"/>
                    <a:pt x="1396580" y="4046008"/>
                    <a:pt x="1330963" y="4064000"/>
                  </a:cubicBezTo>
                  <a:cubicBezTo>
                    <a:pt x="1265346" y="4081992"/>
                    <a:pt x="1338371" y="4254500"/>
                    <a:pt x="1318263" y="4267200"/>
                  </a:cubicBezTo>
                  <a:cubicBezTo>
                    <a:pt x="1298155" y="4279900"/>
                    <a:pt x="1257938" y="4364567"/>
                    <a:pt x="1235713" y="4343400"/>
                  </a:cubicBezTo>
                  <a:cubicBezTo>
                    <a:pt x="1213488" y="4322233"/>
                    <a:pt x="1194438" y="4259792"/>
                    <a:pt x="1153163" y="4241800"/>
                  </a:cubicBezTo>
                  <a:cubicBezTo>
                    <a:pt x="1111888" y="4223808"/>
                    <a:pt x="1067438" y="4257675"/>
                    <a:pt x="1026163" y="4267200"/>
                  </a:cubicBezTo>
                  <a:cubicBezTo>
                    <a:pt x="984888" y="4276725"/>
                    <a:pt x="954195" y="4272492"/>
                    <a:pt x="905512" y="4298950"/>
                  </a:cubicBezTo>
                  <a:cubicBezTo>
                    <a:pt x="848362" y="4341283"/>
                    <a:pt x="924563" y="4402667"/>
                    <a:pt x="867413" y="4445000"/>
                  </a:cubicBezTo>
                  <a:cubicBezTo>
                    <a:pt x="853655" y="4487333"/>
                    <a:pt x="877996" y="4502150"/>
                    <a:pt x="861063" y="4552950"/>
                  </a:cubicBezTo>
                  <a:cubicBezTo>
                    <a:pt x="844130" y="4603750"/>
                    <a:pt x="825080" y="4703233"/>
                    <a:pt x="765813" y="4749800"/>
                  </a:cubicBezTo>
                  <a:cubicBezTo>
                    <a:pt x="706546" y="4796367"/>
                    <a:pt x="638813" y="4802717"/>
                    <a:pt x="549913" y="4832350"/>
                  </a:cubicBezTo>
                  <a:cubicBezTo>
                    <a:pt x="461013" y="4861983"/>
                    <a:pt x="413388" y="4908550"/>
                    <a:pt x="353063" y="4946650"/>
                  </a:cubicBezTo>
                  <a:cubicBezTo>
                    <a:pt x="292738" y="4984750"/>
                    <a:pt x="233471" y="4942417"/>
                    <a:pt x="168913" y="4946650"/>
                  </a:cubicBezTo>
                  <a:cubicBezTo>
                    <a:pt x="104355" y="4950883"/>
                    <a:pt x="33446" y="4946650"/>
                    <a:pt x="10163" y="4978400"/>
                  </a:cubicBezTo>
                  <a:cubicBezTo>
                    <a:pt x="-13120" y="5010150"/>
                    <a:pt x="8046" y="5067300"/>
                    <a:pt x="29213" y="5137150"/>
                  </a:cubicBezTo>
                  <a:cubicBezTo>
                    <a:pt x="50380" y="5207000"/>
                    <a:pt x="67313" y="5275792"/>
                    <a:pt x="86363" y="5353050"/>
                  </a:cubicBezTo>
                  <a:cubicBezTo>
                    <a:pt x="105413" y="5430308"/>
                    <a:pt x="163621" y="5521325"/>
                    <a:pt x="194313" y="5588000"/>
                  </a:cubicBezTo>
                  <a:cubicBezTo>
                    <a:pt x="212305" y="5597525"/>
                    <a:pt x="264163" y="5750983"/>
                    <a:pt x="270513" y="5753100"/>
                  </a:cubicBezTo>
                  <a:cubicBezTo>
                    <a:pt x="306496" y="5765800"/>
                    <a:pt x="425030" y="5794375"/>
                    <a:pt x="473713" y="5784850"/>
                  </a:cubicBezTo>
                  <a:cubicBezTo>
                    <a:pt x="522396" y="5775325"/>
                    <a:pt x="531921" y="5686425"/>
                    <a:pt x="562613" y="5695950"/>
                  </a:cubicBezTo>
                  <a:cubicBezTo>
                    <a:pt x="593305" y="5705475"/>
                    <a:pt x="639871" y="5789083"/>
                    <a:pt x="676913" y="5835650"/>
                  </a:cubicBezTo>
                  <a:cubicBezTo>
                    <a:pt x="713955" y="5882217"/>
                    <a:pt x="699138" y="5943600"/>
                    <a:pt x="746763" y="6007100"/>
                  </a:cubicBezTo>
                  <a:cubicBezTo>
                    <a:pt x="794388" y="6070600"/>
                    <a:pt x="952080" y="6199717"/>
                    <a:pt x="1019813" y="6267450"/>
                  </a:cubicBezTo>
                  <a:cubicBezTo>
                    <a:pt x="1087546" y="6335183"/>
                    <a:pt x="1062146" y="6438900"/>
                    <a:pt x="1115063" y="6489700"/>
                  </a:cubicBezTo>
                  <a:cubicBezTo>
                    <a:pt x="1167980" y="6540500"/>
                    <a:pt x="1324613" y="6564842"/>
                    <a:pt x="1375413" y="6604000"/>
                  </a:cubicBezTo>
                  <a:cubicBezTo>
                    <a:pt x="1426213" y="6643158"/>
                    <a:pt x="1340488" y="6707717"/>
                    <a:pt x="1356363" y="6743700"/>
                  </a:cubicBezTo>
                  <a:cubicBezTo>
                    <a:pt x="1372238" y="6779683"/>
                    <a:pt x="1421980" y="6775450"/>
                    <a:pt x="1470663" y="6819900"/>
                  </a:cubicBezTo>
                  <a:cubicBezTo>
                    <a:pt x="1519346" y="6864350"/>
                    <a:pt x="1634705" y="6928908"/>
                    <a:pt x="1711963" y="6991350"/>
                  </a:cubicBezTo>
                  <a:cubicBezTo>
                    <a:pt x="1789221" y="7053792"/>
                    <a:pt x="1885530" y="6999817"/>
                    <a:pt x="1953263" y="7048500"/>
                  </a:cubicBezTo>
                  <a:cubicBezTo>
                    <a:pt x="2020996" y="7097183"/>
                    <a:pt x="2087671" y="7136342"/>
                    <a:pt x="2112013" y="7175500"/>
                  </a:cubicBezTo>
                  <a:cubicBezTo>
                    <a:pt x="2136355" y="7214658"/>
                    <a:pt x="2226313" y="7167033"/>
                    <a:pt x="2264413" y="7175500"/>
                  </a:cubicBezTo>
                  <a:cubicBezTo>
                    <a:pt x="2302513" y="7183967"/>
                    <a:pt x="2339555" y="7183967"/>
                    <a:pt x="2378713" y="7207250"/>
                  </a:cubicBezTo>
                  <a:cubicBezTo>
                    <a:pt x="2417871" y="7230533"/>
                    <a:pt x="2540638" y="7390342"/>
                    <a:pt x="2620013" y="7397750"/>
                  </a:cubicBezTo>
                  <a:cubicBezTo>
                    <a:pt x="2699388" y="7405158"/>
                    <a:pt x="2813688" y="7326842"/>
                    <a:pt x="2880363" y="7308850"/>
                  </a:cubicBezTo>
                  <a:cubicBezTo>
                    <a:pt x="2947038" y="7290858"/>
                    <a:pt x="2983021" y="7332133"/>
                    <a:pt x="3045463" y="7321550"/>
                  </a:cubicBezTo>
                  <a:cubicBezTo>
                    <a:pt x="3107905" y="7310967"/>
                    <a:pt x="3176696" y="7288742"/>
                    <a:pt x="3255013" y="7245350"/>
                  </a:cubicBezTo>
                  <a:cubicBezTo>
                    <a:pt x="3333330" y="7201958"/>
                    <a:pt x="3482555" y="7262283"/>
                    <a:pt x="3585213" y="7213600"/>
                  </a:cubicBezTo>
                  <a:cubicBezTo>
                    <a:pt x="3687871" y="7164917"/>
                    <a:pt x="3666705" y="7133167"/>
                    <a:pt x="3737613" y="7061200"/>
                  </a:cubicBezTo>
                  <a:cubicBezTo>
                    <a:pt x="3808521" y="6989233"/>
                    <a:pt x="4014286" y="7005616"/>
                    <a:pt x="4099563" y="6978650"/>
                  </a:cubicBezTo>
                  <a:cubicBezTo>
                    <a:pt x="4184840" y="6951684"/>
                    <a:pt x="4206943" y="6914219"/>
                    <a:pt x="4249276" y="6899402"/>
                  </a:cubicBezTo>
                  <a:cubicBezTo>
                    <a:pt x="4291609" y="6884585"/>
                    <a:pt x="4284876" y="6880754"/>
                    <a:pt x="4296413" y="6883400"/>
                  </a:cubicBezTo>
                  <a:cubicBezTo>
                    <a:pt x="4307950" y="6886046"/>
                    <a:pt x="4287804" y="6895169"/>
                    <a:pt x="4318496" y="6915277"/>
                  </a:cubicBezTo>
                  <a:cubicBezTo>
                    <a:pt x="4349188" y="6935385"/>
                    <a:pt x="4462019" y="7011479"/>
                    <a:pt x="4480563" y="7004050"/>
                  </a:cubicBezTo>
                  <a:cubicBezTo>
                    <a:pt x="4499107" y="6996621"/>
                    <a:pt x="4424471" y="6902450"/>
                    <a:pt x="4429763" y="6870700"/>
                  </a:cubicBezTo>
                  <a:cubicBezTo>
                    <a:pt x="4435055" y="6838950"/>
                    <a:pt x="4500671" y="6851650"/>
                    <a:pt x="4512313" y="6813550"/>
                  </a:cubicBezTo>
                  <a:cubicBezTo>
                    <a:pt x="4523955" y="6775450"/>
                    <a:pt x="4487971" y="6656917"/>
                    <a:pt x="4563113" y="6680200"/>
                  </a:cubicBezTo>
                  <a:cubicBezTo>
                    <a:pt x="4638255" y="6703483"/>
                    <a:pt x="4867913" y="6898217"/>
                    <a:pt x="4963163" y="6953250"/>
                  </a:cubicBezTo>
                  <a:cubicBezTo>
                    <a:pt x="5058413" y="7008283"/>
                    <a:pt x="5147313" y="7250642"/>
                    <a:pt x="5242563" y="7340600"/>
                  </a:cubicBezTo>
                  <a:cubicBezTo>
                    <a:pt x="5337813" y="7430558"/>
                    <a:pt x="5500796" y="7426325"/>
                    <a:pt x="5591813" y="7473950"/>
                  </a:cubicBezTo>
                  <a:cubicBezTo>
                    <a:pt x="5682830" y="7521575"/>
                    <a:pt x="5730455" y="7725833"/>
                    <a:pt x="5820413" y="7810500"/>
                  </a:cubicBezTo>
                  <a:cubicBezTo>
                    <a:pt x="5910371" y="7895167"/>
                    <a:pt x="6222580" y="8078258"/>
                    <a:pt x="6296663" y="8115300"/>
                  </a:cubicBezTo>
                  <a:cubicBezTo>
                    <a:pt x="6370747" y="8152342"/>
                    <a:pt x="6412022" y="8156575"/>
                    <a:pt x="6385564" y="8077200"/>
                  </a:cubicBezTo>
                  <a:cubicBezTo>
                    <a:pt x="6359106" y="7997825"/>
                    <a:pt x="6237396" y="7845425"/>
                    <a:pt x="6099813" y="7645400"/>
                  </a:cubicBezTo>
                  <a:cubicBezTo>
                    <a:pt x="5962230" y="7445375"/>
                    <a:pt x="5749506" y="7048500"/>
                    <a:pt x="5636264" y="6883400"/>
                  </a:cubicBezTo>
                  <a:cubicBezTo>
                    <a:pt x="5523022" y="6718300"/>
                    <a:pt x="5620389" y="6831542"/>
                    <a:pt x="5515614" y="6623050"/>
                  </a:cubicBezTo>
                  <a:cubicBezTo>
                    <a:pt x="5410839" y="6414558"/>
                    <a:pt x="5130381" y="5866342"/>
                    <a:pt x="5045714" y="5638800"/>
                  </a:cubicBezTo>
                  <a:cubicBezTo>
                    <a:pt x="4961047" y="5411258"/>
                    <a:pt x="4964222" y="5435600"/>
                    <a:pt x="4937764" y="5295900"/>
                  </a:cubicBezTo>
                  <a:cubicBezTo>
                    <a:pt x="4911306" y="5156200"/>
                    <a:pt x="4861563" y="4946651"/>
                    <a:pt x="4848863" y="4813301"/>
                  </a:cubicBezTo>
                  <a:cubicBezTo>
                    <a:pt x="4836163" y="4679951"/>
                    <a:pt x="4819231" y="4545542"/>
                    <a:pt x="4823464" y="4470400"/>
                  </a:cubicBezTo>
                  <a:cubicBezTo>
                    <a:pt x="4827697" y="4395258"/>
                    <a:pt x="4865797" y="4363508"/>
                    <a:pt x="4886964" y="4330700"/>
                  </a:cubicBezTo>
                  <a:cubicBezTo>
                    <a:pt x="4908131" y="4297892"/>
                    <a:pt x="4957872" y="4353983"/>
                    <a:pt x="4988564" y="4298950"/>
                  </a:cubicBezTo>
                  <a:cubicBezTo>
                    <a:pt x="5019256" y="4243917"/>
                    <a:pt x="4998089" y="4185708"/>
                    <a:pt x="5013964" y="4140200"/>
                  </a:cubicBezTo>
                  <a:cubicBezTo>
                    <a:pt x="5029839" y="4094692"/>
                    <a:pt x="5086989" y="4077758"/>
                    <a:pt x="5115564" y="4038600"/>
                  </a:cubicBezTo>
                  <a:cubicBezTo>
                    <a:pt x="5144139" y="3999442"/>
                    <a:pt x="5176947" y="3947583"/>
                    <a:pt x="5185414" y="3905250"/>
                  </a:cubicBezTo>
                  <a:cubicBezTo>
                    <a:pt x="5193881" y="3862917"/>
                    <a:pt x="5139906" y="3838575"/>
                    <a:pt x="5134614" y="3771900"/>
                  </a:cubicBezTo>
                  <a:cubicBezTo>
                    <a:pt x="5129322" y="3705225"/>
                    <a:pt x="5119797" y="3654425"/>
                    <a:pt x="5121914" y="3587750"/>
                  </a:cubicBezTo>
                  <a:cubicBezTo>
                    <a:pt x="5124031" y="3521075"/>
                    <a:pt x="5197056" y="3523192"/>
                    <a:pt x="5210814" y="3473450"/>
                  </a:cubicBezTo>
                  <a:cubicBezTo>
                    <a:pt x="5224572" y="3423708"/>
                    <a:pt x="5106039" y="3477683"/>
                    <a:pt x="5096514" y="3429000"/>
                  </a:cubicBezTo>
                  <a:cubicBezTo>
                    <a:pt x="5086989" y="3380317"/>
                    <a:pt x="5077464" y="3243792"/>
                    <a:pt x="5096514" y="3155950"/>
                  </a:cubicBezTo>
                  <a:cubicBezTo>
                    <a:pt x="5115564" y="3068108"/>
                    <a:pt x="5185414" y="2991908"/>
                    <a:pt x="5229864" y="2895600"/>
                  </a:cubicBezTo>
                  <a:cubicBezTo>
                    <a:pt x="5236214" y="2900892"/>
                    <a:pt x="5174831" y="2856442"/>
                    <a:pt x="5363214" y="2578100"/>
                  </a:cubicBezTo>
                  <a:cubicBezTo>
                    <a:pt x="5391789" y="2506133"/>
                    <a:pt x="5369564" y="2562225"/>
                    <a:pt x="5414014" y="2470150"/>
                  </a:cubicBezTo>
                  <a:cubicBezTo>
                    <a:pt x="5458464" y="2378075"/>
                    <a:pt x="5527256" y="2171700"/>
                    <a:pt x="5629914" y="2025650"/>
                  </a:cubicBezTo>
                  <a:cubicBezTo>
                    <a:pt x="5732572" y="1879600"/>
                    <a:pt x="5681772" y="1763183"/>
                    <a:pt x="5725164" y="1638300"/>
                  </a:cubicBezTo>
                  <a:cubicBezTo>
                    <a:pt x="5768556" y="1513417"/>
                    <a:pt x="5749506" y="1482725"/>
                    <a:pt x="5788664" y="1371600"/>
                  </a:cubicBezTo>
                  <a:cubicBezTo>
                    <a:pt x="5827822" y="1260475"/>
                    <a:pt x="5954823" y="864658"/>
                    <a:pt x="6029964" y="857250"/>
                  </a:cubicBezTo>
                  <a:cubicBezTo>
                    <a:pt x="6120980" y="808567"/>
                    <a:pt x="6134737" y="841375"/>
                    <a:pt x="6163312" y="825500"/>
                  </a:cubicBezTo>
                  <a:lnTo>
                    <a:pt x="6080762" y="609600"/>
                  </a:lnTo>
                  <a:close/>
                </a:path>
              </a:pathLst>
            </a:cu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 name="フリーフォーム 4"/>
            <p:cNvSpPr/>
            <p:nvPr/>
          </p:nvSpPr>
          <p:spPr>
            <a:xfrm>
              <a:off x="2695857" y="4830620"/>
              <a:ext cx="1128666" cy="361677"/>
            </a:xfrm>
            <a:custGeom>
              <a:avLst/>
              <a:gdLst>
                <a:gd name="connsiteX0" fmla="*/ 0 w 2216150"/>
                <a:gd name="connsiteY0" fmla="*/ 558800 h 558800"/>
                <a:gd name="connsiteX1" fmla="*/ 266700 w 2216150"/>
                <a:gd name="connsiteY1" fmla="*/ 381000 h 558800"/>
                <a:gd name="connsiteX2" fmla="*/ 431800 w 2216150"/>
                <a:gd name="connsiteY2" fmla="*/ 120650 h 558800"/>
                <a:gd name="connsiteX3" fmla="*/ 615950 w 2216150"/>
                <a:gd name="connsiteY3" fmla="*/ 6350 h 558800"/>
                <a:gd name="connsiteX4" fmla="*/ 895350 w 2216150"/>
                <a:gd name="connsiteY4" fmla="*/ 0 h 558800"/>
                <a:gd name="connsiteX5" fmla="*/ 1041400 w 2216150"/>
                <a:gd name="connsiteY5" fmla="*/ 82550 h 558800"/>
                <a:gd name="connsiteX6" fmla="*/ 1136650 w 2216150"/>
                <a:gd name="connsiteY6" fmla="*/ 203200 h 558800"/>
                <a:gd name="connsiteX7" fmla="*/ 1276350 w 2216150"/>
                <a:gd name="connsiteY7" fmla="*/ 260350 h 558800"/>
                <a:gd name="connsiteX8" fmla="*/ 1416050 w 2216150"/>
                <a:gd name="connsiteY8" fmla="*/ 349250 h 558800"/>
                <a:gd name="connsiteX9" fmla="*/ 1644650 w 2216150"/>
                <a:gd name="connsiteY9" fmla="*/ 374650 h 558800"/>
                <a:gd name="connsiteX10" fmla="*/ 1828800 w 2216150"/>
                <a:gd name="connsiteY10" fmla="*/ 412750 h 558800"/>
                <a:gd name="connsiteX11" fmla="*/ 2057400 w 2216150"/>
                <a:gd name="connsiteY11" fmla="*/ 482600 h 558800"/>
                <a:gd name="connsiteX12" fmla="*/ 2216150 w 2216150"/>
                <a:gd name="connsiteY12" fmla="*/ 476250 h 558800"/>
                <a:gd name="connsiteX0" fmla="*/ 0 w 2216150"/>
                <a:gd name="connsiteY0" fmla="*/ 558800 h 558800"/>
                <a:gd name="connsiteX1" fmla="*/ 404788 w 2216150"/>
                <a:gd name="connsiteY1" fmla="*/ 219744 h 558800"/>
                <a:gd name="connsiteX2" fmla="*/ 431800 w 2216150"/>
                <a:gd name="connsiteY2" fmla="*/ 120650 h 558800"/>
                <a:gd name="connsiteX3" fmla="*/ 615950 w 2216150"/>
                <a:gd name="connsiteY3" fmla="*/ 6350 h 558800"/>
                <a:gd name="connsiteX4" fmla="*/ 895350 w 2216150"/>
                <a:gd name="connsiteY4" fmla="*/ 0 h 558800"/>
                <a:gd name="connsiteX5" fmla="*/ 1041400 w 2216150"/>
                <a:gd name="connsiteY5" fmla="*/ 82550 h 558800"/>
                <a:gd name="connsiteX6" fmla="*/ 1136650 w 2216150"/>
                <a:gd name="connsiteY6" fmla="*/ 203200 h 558800"/>
                <a:gd name="connsiteX7" fmla="*/ 1276350 w 2216150"/>
                <a:gd name="connsiteY7" fmla="*/ 260350 h 558800"/>
                <a:gd name="connsiteX8" fmla="*/ 1416050 w 2216150"/>
                <a:gd name="connsiteY8" fmla="*/ 349250 h 558800"/>
                <a:gd name="connsiteX9" fmla="*/ 1644650 w 2216150"/>
                <a:gd name="connsiteY9" fmla="*/ 374650 h 558800"/>
                <a:gd name="connsiteX10" fmla="*/ 1828800 w 2216150"/>
                <a:gd name="connsiteY10" fmla="*/ 412750 h 558800"/>
                <a:gd name="connsiteX11" fmla="*/ 2057400 w 2216150"/>
                <a:gd name="connsiteY11" fmla="*/ 482600 h 558800"/>
                <a:gd name="connsiteX12" fmla="*/ 2216150 w 2216150"/>
                <a:gd name="connsiteY12" fmla="*/ 476250 h 558800"/>
                <a:gd name="connsiteX0" fmla="*/ 0 w 1811362"/>
                <a:gd name="connsiteY0" fmla="*/ 219744 h 482600"/>
                <a:gd name="connsiteX1" fmla="*/ 27012 w 1811362"/>
                <a:gd name="connsiteY1" fmla="*/ 120650 h 482600"/>
                <a:gd name="connsiteX2" fmla="*/ 211162 w 1811362"/>
                <a:gd name="connsiteY2" fmla="*/ 6350 h 482600"/>
                <a:gd name="connsiteX3" fmla="*/ 490562 w 1811362"/>
                <a:gd name="connsiteY3" fmla="*/ 0 h 482600"/>
                <a:gd name="connsiteX4" fmla="*/ 636612 w 1811362"/>
                <a:gd name="connsiteY4" fmla="*/ 82550 h 482600"/>
                <a:gd name="connsiteX5" fmla="*/ 731862 w 1811362"/>
                <a:gd name="connsiteY5" fmla="*/ 203200 h 482600"/>
                <a:gd name="connsiteX6" fmla="*/ 871562 w 1811362"/>
                <a:gd name="connsiteY6" fmla="*/ 260350 h 482600"/>
                <a:gd name="connsiteX7" fmla="*/ 1011262 w 1811362"/>
                <a:gd name="connsiteY7" fmla="*/ 349250 h 482600"/>
                <a:gd name="connsiteX8" fmla="*/ 1239862 w 1811362"/>
                <a:gd name="connsiteY8" fmla="*/ 374650 h 482600"/>
                <a:gd name="connsiteX9" fmla="*/ 1424012 w 1811362"/>
                <a:gd name="connsiteY9" fmla="*/ 412750 h 482600"/>
                <a:gd name="connsiteX10" fmla="*/ 1652612 w 1811362"/>
                <a:gd name="connsiteY10" fmla="*/ 482600 h 482600"/>
                <a:gd name="connsiteX11" fmla="*/ 1811362 w 1811362"/>
                <a:gd name="connsiteY11" fmla="*/ 476250 h 482600"/>
                <a:gd name="connsiteX0" fmla="*/ 0 w 1784350"/>
                <a:gd name="connsiteY0" fmla="*/ 120650 h 482600"/>
                <a:gd name="connsiteX1" fmla="*/ 184150 w 1784350"/>
                <a:gd name="connsiteY1" fmla="*/ 6350 h 482600"/>
                <a:gd name="connsiteX2" fmla="*/ 463550 w 1784350"/>
                <a:gd name="connsiteY2" fmla="*/ 0 h 482600"/>
                <a:gd name="connsiteX3" fmla="*/ 609600 w 1784350"/>
                <a:gd name="connsiteY3" fmla="*/ 82550 h 482600"/>
                <a:gd name="connsiteX4" fmla="*/ 704850 w 1784350"/>
                <a:gd name="connsiteY4" fmla="*/ 203200 h 482600"/>
                <a:gd name="connsiteX5" fmla="*/ 844550 w 1784350"/>
                <a:gd name="connsiteY5" fmla="*/ 260350 h 482600"/>
                <a:gd name="connsiteX6" fmla="*/ 984250 w 1784350"/>
                <a:gd name="connsiteY6" fmla="*/ 349250 h 482600"/>
                <a:gd name="connsiteX7" fmla="*/ 1212850 w 1784350"/>
                <a:gd name="connsiteY7" fmla="*/ 374650 h 482600"/>
                <a:gd name="connsiteX8" fmla="*/ 1397000 w 1784350"/>
                <a:gd name="connsiteY8" fmla="*/ 412750 h 482600"/>
                <a:gd name="connsiteX9" fmla="*/ 1625600 w 1784350"/>
                <a:gd name="connsiteY9" fmla="*/ 482600 h 482600"/>
                <a:gd name="connsiteX10" fmla="*/ 1784350 w 1784350"/>
                <a:gd name="connsiteY10" fmla="*/ 476250 h 482600"/>
                <a:gd name="connsiteX0" fmla="*/ 0 w 1600200"/>
                <a:gd name="connsiteY0" fmla="*/ 6350 h 482600"/>
                <a:gd name="connsiteX1" fmla="*/ 279400 w 1600200"/>
                <a:gd name="connsiteY1" fmla="*/ 0 h 482600"/>
                <a:gd name="connsiteX2" fmla="*/ 425450 w 1600200"/>
                <a:gd name="connsiteY2" fmla="*/ 82550 h 482600"/>
                <a:gd name="connsiteX3" fmla="*/ 520700 w 1600200"/>
                <a:gd name="connsiteY3" fmla="*/ 203200 h 482600"/>
                <a:gd name="connsiteX4" fmla="*/ 660400 w 1600200"/>
                <a:gd name="connsiteY4" fmla="*/ 260350 h 482600"/>
                <a:gd name="connsiteX5" fmla="*/ 800100 w 1600200"/>
                <a:gd name="connsiteY5" fmla="*/ 349250 h 482600"/>
                <a:gd name="connsiteX6" fmla="*/ 1028700 w 1600200"/>
                <a:gd name="connsiteY6" fmla="*/ 374650 h 482600"/>
                <a:gd name="connsiteX7" fmla="*/ 1212850 w 1600200"/>
                <a:gd name="connsiteY7" fmla="*/ 412750 h 482600"/>
                <a:gd name="connsiteX8" fmla="*/ 1441450 w 1600200"/>
                <a:gd name="connsiteY8" fmla="*/ 482600 h 482600"/>
                <a:gd name="connsiteX9" fmla="*/ 1600200 w 1600200"/>
                <a:gd name="connsiteY9" fmla="*/ 476250 h 482600"/>
                <a:gd name="connsiteX0" fmla="*/ 0 w 1504949"/>
                <a:gd name="connsiteY0" fmla="*/ 6350 h 482600"/>
                <a:gd name="connsiteX1" fmla="*/ 184149 w 1504949"/>
                <a:gd name="connsiteY1" fmla="*/ 0 h 482600"/>
                <a:gd name="connsiteX2" fmla="*/ 330199 w 1504949"/>
                <a:gd name="connsiteY2" fmla="*/ 82550 h 482600"/>
                <a:gd name="connsiteX3" fmla="*/ 425449 w 1504949"/>
                <a:gd name="connsiteY3" fmla="*/ 203200 h 482600"/>
                <a:gd name="connsiteX4" fmla="*/ 565149 w 1504949"/>
                <a:gd name="connsiteY4" fmla="*/ 260350 h 482600"/>
                <a:gd name="connsiteX5" fmla="*/ 704849 w 1504949"/>
                <a:gd name="connsiteY5" fmla="*/ 349250 h 482600"/>
                <a:gd name="connsiteX6" fmla="*/ 933449 w 1504949"/>
                <a:gd name="connsiteY6" fmla="*/ 374650 h 482600"/>
                <a:gd name="connsiteX7" fmla="*/ 1117599 w 1504949"/>
                <a:gd name="connsiteY7" fmla="*/ 412750 h 482600"/>
                <a:gd name="connsiteX8" fmla="*/ 1346199 w 1504949"/>
                <a:gd name="connsiteY8" fmla="*/ 482600 h 482600"/>
                <a:gd name="connsiteX9" fmla="*/ 1504949 w 1504949"/>
                <a:gd name="connsiteY9" fmla="*/ 4762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4949" h="482600">
                  <a:moveTo>
                    <a:pt x="0" y="6350"/>
                  </a:moveTo>
                  <a:lnTo>
                    <a:pt x="184149" y="0"/>
                  </a:lnTo>
                  <a:lnTo>
                    <a:pt x="330199" y="82550"/>
                  </a:lnTo>
                  <a:lnTo>
                    <a:pt x="425449" y="203200"/>
                  </a:lnTo>
                  <a:lnTo>
                    <a:pt x="565149" y="260350"/>
                  </a:lnTo>
                  <a:lnTo>
                    <a:pt x="704849" y="349250"/>
                  </a:lnTo>
                  <a:lnTo>
                    <a:pt x="933449" y="374650"/>
                  </a:lnTo>
                  <a:lnTo>
                    <a:pt x="1117599" y="412750"/>
                  </a:lnTo>
                  <a:lnTo>
                    <a:pt x="1346199" y="482600"/>
                  </a:lnTo>
                  <a:lnTo>
                    <a:pt x="1504949" y="476250"/>
                  </a:lnTo>
                </a:path>
              </a:pathLst>
            </a:cu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フリーフォーム 5"/>
            <p:cNvSpPr/>
            <p:nvPr/>
          </p:nvSpPr>
          <p:spPr>
            <a:xfrm>
              <a:off x="5319732" y="4358225"/>
              <a:ext cx="653247" cy="1337835"/>
            </a:xfrm>
            <a:custGeom>
              <a:avLst/>
              <a:gdLst>
                <a:gd name="connsiteX0" fmla="*/ 0 w 869950"/>
                <a:gd name="connsiteY0" fmla="*/ 0 h 1784350"/>
                <a:gd name="connsiteX1" fmla="*/ 158750 w 869950"/>
                <a:gd name="connsiteY1" fmla="*/ 152400 h 1784350"/>
                <a:gd name="connsiteX2" fmla="*/ 241300 w 869950"/>
                <a:gd name="connsiteY2" fmla="*/ 374650 h 1784350"/>
                <a:gd name="connsiteX3" fmla="*/ 304800 w 869950"/>
                <a:gd name="connsiteY3" fmla="*/ 565150 h 1784350"/>
                <a:gd name="connsiteX4" fmla="*/ 438150 w 869950"/>
                <a:gd name="connsiteY4" fmla="*/ 876300 h 1784350"/>
                <a:gd name="connsiteX5" fmla="*/ 558800 w 869950"/>
                <a:gd name="connsiteY5" fmla="*/ 1193800 h 1784350"/>
                <a:gd name="connsiteX6" fmla="*/ 615950 w 869950"/>
                <a:gd name="connsiteY6" fmla="*/ 1390650 h 1784350"/>
                <a:gd name="connsiteX7" fmla="*/ 704850 w 869950"/>
                <a:gd name="connsiteY7" fmla="*/ 1574800 h 1784350"/>
                <a:gd name="connsiteX8" fmla="*/ 781050 w 869950"/>
                <a:gd name="connsiteY8" fmla="*/ 1689100 h 1784350"/>
                <a:gd name="connsiteX9" fmla="*/ 869950 w 869950"/>
                <a:gd name="connsiteY9" fmla="*/ 1784350 h 178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950" h="1784350">
                  <a:moveTo>
                    <a:pt x="0" y="0"/>
                  </a:moveTo>
                  <a:lnTo>
                    <a:pt x="158750" y="152400"/>
                  </a:lnTo>
                  <a:lnTo>
                    <a:pt x="241300" y="374650"/>
                  </a:lnTo>
                  <a:lnTo>
                    <a:pt x="304800" y="565150"/>
                  </a:lnTo>
                  <a:lnTo>
                    <a:pt x="438150" y="876300"/>
                  </a:lnTo>
                  <a:lnTo>
                    <a:pt x="558800" y="1193800"/>
                  </a:lnTo>
                  <a:lnTo>
                    <a:pt x="615950" y="1390650"/>
                  </a:lnTo>
                  <a:lnTo>
                    <a:pt x="704850" y="1574800"/>
                  </a:lnTo>
                  <a:lnTo>
                    <a:pt x="781050" y="1689100"/>
                  </a:lnTo>
                  <a:lnTo>
                    <a:pt x="869950" y="1784350"/>
                  </a:lnTo>
                </a:path>
              </a:pathLst>
            </a:custGeom>
            <a:noFill/>
            <a:ln w="38100">
              <a:solidFill>
                <a:srgbClr val="00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フリーフォーム 6"/>
            <p:cNvSpPr/>
            <p:nvPr/>
          </p:nvSpPr>
          <p:spPr>
            <a:xfrm>
              <a:off x="4358007" y="4659007"/>
              <a:ext cx="1190361" cy="1066578"/>
            </a:xfrm>
            <a:custGeom>
              <a:avLst/>
              <a:gdLst>
                <a:gd name="connsiteX0" fmla="*/ 1543050 w 1587500"/>
                <a:gd name="connsiteY0" fmla="*/ 1362075 h 1422400"/>
                <a:gd name="connsiteX1" fmla="*/ 1577975 w 1587500"/>
                <a:gd name="connsiteY1" fmla="*/ 1298575 h 1422400"/>
                <a:gd name="connsiteX2" fmla="*/ 1587500 w 1587500"/>
                <a:gd name="connsiteY2" fmla="*/ 1282700 h 1422400"/>
                <a:gd name="connsiteX3" fmla="*/ 1562100 w 1587500"/>
                <a:gd name="connsiteY3" fmla="*/ 1203325 h 1422400"/>
                <a:gd name="connsiteX4" fmla="*/ 1539875 w 1587500"/>
                <a:gd name="connsiteY4" fmla="*/ 1168400 h 1422400"/>
                <a:gd name="connsiteX5" fmla="*/ 1444625 w 1587500"/>
                <a:gd name="connsiteY5" fmla="*/ 1139825 h 1422400"/>
                <a:gd name="connsiteX6" fmla="*/ 1422400 w 1587500"/>
                <a:gd name="connsiteY6" fmla="*/ 1139825 h 1422400"/>
                <a:gd name="connsiteX7" fmla="*/ 1368425 w 1587500"/>
                <a:gd name="connsiteY7" fmla="*/ 977900 h 1422400"/>
                <a:gd name="connsiteX8" fmla="*/ 1346200 w 1587500"/>
                <a:gd name="connsiteY8" fmla="*/ 911225 h 1422400"/>
                <a:gd name="connsiteX9" fmla="*/ 1323975 w 1587500"/>
                <a:gd name="connsiteY9" fmla="*/ 876300 h 1422400"/>
                <a:gd name="connsiteX10" fmla="*/ 1279525 w 1587500"/>
                <a:gd name="connsiteY10" fmla="*/ 809625 h 1422400"/>
                <a:gd name="connsiteX11" fmla="*/ 1152525 w 1587500"/>
                <a:gd name="connsiteY11" fmla="*/ 647700 h 1422400"/>
                <a:gd name="connsiteX12" fmla="*/ 1127125 w 1587500"/>
                <a:gd name="connsiteY12" fmla="*/ 577850 h 1422400"/>
                <a:gd name="connsiteX13" fmla="*/ 1108075 w 1587500"/>
                <a:gd name="connsiteY13" fmla="*/ 501650 h 1422400"/>
                <a:gd name="connsiteX14" fmla="*/ 1057275 w 1587500"/>
                <a:gd name="connsiteY14" fmla="*/ 454025 h 1422400"/>
                <a:gd name="connsiteX15" fmla="*/ 1016000 w 1587500"/>
                <a:gd name="connsiteY15" fmla="*/ 412750 h 1422400"/>
                <a:gd name="connsiteX16" fmla="*/ 1016000 w 1587500"/>
                <a:gd name="connsiteY16" fmla="*/ 365125 h 1422400"/>
                <a:gd name="connsiteX17" fmla="*/ 987425 w 1587500"/>
                <a:gd name="connsiteY17" fmla="*/ 292100 h 1422400"/>
                <a:gd name="connsiteX18" fmla="*/ 987425 w 1587500"/>
                <a:gd name="connsiteY18" fmla="*/ 234950 h 1422400"/>
                <a:gd name="connsiteX19" fmla="*/ 952500 w 1587500"/>
                <a:gd name="connsiteY19" fmla="*/ 203200 h 1422400"/>
                <a:gd name="connsiteX20" fmla="*/ 920750 w 1587500"/>
                <a:gd name="connsiteY20" fmla="*/ 146050 h 1422400"/>
                <a:gd name="connsiteX21" fmla="*/ 828675 w 1587500"/>
                <a:gd name="connsiteY21" fmla="*/ 66675 h 1422400"/>
                <a:gd name="connsiteX22" fmla="*/ 771525 w 1587500"/>
                <a:gd name="connsiteY22" fmla="*/ 50800 h 1422400"/>
                <a:gd name="connsiteX23" fmla="*/ 746125 w 1587500"/>
                <a:gd name="connsiteY23" fmla="*/ 79375 h 1422400"/>
                <a:gd name="connsiteX24" fmla="*/ 730250 w 1587500"/>
                <a:gd name="connsiteY24" fmla="*/ 123825 h 1422400"/>
                <a:gd name="connsiteX25" fmla="*/ 698500 w 1587500"/>
                <a:gd name="connsiteY25" fmla="*/ 120650 h 1422400"/>
                <a:gd name="connsiteX26" fmla="*/ 669925 w 1587500"/>
                <a:gd name="connsiteY26" fmla="*/ 85725 h 1422400"/>
                <a:gd name="connsiteX27" fmla="*/ 657225 w 1587500"/>
                <a:gd name="connsiteY27" fmla="*/ 47625 h 1422400"/>
                <a:gd name="connsiteX28" fmla="*/ 606425 w 1587500"/>
                <a:gd name="connsiteY28" fmla="*/ 19050 h 1422400"/>
                <a:gd name="connsiteX29" fmla="*/ 565150 w 1587500"/>
                <a:gd name="connsiteY29" fmla="*/ 0 h 1422400"/>
                <a:gd name="connsiteX30" fmla="*/ 536575 w 1587500"/>
                <a:gd name="connsiteY30" fmla="*/ 44450 h 1422400"/>
                <a:gd name="connsiteX31" fmla="*/ 593725 w 1587500"/>
                <a:gd name="connsiteY31" fmla="*/ 79375 h 1422400"/>
                <a:gd name="connsiteX32" fmla="*/ 644525 w 1587500"/>
                <a:gd name="connsiteY32" fmla="*/ 114300 h 1422400"/>
                <a:gd name="connsiteX33" fmla="*/ 673100 w 1587500"/>
                <a:gd name="connsiteY33" fmla="*/ 165100 h 1422400"/>
                <a:gd name="connsiteX34" fmla="*/ 654050 w 1587500"/>
                <a:gd name="connsiteY34" fmla="*/ 193675 h 1422400"/>
                <a:gd name="connsiteX35" fmla="*/ 708025 w 1587500"/>
                <a:gd name="connsiteY35" fmla="*/ 231775 h 1422400"/>
                <a:gd name="connsiteX36" fmla="*/ 793750 w 1587500"/>
                <a:gd name="connsiteY36" fmla="*/ 257175 h 1422400"/>
                <a:gd name="connsiteX37" fmla="*/ 908050 w 1587500"/>
                <a:gd name="connsiteY37" fmla="*/ 342900 h 1422400"/>
                <a:gd name="connsiteX38" fmla="*/ 923925 w 1587500"/>
                <a:gd name="connsiteY38" fmla="*/ 368300 h 1422400"/>
                <a:gd name="connsiteX39" fmla="*/ 901700 w 1587500"/>
                <a:gd name="connsiteY39" fmla="*/ 406400 h 1422400"/>
                <a:gd name="connsiteX40" fmla="*/ 981075 w 1587500"/>
                <a:gd name="connsiteY40" fmla="*/ 457200 h 1422400"/>
                <a:gd name="connsiteX41" fmla="*/ 993775 w 1587500"/>
                <a:gd name="connsiteY41" fmla="*/ 473075 h 1422400"/>
                <a:gd name="connsiteX42" fmla="*/ 914400 w 1587500"/>
                <a:gd name="connsiteY42" fmla="*/ 571500 h 1422400"/>
                <a:gd name="connsiteX43" fmla="*/ 857250 w 1587500"/>
                <a:gd name="connsiteY43" fmla="*/ 638175 h 1422400"/>
                <a:gd name="connsiteX44" fmla="*/ 571500 w 1587500"/>
                <a:gd name="connsiteY44" fmla="*/ 638175 h 1422400"/>
                <a:gd name="connsiteX45" fmla="*/ 511175 w 1587500"/>
                <a:gd name="connsiteY45" fmla="*/ 581025 h 1422400"/>
                <a:gd name="connsiteX46" fmla="*/ 428625 w 1587500"/>
                <a:gd name="connsiteY46" fmla="*/ 628650 h 1422400"/>
                <a:gd name="connsiteX47" fmla="*/ 292100 w 1587500"/>
                <a:gd name="connsiteY47" fmla="*/ 622300 h 1422400"/>
                <a:gd name="connsiteX48" fmla="*/ 196850 w 1587500"/>
                <a:gd name="connsiteY48" fmla="*/ 596900 h 1422400"/>
                <a:gd name="connsiteX49" fmla="*/ 146050 w 1587500"/>
                <a:gd name="connsiteY49" fmla="*/ 565150 h 1422400"/>
                <a:gd name="connsiteX50" fmla="*/ 120650 w 1587500"/>
                <a:gd name="connsiteY50" fmla="*/ 476250 h 1422400"/>
                <a:gd name="connsiteX51" fmla="*/ 50800 w 1587500"/>
                <a:gd name="connsiteY51" fmla="*/ 469900 h 1422400"/>
                <a:gd name="connsiteX52" fmla="*/ 0 w 1587500"/>
                <a:gd name="connsiteY52" fmla="*/ 504825 h 1422400"/>
                <a:gd name="connsiteX53" fmla="*/ 0 w 1587500"/>
                <a:gd name="connsiteY53" fmla="*/ 536575 h 1422400"/>
                <a:gd name="connsiteX54" fmla="*/ 53975 w 1587500"/>
                <a:gd name="connsiteY54" fmla="*/ 581025 h 1422400"/>
                <a:gd name="connsiteX55" fmla="*/ 57150 w 1587500"/>
                <a:gd name="connsiteY55" fmla="*/ 688975 h 1422400"/>
                <a:gd name="connsiteX56" fmla="*/ 101600 w 1587500"/>
                <a:gd name="connsiteY56" fmla="*/ 752475 h 1422400"/>
                <a:gd name="connsiteX57" fmla="*/ 187325 w 1587500"/>
                <a:gd name="connsiteY57" fmla="*/ 777875 h 1422400"/>
                <a:gd name="connsiteX58" fmla="*/ 276225 w 1587500"/>
                <a:gd name="connsiteY58" fmla="*/ 809625 h 1422400"/>
                <a:gd name="connsiteX59" fmla="*/ 349250 w 1587500"/>
                <a:gd name="connsiteY59" fmla="*/ 835025 h 1422400"/>
                <a:gd name="connsiteX60" fmla="*/ 400050 w 1587500"/>
                <a:gd name="connsiteY60" fmla="*/ 850900 h 1422400"/>
                <a:gd name="connsiteX61" fmla="*/ 495300 w 1587500"/>
                <a:gd name="connsiteY61" fmla="*/ 873125 h 1422400"/>
                <a:gd name="connsiteX62" fmla="*/ 549275 w 1587500"/>
                <a:gd name="connsiteY62" fmla="*/ 825500 h 1422400"/>
                <a:gd name="connsiteX63" fmla="*/ 587375 w 1587500"/>
                <a:gd name="connsiteY63" fmla="*/ 863600 h 1422400"/>
                <a:gd name="connsiteX64" fmla="*/ 708025 w 1587500"/>
                <a:gd name="connsiteY64" fmla="*/ 838200 h 1422400"/>
                <a:gd name="connsiteX65" fmla="*/ 749300 w 1587500"/>
                <a:gd name="connsiteY65" fmla="*/ 863600 h 1422400"/>
                <a:gd name="connsiteX66" fmla="*/ 771525 w 1587500"/>
                <a:gd name="connsiteY66" fmla="*/ 895350 h 1422400"/>
                <a:gd name="connsiteX67" fmla="*/ 790575 w 1587500"/>
                <a:gd name="connsiteY67" fmla="*/ 930275 h 1422400"/>
                <a:gd name="connsiteX68" fmla="*/ 828675 w 1587500"/>
                <a:gd name="connsiteY68" fmla="*/ 962025 h 1422400"/>
                <a:gd name="connsiteX69" fmla="*/ 860425 w 1587500"/>
                <a:gd name="connsiteY69" fmla="*/ 981075 h 1422400"/>
                <a:gd name="connsiteX70" fmla="*/ 873125 w 1587500"/>
                <a:gd name="connsiteY70" fmla="*/ 1025525 h 1422400"/>
                <a:gd name="connsiteX71" fmla="*/ 857250 w 1587500"/>
                <a:gd name="connsiteY71" fmla="*/ 1063625 h 1422400"/>
                <a:gd name="connsiteX72" fmla="*/ 825500 w 1587500"/>
                <a:gd name="connsiteY72" fmla="*/ 1085850 h 1422400"/>
                <a:gd name="connsiteX73" fmla="*/ 755650 w 1587500"/>
                <a:gd name="connsiteY73" fmla="*/ 1092200 h 1422400"/>
                <a:gd name="connsiteX74" fmla="*/ 733425 w 1587500"/>
                <a:gd name="connsiteY74" fmla="*/ 1133475 h 1422400"/>
                <a:gd name="connsiteX75" fmla="*/ 752475 w 1587500"/>
                <a:gd name="connsiteY75" fmla="*/ 1187450 h 1422400"/>
                <a:gd name="connsiteX76" fmla="*/ 784225 w 1587500"/>
                <a:gd name="connsiteY76" fmla="*/ 1181100 h 1422400"/>
                <a:gd name="connsiteX77" fmla="*/ 787400 w 1587500"/>
                <a:gd name="connsiteY77" fmla="*/ 1130300 h 1422400"/>
                <a:gd name="connsiteX78" fmla="*/ 860425 w 1587500"/>
                <a:gd name="connsiteY78" fmla="*/ 1162050 h 1422400"/>
                <a:gd name="connsiteX79" fmla="*/ 968375 w 1587500"/>
                <a:gd name="connsiteY79" fmla="*/ 1168400 h 1422400"/>
                <a:gd name="connsiteX80" fmla="*/ 1012825 w 1587500"/>
                <a:gd name="connsiteY80" fmla="*/ 1158875 h 1422400"/>
                <a:gd name="connsiteX81" fmla="*/ 1054100 w 1587500"/>
                <a:gd name="connsiteY81" fmla="*/ 1111250 h 1422400"/>
                <a:gd name="connsiteX82" fmla="*/ 1117600 w 1587500"/>
                <a:gd name="connsiteY82" fmla="*/ 1143000 h 1422400"/>
                <a:gd name="connsiteX83" fmla="*/ 1308100 w 1587500"/>
                <a:gd name="connsiteY83" fmla="*/ 1212850 h 1422400"/>
                <a:gd name="connsiteX84" fmla="*/ 1282700 w 1587500"/>
                <a:gd name="connsiteY84" fmla="*/ 1238250 h 1422400"/>
                <a:gd name="connsiteX85" fmla="*/ 1390650 w 1587500"/>
                <a:gd name="connsiteY85" fmla="*/ 1311275 h 1422400"/>
                <a:gd name="connsiteX86" fmla="*/ 1346200 w 1587500"/>
                <a:gd name="connsiteY86" fmla="*/ 1346200 h 1422400"/>
                <a:gd name="connsiteX87" fmla="*/ 1320800 w 1587500"/>
                <a:gd name="connsiteY87" fmla="*/ 1422400 h 1422400"/>
                <a:gd name="connsiteX88" fmla="*/ 1355725 w 1587500"/>
                <a:gd name="connsiteY88" fmla="*/ 1406525 h 1422400"/>
                <a:gd name="connsiteX89" fmla="*/ 1403350 w 1587500"/>
                <a:gd name="connsiteY89" fmla="*/ 1327150 h 1422400"/>
                <a:gd name="connsiteX90" fmla="*/ 1492250 w 1587500"/>
                <a:gd name="connsiteY90" fmla="*/ 1339850 h 1422400"/>
                <a:gd name="connsiteX91" fmla="*/ 1543050 w 1587500"/>
                <a:gd name="connsiteY91" fmla="*/ 1362075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87500" h="1422400">
                  <a:moveTo>
                    <a:pt x="1543050" y="1362075"/>
                  </a:moveTo>
                  <a:lnTo>
                    <a:pt x="1577975" y="1298575"/>
                  </a:lnTo>
                  <a:lnTo>
                    <a:pt x="1587500" y="1282700"/>
                  </a:lnTo>
                  <a:lnTo>
                    <a:pt x="1562100" y="1203325"/>
                  </a:lnTo>
                  <a:lnTo>
                    <a:pt x="1539875" y="1168400"/>
                  </a:lnTo>
                  <a:lnTo>
                    <a:pt x="1444625" y="1139825"/>
                  </a:lnTo>
                  <a:lnTo>
                    <a:pt x="1422400" y="1139825"/>
                  </a:lnTo>
                  <a:lnTo>
                    <a:pt x="1368425" y="977900"/>
                  </a:lnTo>
                  <a:lnTo>
                    <a:pt x="1346200" y="911225"/>
                  </a:lnTo>
                  <a:lnTo>
                    <a:pt x="1323975" y="876300"/>
                  </a:lnTo>
                  <a:lnTo>
                    <a:pt x="1279525" y="809625"/>
                  </a:lnTo>
                  <a:lnTo>
                    <a:pt x="1152525" y="647700"/>
                  </a:lnTo>
                  <a:lnTo>
                    <a:pt x="1127125" y="577850"/>
                  </a:lnTo>
                  <a:lnTo>
                    <a:pt x="1108075" y="501650"/>
                  </a:lnTo>
                  <a:lnTo>
                    <a:pt x="1057275" y="454025"/>
                  </a:lnTo>
                  <a:lnTo>
                    <a:pt x="1016000" y="412750"/>
                  </a:lnTo>
                  <a:lnTo>
                    <a:pt x="1016000" y="365125"/>
                  </a:lnTo>
                  <a:lnTo>
                    <a:pt x="987425" y="292100"/>
                  </a:lnTo>
                  <a:lnTo>
                    <a:pt x="987425" y="234950"/>
                  </a:lnTo>
                  <a:lnTo>
                    <a:pt x="952500" y="203200"/>
                  </a:lnTo>
                  <a:lnTo>
                    <a:pt x="920750" y="146050"/>
                  </a:lnTo>
                  <a:lnTo>
                    <a:pt x="828675" y="66675"/>
                  </a:lnTo>
                  <a:lnTo>
                    <a:pt x="771525" y="50800"/>
                  </a:lnTo>
                  <a:lnTo>
                    <a:pt x="746125" y="79375"/>
                  </a:lnTo>
                  <a:lnTo>
                    <a:pt x="730250" y="123825"/>
                  </a:lnTo>
                  <a:lnTo>
                    <a:pt x="698500" y="120650"/>
                  </a:lnTo>
                  <a:lnTo>
                    <a:pt x="669925" y="85725"/>
                  </a:lnTo>
                  <a:lnTo>
                    <a:pt x="657225" y="47625"/>
                  </a:lnTo>
                  <a:lnTo>
                    <a:pt x="606425" y="19050"/>
                  </a:lnTo>
                  <a:lnTo>
                    <a:pt x="565150" y="0"/>
                  </a:lnTo>
                  <a:lnTo>
                    <a:pt x="536575" y="44450"/>
                  </a:lnTo>
                  <a:lnTo>
                    <a:pt x="593725" y="79375"/>
                  </a:lnTo>
                  <a:lnTo>
                    <a:pt x="644525" y="114300"/>
                  </a:lnTo>
                  <a:lnTo>
                    <a:pt x="673100" y="165100"/>
                  </a:lnTo>
                  <a:lnTo>
                    <a:pt x="654050" y="193675"/>
                  </a:lnTo>
                  <a:lnTo>
                    <a:pt x="708025" y="231775"/>
                  </a:lnTo>
                  <a:lnTo>
                    <a:pt x="793750" y="257175"/>
                  </a:lnTo>
                  <a:lnTo>
                    <a:pt x="908050" y="342900"/>
                  </a:lnTo>
                  <a:lnTo>
                    <a:pt x="923925" y="368300"/>
                  </a:lnTo>
                  <a:lnTo>
                    <a:pt x="901700" y="406400"/>
                  </a:lnTo>
                  <a:lnTo>
                    <a:pt x="981075" y="457200"/>
                  </a:lnTo>
                  <a:lnTo>
                    <a:pt x="993775" y="473075"/>
                  </a:lnTo>
                  <a:lnTo>
                    <a:pt x="914400" y="571500"/>
                  </a:lnTo>
                  <a:lnTo>
                    <a:pt x="857250" y="638175"/>
                  </a:lnTo>
                  <a:lnTo>
                    <a:pt x="571500" y="638175"/>
                  </a:lnTo>
                  <a:lnTo>
                    <a:pt x="511175" y="581025"/>
                  </a:lnTo>
                  <a:lnTo>
                    <a:pt x="428625" y="628650"/>
                  </a:lnTo>
                  <a:lnTo>
                    <a:pt x="292100" y="622300"/>
                  </a:lnTo>
                  <a:lnTo>
                    <a:pt x="196850" y="596900"/>
                  </a:lnTo>
                  <a:lnTo>
                    <a:pt x="146050" y="565150"/>
                  </a:lnTo>
                  <a:lnTo>
                    <a:pt x="120650" y="476250"/>
                  </a:lnTo>
                  <a:lnTo>
                    <a:pt x="50800" y="469900"/>
                  </a:lnTo>
                  <a:lnTo>
                    <a:pt x="0" y="504825"/>
                  </a:lnTo>
                  <a:lnTo>
                    <a:pt x="0" y="536575"/>
                  </a:lnTo>
                  <a:lnTo>
                    <a:pt x="53975" y="581025"/>
                  </a:lnTo>
                  <a:cubicBezTo>
                    <a:pt x="55033" y="617008"/>
                    <a:pt x="56092" y="652992"/>
                    <a:pt x="57150" y="688975"/>
                  </a:cubicBezTo>
                  <a:lnTo>
                    <a:pt x="101600" y="752475"/>
                  </a:lnTo>
                  <a:lnTo>
                    <a:pt x="187325" y="777875"/>
                  </a:lnTo>
                  <a:lnTo>
                    <a:pt x="276225" y="809625"/>
                  </a:lnTo>
                  <a:lnTo>
                    <a:pt x="349250" y="835025"/>
                  </a:lnTo>
                  <a:lnTo>
                    <a:pt x="400050" y="850900"/>
                  </a:lnTo>
                  <a:lnTo>
                    <a:pt x="495300" y="873125"/>
                  </a:lnTo>
                  <a:lnTo>
                    <a:pt x="549275" y="825500"/>
                  </a:lnTo>
                  <a:lnTo>
                    <a:pt x="587375" y="863600"/>
                  </a:lnTo>
                  <a:lnTo>
                    <a:pt x="708025" y="838200"/>
                  </a:lnTo>
                  <a:lnTo>
                    <a:pt x="749300" y="863600"/>
                  </a:lnTo>
                  <a:lnTo>
                    <a:pt x="771525" y="895350"/>
                  </a:lnTo>
                  <a:lnTo>
                    <a:pt x="790575" y="930275"/>
                  </a:lnTo>
                  <a:lnTo>
                    <a:pt x="828675" y="962025"/>
                  </a:lnTo>
                  <a:lnTo>
                    <a:pt x="860425" y="981075"/>
                  </a:lnTo>
                  <a:lnTo>
                    <a:pt x="873125" y="1025525"/>
                  </a:lnTo>
                  <a:lnTo>
                    <a:pt x="857250" y="1063625"/>
                  </a:lnTo>
                  <a:lnTo>
                    <a:pt x="825500" y="1085850"/>
                  </a:lnTo>
                  <a:lnTo>
                    <a:pt x="755650" y="1092200"/>
                  </a:lnTo>
                  <a:lnTo>
                    <a:pt x="733425" y="1133475"/>
                  </a:lnTo>
                  <a:lnTo>
                    <a:pt x="752475" y="1187450"/>
                  </a:lnTo>
                  <a:lnTo>
                    <a:pt x="784225" y="1181100"/>
                  </a:lnTo>
                  <a:lnTo>
                    <a:pt x="787400" y="1130300"/>
                  </a:lnTo>
                  <a:lnTo>
                    <a:pt x="860425" y="1162050"/>
                  </a:lnTo>
                  <a:lnTo>
                    <a:pt x="968375" y="1168400"/>
                  </a:lnTo>
                  <a:lnTo>
                    <a:pt x="1012825" y="1158875"/>
                  </a:lnTo>
                  <a:lnTo>
                    <a:pt x="1054100" y="1111250"/>
                  </a:lnTo>
                  <a:lnTo>
                    <a:pt x="1117600" y="1143000"/>
                  </a:lnTo>
                  <a:lnTo>
                    <a:pt x="1308100" y="1212850"/>
                  </a:lnTo>
                  <a:lnTo>
                    <a:pt x="1282700" y="1238250"/>
                  </a:lnTo>
                  <a:lnTo>
                    <a:pt x="1390650" y="1311275"/>
                  </a:lnTo>
                  <a:lnTo>
                    <a:pt x="1346200" y="1346200"/>
                  </a:lnTo>
                  <a:lnTo>
                    <a:pt x="1320800" y="1422400"/>
                  </a:lnTo>
                  <a:lnTo>
                    <a:pt x="1355725" y="1406525"/>
                  </a:lnTo>
                  <a:lnTo>
                    <a:pt x="1403350" y="1327150"/>
                  </a:lnTo>
                  <a:lnTo>
                    <a:pt x="1492250" y="1339850"/>
                  </a:lnTo>
                  <a:lnTo>
                    <a:pt x="1543050" y="1362075"/>
                  </a:lnTo>
                  <a:close/>
                </a:path>
              </a:pathLst>
            </a:cu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フリーフォーム 7"/>
            <p:cNvSpPr/>
            <p:nvPr/>
          </p:nvSpPr>
          <p:spPr>
            <a:xfrm>
              <a:off x="5724382" y="4756808"/>
              <a:ext cx="366544" cy="907883"/>
            </a:xfrm>
            <a:custGeom>
              <a:avLst/>
              <a:gdLst>
                <a:gd name="connsiteX0" fmla="*/ 0 w 488950"/>
                <a:gd name="connsiteY0" fmla="*/ 0 h 1209675"/>
                <a:gd name="connsiteX1" fmla="*/ 60325 w 488950"/>
                <a:gd name="connsiteY1" fmla="*/ 73025 h 1209675"/>
                <a:gd name="connsiteX2" fmla="*/ 73025 w 488950"/>
                <a:gd name="connsiteY2" fmla="*/ 117475 h 1209675"/>
                <a:gd name="connsiteX3" fmla="*/ 92075 w 488950"/>
                <a:gd name="connsiteY3" fmla="*/ 206375 h 1209675"/>
                <a:gd name="connsiteX4" fmla="*/ 142875 w 488950"/>
                <a:gd name="connsiteY4" fmla="*/ 285750 h 1209675"/>
                <a:gd name="connsiteX5" fmla="*/ 184150 w 488950"/>
                <a:gd name="connsiteY5" fmla="*/ 314325 h 1209675"/>
                <a:gd name="connsiteX6" fmla="*/ 200025 w 488950"/>
                <a:gd name="connsiteY6" fmla="*/ 349250 h 1209675"/>
                <a:gd name="connsiteX7" fmla="*/ 180975 w 488950"/>
                <a:gd name="connsiteY7" fmla="*/ 406400 h 1209675"/>
                <a:gd name="connsiteX8" fmla="*/ 222250 w 488950"/>
                <a:gd name="connsiteY8" fmla="*/ 438150 h 1209675"/>
                <a:gd name="connsiteX9" fmla="*/ 266700 w 488950"/>
                <a:gd name="connsiteY9" fmla="*/ 473075 h 1209675"/>
                <a:gd name="connsiteX10" fmla="*/ 250825 w 488950"/>
                <a:gd name="connsiteY10" fmla="*/ 574675 h 1209675"/>
                <a:gd name="connsiteX11" fmla="*/ 260350 w 488950"/>
                <a:gd name="connsiteY11" fmla="*/ 615950 h 1209675"/>
                <a:gd name="connsiteX12" fmla="*/ 333375 w 488950"/>
                <a:gd name="connsiteY12" fmla="*/ 657225 h 1209675"/>
                <a:gd name="connsiteX13" fmla="*/ 355600 w 488950"/>
                <a:gd name="connsiteY13" fmla="*/ 679450 h 1209675"/>
                <a:gd name="connsiteX14" fmla="*/ 346075 w 488950"/>
                <a:gd name="connsiteY14" fmla="*/ 736600 h 1209675"/>
                <a:gd name="connsiteX15" fmla="*/ 377825 w 488950"/>
                <a:gd name="connsiteY15" fmla="*/ 787400 h 1209675"/>
                <a:gd name="connsiteX16" fmla="*/ 434975 w 488950"/>
                <a:gd name="connsiteY16" fmla="*/ 793750 h 1209675"/>
                <a:gd name="connsiteX17" fmla="*/ 444500 w 488950"/>
                <a:gd name="connsiteY17" fmla="*/ 844550 h 1209675"/>
                <a:gd name="connsiteX18" fmla="*/ 438150 w 488950"/>
                <a:gd name="connsiteY18" fmla="*/ 974725 h 1209675"/>
                <a:gd name="connsiteX19" fmla="*/ 460375 w 488950"/>
                <a:gd name="connsiteY19" fmla="*/ 1082675 h 1209675"/>
                <a:gd name="connsiteX20" fmla="*/ 485775 w 488950"/>
                <a:gd name="connsiteY20" fmla="*/ 1158875 h 1209675"/>
                <a:gd name="connsiteX21" fmla="*/ 488950 w 488950"/>
                <a:gd name="connsiteY21" fmla="*/ 1209675 h 1209675"/>
                <a:gd name="connsiteX22" fmla="*/ 428625 w 488950"/>
                <a:gd name="connsiteY22" fmla="*/ 1111250 h 1209675"/>
                <a:gd name="connsiteX23" fmla="*/ 368300 w 488950"/>
                <a:gd name="connsiteY23" fmla="*/ 1054100 h 1209675"/>
                <a:gd name="connsiteX24" fmla="*/ 327025 w 488950"/>
                <a:gd name="connsiteY24" fmla="*/ 1006475 h 1209675"/>
                <a:gd name="connsiteX25" fmla="*/ 358775 w 488950"/>
                <a:gd name="connsiteY25" fmla="*/ 971550 h 1209675"/>
                <a:gd name="connsiteX26" fmla="*/ 336550 w 488950"/>
                <a:gd name="connsiteY26" fmla="*/ 920750 h 1209675"/>
                <a:gd name="connsiteX27" fmla="*/ 285750 w 488950"/>
                <a:gd name="connsiteY27" fmla="*/ 857250 h 1209675"/>
                <a:gd name="connsiteX28" fmla="*/ 190500 w 488950"/>
                <a:gd name="connsiteY28" fmla="*/ 746125 h 1209675"/>
                <a:gd name="connsiteX29" fmla="*/ 222250 w 488950"/>
                <a:gd name="connsiteY29" fmla="*/ 685800 h 1209675"/>
                <a:gd name="connsiteX30" fmla="*/ 222250 w 488950"/>
                <a:gd name="connsiteY30" fmla="*/ 641350 h 1209675"/>
                <a:gd name="connsiteX31" fmla="*/ 161925 w 488950"/>
                <a:gd name="connsiteY31" fmla="*/ 596900 h 1209675"/>
                <a:gd name="connsiteX32" fmla="*/ 146050 w 488950"/>
                <a:gd name="connsiteY32" fmla="*/ 565150 h 1209675"/>
                <a:gd name="connsiteX33" fmla="*/ 142875 w 488950"/>
                <a:gd name="connsiteY33" fmla="*/ 498475 h 1209675"/>
                <a:gd name="connsiteX34" fmla="*/ 123825 w 488950"/>
                <a:gd name="connsiteY34" fmla="*/ 419100 h 1209675"/>
                <a:gd name="connsiteX35" fmla="*/ 107950 w 488950"/>
                <a:gd name="connsiteY35" fmla="*/ 365125 h 1209675"/>
                <a:gd name="connsiteX36" fmla="*/ 79375 w 488950"/>
                <a:gd name="connsiteY36" fmla="*/ 320675 h 1209675"/>
                <a:gd name="connsiteX37" fmla="*/ 73025 w 488950"/>
                <a:gd name="connsiteY37" fmla="*/ 244475 h 1209675"/>
                <a:gd name="connsiteX38" fmla="*/ 60325 w 488950"/>
                <a:gd name="connsiteY38" fmla="*/ 184150 h 1209675"/>
                <a:gd name="connsiteX39" fmla="*/ 22225 w 488950"/>
                <a:gd name="connsiteY39" fmla="*/ 123825 h 1209675"/>
                <a:gd name="connsiteX40" fmla="*/ 0 w 488950"/>
                <a:gd name="connsiteY40" fmla="*/ 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8950" h="1209675">
                  <a:moveTo>
                    <a:pt x="0" y="0"/>
                  </a:moveTo>
                  <a:lnTo>
                    <a:pt x="60325" y="73025"/>
                  </a:lnTo>
                  <a:lnTo>
                    <a:pt x="73025" y="117475"/>
                  </a:lnTo>
                  <a:lnTo>
                    <a:pt x="92075" y="206375"/>
                  </a:lnTo>
                  <a:lnTo>
                    <a:pt x="142875" y="285750"/>
                  </a:lnTo>
                  <a:lnTo>
                    <a:pt x="184150" y="314325"/>
                  </a:lnTo>
                  <a:lnTo>
                    <a:pt x="200025" y="349250"/>
                  </a:lnTo>
                  <a:lnTo>
                    <a:pt x="180975" y="406400"/>
                  </a:lnTo>
                  <a:lnTo>
                    <a:pt x="222250" y="438150"/>
                  </a:lnTo>
                  <a:lnTo>
                    <a:pt x="266700" y="473075"/>
                  </a:lnTo>
                  <a:lnTo>
                    <a:pt x="250825" y="574675"/>
                  </a:lnTo>
                  <a:lnTo>
                    <a:pt x="260350" y="615950"/>
                  </a:lnTo>
                  <a:lnTo>
                    <a:pt x="333375" y="657225"/>
                  </a:lnTo>
                  <a:lnTo>
                    <a:pt x="355600" y="679450"/>
                  </a:lnTo>
                  <a:lnTo>
                    <a:pt x="346075" y="736600"/>
                  </a:lnTo>
                  <a:lnTo>
                    <a:pt x="377825" y="787400"/>
                  </a:lnTo>
                  <a:lnTo>
                    <a:pt x="434975" y="793750"/>
                  </a:lnTo>
                  <a:lnTo>
                    <a:pt x="444500" y="844550"/>
                  </a:lnTo>
                  <a:lnTo>
                    <a:pt x="438150" y="974725"/>
                  </a:lnTo>
                  <a:lnTo>
                    <a:pt x="460375" y="1082675"/>
                  </a:lnTo>
                  <a:lnTo>
                    <a:pt x="485775" y="1158875"/>
                  </a:lnTo>
                  <a:lnTo>
                    <a:pt x="488950" y="1209675"/>
                  </a:lnTo>
                  <a:lnTo>
                    <a:pt x="428625" y="1111250"/>
                  </a:lnTo>
                  <a:lnTo>
                    <a:pt x="368300" y="1054100"/>
                  </a:lnTo>
                  <a:lnTo>
                    <a:pt x="327025" y="1006475"/>
                  </a:lnTo>
                  <a:lnTo>
                    <a:pt x="358775" y="971550"/>
                  </a:lnTo>
                  <a:lnTo>
                    <a:pt x="336550" y="920750"/>
                  </a:lnTo>
                  <a:lnTo>
                    <a:pt x="285750" y="857250"/>
                  </a:lnTo>
                  <a:lnTo>
                    <a:pt x="190500" y="746125"/>
                  </a:lnTo>
                  <a:lnTo>
                    <a:pt x="222250" y="685800"/>
                  </a:lnTo>
                  <a:lnTo>
                    <a:pt x="222250" y="641350"/>
                  </a:lnTo>
                  <a:lnTo>
                    <a:pt x="161925" y="596900"/>
                  </a:lnTo>
                  <a:lnTo>
                    <a:pt x="146050" y="565150"/>
                  </a:lnTo>
                  <a:lnTo>
                    <a:pt x="142875" y="498475"/>
                  </a:lnTo>
                  <a:lnTo>
                    <a:pt x="123825" y="419100"/>
                  </a:lnTo>
                  <a:lnTo>
                    <a:pt x="107950" y="365125"/>
                  </a:lnTo>
                  <a:lnTo>
                    <a:pt x="79375" y="320675"/>
                  </a:lnTo>
                  <a:lnTo>
                    <a:pt x="73025" y="244475"/>
                  </a:lnTo>
                  <a:lnTo>
                    <a:pt x="60325" y="184150"/>
                  </a:lnTo>
                  <a:lnTo>
                    <a:pt x="22225" y="123825"/>
                  </a:lnTo>
                  <a:lnTo>
                    <a:pt x="0" y="0"/>
                  </a:lnTo>
                  <a:close/>
                </a:path>
              </a:pathLst>
            </a:cu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フリーフォーム 8"/>
            <p:cNvSpPr/>
            <p:nvPr/>
          </p:nvSpPr>
          <p:spPr>
            <a:xfrm>
              <a:off x="3653952" y="3537070"/>
              <a:ext cx="1281090" cy="326617"/>
            </a:xfrm>
            <a:custGeom>
              <a:avLst/>
              <a:gdLst>
                <a:gd name="connsiteX0" fmla="*/ 0 w 2025650"/>
                <a:gd name="connsiteY0" fmla="*/ 0 h 793750"/>
                <a:gd name="connsiteX1" fmla="*/ 285750 w 2025650"/>
                <a:gd name="connsiteY1" fmla="*/ 298450 h 793750"/>
                <a:gd name="connsiteX2" fmla="*/ 368300 w 2025650"/>
                <a:gd name="connsiteY2" fmla="*/ 400050 h 793750"/>
                <a:gd name="connsiteX3" fmla="*/ 508000 w 2025650"/>
                <a:gd name="connsiteY3" fmla="*/ 438150 h 793750"/>
                <a:gd name="connsiteX4" fmla="*/ 641350 w 2025650"/>
                <a:gd name="connsiteY4" fmla="*/ 450850 h 793750"/>
                <a:gd name="connsiteX5" fmla="*/ 749300 w 2025650"/>
                <a:gd name="connsiteY5" fmla="*/ 508000 h 793750"/>
                <a:gd name="connsiteX6" fmla="*/ 927100 w 2025650"/>
                <a:gd name="connsiteY6" fmla="*/ 590550 h 793750"/>
                <a:gd name="connsiteX7" fmla="*/ 1111250 w 2025650"/>
                <a:gd name="connsiteY7" fmla="*/ 584200 h 793750"/>
                <a:gd name="connsiteX8" fmla="*/ 1206500 w 2025650"/>
                <a:gd name="connsiteY8" fmla="*/ 596900 h 793750"/>
                <a:gd name="connsiteX9" fmla="*/ 1301750 w 2025650"/>
                <a:gd name="connsiteY9" fmla="*/ 565150 h 793750"/>
                <a:gd name="connsiteX10" fmla="*/ 1409700 w 2025650"/>
                <a:gd name="connsiteY10" fmla="*/ 577850 h 793750"/>
                <a:gd name="connsiteX11" fmla="*/ 1543050 w 2025650"/>
                <a:gd name="connsiteY11" fmla="*/ 635000 h 793750"/>
                <a:gd name="connsiteX12" fmla="*/ 1631950 w 2025650"/>
                <a:gd name="connsiteY12" fmla="*/ 641350 h 793750"/>
                <a:gd name="connsiteX13" fmla="*/ 1727200 w 2025650"/>
                <a:gd name="connsiteY13" fmla="*/ 711200 h 793750"/>
                <a:gd name="connsiteX14" fmla="*/ 1835150 w 2025650"/>
                <a:gd name="connsiteY14" fmla="*/ 793750 h 793750"/>
                <a:gd name="connsiteX15" fmla="*/ 2025650 w 2025650"/>
                <a:gd name="connsiteY15" fmla="*/ 781050 h 793750"/>
                <a:gd name="connsiteX0" fmla="*/ 0 w 1739900"/>
                <a:gd name="connsiteY0" fmla="*/ 0 h 495300"/>
                <a:gd name="connsiteX1" fmla="*/ 82550 w 1739900"/>
                <a:gd name="connsiteY1" fmla="*/ 101600 h 495300"/>
                <a:gd name="connsiteX2" fmla="*/ 222250 w 1739900"/>
                <a:gd name="connsiteY2" fmla="*/ 139700 h 495300"/>
                <a:gd name="connsiteX3" fmla="*/ 355600 w 1739900"/>
                <a:gd name="connsiteY3" fmla="*/ 152400 h 495300"/>
                <a:gd name="connsiteX4" fmla="*/ 463550 w 1739900"/>
                <a:gd name="connsiteY4" fmla="*/ 209550 h 495300"/>
                <a:gd name="connsiteX5" fmla="*/ 641350 w 1739900"/>
                <a:gd name="connsiteY5" fmla="*/ 292100 h 495300"/>
                <a:gd name="connsiteX6" fmla="*/ 825500 w 1739900"/>
                <a:gd name="connsiteY6" fmla="*/ 285750 h 495300"/>
                <a:gd name="connsiteX7" fmla="*/ 920750 w 1739900"/>
                <a:gd name="connsiteY7" fmla="*/ 298450 h 495300"/>
                <a:gd name="connsiteX8" fmla="*/ 1016000 w 1739900"/>
                <a:gd name="connsiteY8" fmla="*/ 266700 h 495300"/>
                <a:gd name="connsiteX9" fmla="*/ 1123950 w 1739900"/>
                <a:gd name="connsiteY9" fmla="*/ 279400 h 495300"/>
                <a:gd name="connsiteX10" fmla="*/ 1257300 w 1739900"/>
                <a:gd name="connsiteY10" fmla="*/ 336550 h 495300"/>
                <a:gd name="connsiteX11" fmla="*/ 1346200 w 1739900"/>
                <a:gd name="connsiteY11" fmla="*/ 342900 h 495300"/>
                <a:gd name="connsiteX12" fmla="*/ 1441450 w 1739900"/>
                <a:gd name="connsiteY12" fmla="*/ 412750 h 495300"/>
                <a:gd name="connsiteX13" fmla="*/ 1549400 w 1739900"/>
                <a:gd name="connsiteY13" fmla="*/ 495300 h 495300"/>
                <a:gd name="connsiteX14" fmla="*/ 1739900 w 1739900"/>
                <a:gd name="connsiteY14" fmla="*/ 482600 h 495300"/>
                <a:gd name="connsiteX0" fmla="*/ 0 w 1706736"/>
                <a:gd name="connsiteY0" fmla="*/ 0 h 435422"/>
                <a:gd name="connsiteX1" fmla="*/ 49386 w 1706736"/>
                <a:gd name="connsiteY1" fmla="*/ 41722 h 435422"/>
                <a:gd name="connsiteX2" fmla="*/ 189086 w 1706736"/>
                <a:gd name="connsiteY2" fmla="*/ 79822 h 435422"/>
                <a:gd name="connsiteX3" fmla="*/ 322436 w 1706736"/>
                <a:gd name="connsiteY3" fmla="*/ 92522 h 435422"/>
                <a:gd name="connsiteX4" fmla="*/ 430386 w 1706736"/>
                <a:gd name="connsiteY4" fmla="*/ 149672 h 435422"/>
                <a:gd name="connsiteX5" fmla="*/ 608186 w 1706736"/>
                <a:gd name="connsiteY5" fmla="*/ 232222 h 435422"/>
                <a:gd name="connsiteX6" fmla="*/ 792336 w 1706736"/>
                <a:gd name="connsiteY6" fmla="*/ 225872 h 435422"/>
                <a:gd name="connsiteX7" fmla="*/ 887586 w 1706736"/>
                <a:gd name="connsiteY7" fmla="*/ 238572 h 435422"/>
                <a:gd name="connsiteX8" fmla="*/ 982836 w 1706736"/>
                <a:gd name="connsiteY8" fmla="*/ 206822 h 435422"/>
                <a:gd name="connsiteX9" fmla="*/ 1090786 w 1706736"/>
                <a:gd name="connsiteY9" fmla="*/ 219522 h 435422"/>
                <a:gd name="connsiteX10" fmla="*/ 1224136 w 1706736"/>
                <a:gd name="connsiteY10" fmla="*/ 276672 h 435422"/>
                <a:gd name="connsiteX11" fmla="*/ 1313036 w 1706736"/>
                <a:gd name="connsiteY11" fmla="*/ 283022 h 435422"/>
                <a:gd name="connsiteX12" fmla="*/ 1408286 w 1706736"/>
                <a:gd name="connsiteY12" fmla="*/ 352872 h 435422"/>
                <a:gd name="connsiteX13" fmla="*/ 1516236 w 1706736"/>
                <a:gd name="connsiteY13" fmla="*/ 435422 h 435422"/>
                <a:gd name="connsiteX14" fmla="*/ 1706736 w 1706736"/>
                <a:gd name="connsiteY14" fmla="*/ 422722 h 43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6736" h="435422">
                  <a:moveTo>
                    <a:pt x="0" y="0"/>
                  </a:moveTo>
                  <a:lnTo>
                    <a:pt x="49386" y="41722"/>
                  </a:lnTo>
                  <a:lnTo>
                    <a:pt x="189086" y="79822"/>
                  </a:lnTo>
                  <a:lnTo>
                    <a:pt x="322436" y="92522"/>
                  </a:lnTo>
                  <a:lnTo>
                    <a:pt x="430386" y="149672"/>
                  </a:lnTo>
                  <a:lnTo>
                    <a:pt x="608186" y="232222"/>
                  </a:lnTo>
                  <a:lnTo>
                    <a:pt x="792336" y="225872"/>
                  </a:lnTo>
                  <a:lnTo>
                    <a:pt x="887586" y="238572"/>
                  </a:lnTo>
                  <a:lnTo>
                    <a:pt x="982836" y="206822"/>
                  </a:lnTo>
                  <a:lnTo>
                    <a:pt x="1090786" y="219522"/>
                  </a:lnTo>
                  <a:lnTo>
                    <a:pt x="1224136" y="276672"/>
                  </a:lnTo>
                  <a:lnTo>
                    <a:pt x="1313036" y="283022"/>
                  </a:lnTo>
                  <a:lnTo>
                    <a:pt x="1408286" y="352872"/>
                  </a:lnTo>
                  <a:lnTo>
                    <a:pt x="1516236" y="435422"/>
                  </a:lnTo>
                  <a:lnTo>
                    <a:pt x="1706736" y="422722"/>
                  </a:lnTo>
                </a:path>
              </a:pathLst>
            </a:cu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フリーフォーム 9"/>
            <p:cNvSpPr/>
            <p:nvPr/>
          </p:nvSpPr>
          <p:spPr>
            <a:xfrm>
              <a:off x="4938672" y="3492783"/>
              <a:ext cx="983500" cy="422572"/>
            </a:xfrm>
            <a:custGeom>
              <a:avLst/>
              <a:gdLst>
                <a:gd name="connsiteX0" fmla="*/ 0 w 1384300"/>
                <a:gd name="connsiteY0" fmla="*/ 558800 h 641350"/>
                <a:gd name="connsiteX1" fmla="*/ 158750 w 1384300"/>
                <a:gd name="connsiteY1" fmla="*/ 641350 h 641350"/>
                <a:gd name="connsiteX2" fmla="*/ 273050 w 1384300"/>
                <a:gd name="connsiteY2" fmla="*/ 641350 h 641350"/>
                <a:gd name="connsiteX3" fmla="*/ 374650 w 1384300"/>
                <a:gd name="connsiteY3" fmla="*/ 641350 h 641350"/>
                <a:gd name="connsiteX4" fmla="*/ 412750 w 1384300"/>
                <a:gd name="connsiteY4" fmla="*/ 565150 h 641350"/>
                <a:gd name="connsiteX5" fmla="*/ 571500 w 1384300"/>
                <a:gd name="connsiteY5" fmla="*/ 552450 h 641350"/>
                <a:gd name="connsiteX6" fmla="*/ 685800 w 1384300"/>
                <a:gd name="connsiteY6" fmla="*/ 514350 h 641350"/>
                <a:gd name="connsiteX7" fmla="*/ 755650 w 1384300"/>
                <a:gd name="connsiteY7" fmla="*/ 425450 h 641350"/>
                <a:gd name="connsiteX8" fmla="*/ 939800 w 1384300"/>
                <a:gd name="connsiteY8" fmla="*/ 444500 h 641350"/>
                <a:gd name="connsiteX9" fmla="*/ 1028700 w 1384300"/>
                <a:gd name="connsiteY9" fmla="*/ 400050 h 641350"/>
                <a:gd name="connsiteX10" fmla="*/ 1104900 w 1384300"/>
                <a:gd name="connsiteY10" fmla="*/ 254000 h 641350"/>
                <a:gd name="connsiteX11" fmla="*/ 1231900 w 1384300"/>
                <a:gd name="connsiteY11" fmla="*/ 146050 h 641350"/>
                <a:gd name="connsiteX12" fmla="*/ 1384300 w 1384300"/>
                <a:gd name="connsiteY12" fmla="*/ 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4300" h="641350">
                  <a:moveTo>
                    <a:pt x="0" y="558800"/>
                  </a:moveTo>
                  <a:lnTo>
                    <a:pt x="158750" y="641350"/>
                  </a:lnTo>
                  <a:lnTo>
                    <a:pt x="273050" y="641350"/>
                  </a:lnTo>
                  <a:lnTo>
                    <a:pt x="374650" y="641350"/>
                  </a:lnTo>
                  <a:lnTo>
                    <a:pt x="412750" y="565150"/>
                  </a:lnTo>
                  <a:lnTo>
                    <a:pt x="571500" y="552450"/>
                  </a:lnTo>
                  <a:lnTo>
                    <a:pt x="685800" y="514350"/>
                  </a:lnTo>
                  <a:lnTo>
                    <a:pt x="755650" y="425450"/>
                  </a:lnTo>
                  <a:lnTo>
                    <a:pt x="939800" y="444500"/>
                  </a:lnTo>
                  <a:lnTo>
                    <a:pt x="1028700" y="400050"/>
                  </a:lnTo>
                  <a:lnTo>
                    <a:pt x="1104900" y="254000"/>
                  </a:lnTo>
                  <a:lnTo>
                    <a:pt x="1231900" y="146050"/>
                  </a:lnTo>
                  <a:lnTo>
                    <a:pt x="1384300" y="0"/>
                  </a:lnTo>
                </a:path>
              </a:pathLst>
            </a:cu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フリーフォーム 10"/>
            <p:cNvSpPr/>
            <p:nvPr/>
          </p:nvSpPr>
          <p:spPr>
            <a:xfrm>
              <a:off x="5196341" y="3915355"/>
              <a:ext cx="127020" cy="437333"/>
            </a:xfrm>
            <a:custGeom>
              <a:avLst/>
              <a:gdLst>
                <a:gd name="connsiteX0" fmla="*/ 6350 w 171450"/>
                <a:gd name="connsiteY0" fmla="*/ 0 h 584200"/>
                <a:gd name="connsiteX1" fmla="*/ 19050 w 171450"/>
                <a:gd name="connsiteY1" fmla="*/ 171450 h 584200"/>
                <a:gd name="connsiteX2" fmla="*/ 0 w 171450"/>
                <a:gd name="connsiteY2" fmla="*/ 381000 h 584200"/>
                <a:gd name="connsiteX3" fmla="*/ 69850 w 171450"/>
                <a:gd name="connsiteY3" fmla="*/ 488950 h 584200"/>
                <a:gd name="connsiteX4" fmla="*/ 171450 w 171450"/>
                <a:gd name="connsiteY4" fmla="*/ 58420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584200">
                  <a:moveTo>
                    <a:pt x="6350" y="0"/>
                  </a:moveTo>
                  <a:lnTo>
                    <a:pt x="19050" y="171450"/>
                  </a:lnTo>
                  <a:lnTo>
                    <a:pt x="0" y="381000"/>
                  </a:lnTo>
                  <a:lnTo>
                    <a:pt x="69850" y="488950"/>
                  </a:lnTo>
                  <a:lnTo>
                    <a:pt x="171450" y="584200"/>
                  </a:lnTo>
                </a:path>
              </a:pathLst>
            </a:custGeom>
            <a:noFill/>
            <a:ln w="508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フリーフォーム 11"/>
            <p:cNvSpPr/>
            <p:nvPr/>
          </p:nvSpPr>
          <p:spPr>
            <a:xfrm>
              <a:off x="4947744" y="1051464"/>
              <a:ext cx="1622230" cy="2799305"/>
            </a:xfrm>
            <a:custGeom>
              <a:avLst/>
              <a:gdLst>
                <a:gd name="connsiteX0" fmla="*/ 0 w 1847850"/>
                <a:gd name="connsiteY0" fmla="*/ 2908300 h 2908300"/>
                <a:gd name="connsiteX1" fmla="*/ 76200 w 1847850"/>
                <a:gd name="connsiteY1" fmla="*/ 2781300 h 2908300"/>
                <a:gd name="connsiteX2" fmla="*/ 127000 w 1847850"/>
                <a:gd name="connsiteY2" fmla="*/ 2660650 h 2908300"/>
                <a:gd name="connsiteX3" fmla="*/ 146050 w 1847850"/>
                <a:gd name="connsiteY3" fmla="*/ 2559050 h 2908300"/>
                <a:gd name="connsiteX4" fmla="*/ 152400 w 1847850"/>
                <a:gd name="connsiteY4" fmla="*/ 2425700 h 2908300"/>
                <a:gd name="connsiteX5" fmla="*/ 184150 w 1847850"/>
                <a:gd name="connsiteY5" fmla="*/ 2362200 h 2908300"/>
                <a:gd name="connsiteX6" fmla="*/ 241300 w 1847850"/>
                <a:gd name="connsiteY6" fmla="*/ 2311400 h 2908300"/>
                <a:gd name="connsiteX7" fmla="*/ 400050 w 1847850"/>
                <a:gd name="connsiteY7" fmla="*/ 2203450 h 2908300"/>
                <a:gd name="connsiteX8" fmla="*/ 774700 w 1847850"/>
                <a:gd name="connsiteY8" fmla="*/ 1866900 h 2908300"/>
                <a:gd name="connsiteX9" fmla="*/ 1016000 w 1847850"/>
                <a:gd name="connsiteY9" fmla="*/ 1835150 h 2908300"/>
                <a:gd name="connsiteX10" fmla="*/ 1092200 w 1847850"/>
                <a:gd name="connsiteY10" fmla="*/ 1790700 h 2908300"/>
                <a:gd name="connsiteX11" fmla="*/ 1149350 w 1847850"/>
                <a:gd name="connsiteY11" fmla="*/ 1651000 h 2908300"/>
                <a:gd name="connsiteX12" fmla="*/ 1212850 w 1847850"/>
                <a:gd name="connsiteY12" fmla="*/ 1568450 h 2908300"/>
                <a:gd name="connsiteX13" fmla="*/ 1295400 w 1847850"/>
                <a:gd name="connsiteY13" fmla="*/ 1511300 h 2908300"/>
                <a:gd name="connsiteX14" fmla="*/ 1333500 w 1847850"/>
                <a:gd name="connsiteY14" fmla="*/ 1492250 h 2908300"/>
                <a:gd name="connsiteX15" fmla="*/ 1320800 w 1847850"/>
                <a:gd name="connsiteY15" fmla="*/ 1416050 h 2908300"/>
                <a:gd name="connsiteX16" fmla="*/ 1346200 w 1847850"/>
                <a:gd name="connsiteY16" fmla="*/ 1346200 h 2908300"/>
                <a:gd name="connsiteX17" fmla="*/ 1416050 w 1847850"/>
                <a:gd name="connsiteY17" fmla="*/ 1206500 h 2908300"/>
                <a:gd name="connsiteX18" fmla="*/ 1504950 w 1847850"/>
                <a:gd name="connsiteY18" fmla="*/ 1028700 h 2908300"/>
                <a:gd name="connsiteX19" fmla="*/ 1593850 w 1847850"/>
                <a:gd name="connsiteY19" fmla="*/ 889000 h 2908300"/>
                <a:gd name="connsiteX20" fmla="*/ 1657350 w 1847850"/>
                <a:gd name="connsiteY20" fmla="*/ 806450 h 2908300"/>
                <a:gd name="connsiteX21" fmla="*/ 1714500 w 1847850"/>
                <a:gd name="connsiteY21" fmla="*/ 654050 h 2908300"/>
                <a:gd name="connsiteX22" fmla="*/ 1714500 w 1847850"/>
                <a:gd name="connsiteY22" fmla="*/ 533400 h 2908300"/>
                <a:gd name="connsiteX23" fmla="*/ 1689100 w 1847850"/>
                <a:gd name="connsiteY23" fmla="*/ 463550 h 2908300"/>
                <a:gd name="connsiteX24" fmla="*/ 1695450 w 1847850"/>
                <a:gd name="connsiteY24" fmla="*/ 355600 h 2908300"/>
                <a:gd name="connsiteX25" fmla="*/ 1733550 w 1847850"/>
                <a:gd name="connsiteY25" fmla="*/ 254000 h 2908300"/>
                <a:gd name="connsiteX26" fmla="*/ 1733550 w 1847850"/>
                <a:gd name="connsiteY26" fmla="*/ 146050 h 2908300"/>
                <a:gd name="connsiteX27" fmla="*/ 1847850 w 1847850"/>
                <a:gd name="connsiteY27" fmla="*/ 0 h 2908300"/>
                <a:gd name="connsiteX0" fmla="*/ 0 w 2228850"/>
                <a:gd name="connsiteY0" fmla="*/ 3873500 h 3873500"/>
                <a:gd name="connsiteX1" fmla="*/ 76200 w 2228850"/>
                <a:gd name="connsiteY1" fmla="*/ 3746500 h 3873500"/>
                <a:gd name="connsiteX2" fmla="*/ 127000 w 2228850"/>
                <a:gd name="connsiteY2" fmla="*/ 3625850 h 3873500"/>
                <a:gd name="connsiteX3" fmla="*/ 146050 w 2228850"/>
                <a:gd name="connsiteY3" fmla="*/ 3524250 h 3873500"/>
                <a:gd name="connsiteX4" fmla="*/ 152400 w 2228850"/>
                <a:gd name="connsiteY4" fmla="*/ 3390900 h 3873500"/>
                <a:gd name="connsiteX5" fmla="*/ 184150 w 2228850"/>
                <a:gd name="connsiteY5" fmla="*/ 3327400 h 3873500"/>
                <a:gd name="connsiteX6" fmla="*/ 241300 w 2228850"/>
                <a:gd name="connsiteY6" fmla="*/ 3276600 h 3873500"/>
                <a:gd name="connsiteX7" fmla="*/ 400050 w 2228850"/>
                <a:gd name="connsiteY7" fmla="*/ 3168650 h 3873500"/>
                <a:gd name="connsiteX8" fmla="*/ 774700 w 2228850"/>
                <a:gd name="connsiteY8" fmla="*/ 2832100 h 3873500"/>
                <a:gd name="connsiteX9" fmla="*/ 1016000 w 2228850"/>
                <a:gd name="connsiteY9" fmla="*/ 2800350 h 3873500"/>
                <a:gd name="connsiteX10" fmla="*/ 1092200 w 2228850"/>
                <a:gd name="connsiteY10" fmla="*/ 2755900 h 3873500"/>
                <a:gd name="connsiteX11" fmla="*/ 1149350 w 2228850"/>
                <a:gd name="connsiteY11" fmla="*/ 2616200 h 3873500"/>
                <a:gd name="connsiteX12" fmla="*/ 1212850 w 2228850"/>
                <a:gd name="connsiteY12" fmla="*/ 2533650 h 3873500"/>
                <a:gd name="connsiteX13" fmla="*/ 1295400 w 2228850"/>
                <a:gd name="connsiteY13" fmla="*/ 2476500 h 3873500"/>
                <a:gd name="connsiteX14" fmla="*/ 1333500 w 2228850"/>
                <a:gd name="connsiteY14" fmla="*/ 2457450 h 3873500"/>
                <a:gd name="connsiteX15" fmla="*/ 1320800 w 2228850"/>
                <a:gd name="connsiteY15" fmla="*/ 2381250 h 3873500"/>
                <a:gd name="connsiteX16" fmla="*/ 1346200 w 2228850"/>
                <a:gd name="connsiteY16" fmla="*/ 2311400 h 3873500"/>
                <a:gd name="connsiteX17" fmla="*/ 1416050 w 2228850"/>
                <a:gd name="connsiteY17" fmla="*/ 2171700 h 3873500"/>
                <a:gd name="connsiteX18" fmla="*/ 1504950 w 2228850"/>
                <a:gd name="connsiteY18" fmla="*/ 1993900 h 3873500"/>
                <a:gd name="connsiteX19" fmla="*/ 1593850 w 2228850"/>
                <a:gd name="connsiteY19" fmla="*/ 1854200 h 3873500"/>
                <a:gd name="connsiteX20" fmla="*/ 1657350 w 2228850"/>
                <a:gd name="connsiteY20" fmla="*/ 1771650 h 3873500"/>
                <a:gd name="connsiteX21" fmla="*/ 1714500 w 2228850"/>
                <a:gd name="connsiteY21" fmla="*/ 1619250 h 3873500"/>
                <a:gd name="connsiteX22" fmla="*/ 1714500 w 2228850"/>
                <a:gd name="connsiteY22" fmla="*/ 1498600 h 3873500"/>
                <a:gd name="connsiteX23" fmla="*/ 1689100 w 2228850"/>
                <a:gd name="connsiteY23" fmla="*/ 1428750 h 3873500"/>
                <a:gd name="connsiteX24" fmla="*/ 1695450 w 2228850"/>
                <a:gd name="connsiteY24" fmla="*/ 1320800 h 3873500"/>
                <a:gd name="connsiteX25" fmla="*/ 1733550 w 2228850"/>
                <a:gd name="connsiteY25" fmla="*/ 1219200 h 3873500"/>
                <a:gd name="connsiteX26" fmla="*/ 1733550 w 2228850"/>
                <a:gd name="connsiteY26" fmla="*/ 1111250 h 3873500"/>
                <a:gd name="connsiteX27" fmla="*/ 2228850 w 2228850"/>
                <a:gd name="connsiteY27" fmla="*/ 0 h 3873500"/>
                <a:gd name="connsiteX0" fmla="*/ 0 w 2228850"/>
                <a:gd name="connsiteY0" fmla="*/ 3873500 h 3873500"/>
                <a:gd name="connsiteX1" fmla="*/ 76200 w 2228850"/>
                <a:gd name="connsiteY1" fmla="*/ 3746500 h 3873500"/>
                <a:gd name="connsiteX2" fmla="*/ 127000 w 2228850"/>
                <a:gd name="connsiteY2" fmla="*/ 3625850 h 3873500"/>
                <a:gd name="connsiteX3" fmla="*/ 146050 w 2228850"/>
                <a:gd name="connsiteY3" fmla="*/ 3524250 h 3873500"/>
                <a:gd name="connsiteX4" fmla="*/ 152400 w 2228850"/>
                <a:gd name="connsiteY4" fmla="*/ 3390900 h 3873500"/>
                <a:gd name="connsiteX5" fmla="*/ 184150 w 2228850"/>
                <a:gd name="connsiteY5" fmla="*/ 3327400 h 3873500"/>
                <a:gd name="connsiteX6" fmla="*/ 241300 w 2228850"/>
                <a:gd name="connsiteY6" fmla="*/ 3276600 h 3873500"/>
                <a:gd name="connsiteX7" fmla="*/ 400050 w 2228850"/>
                <a:gd name="connsiteY7" fmla="*/ 3168650 h 3873500"/>
                <a:gd name="connsiteX8" fmla="*/ 774700 w 2228850"/>
                <a:gd name="connsiteY8" fmla="*/ 2832100 h 3873500"/>
                <a:gd name="connsiteX9" fmla="*/ 1016000 w 2228850"/>
                <a:gd name="connsiteY9" fmla="*/ 2800350 h 3873500"/>
                <a:gd name="connsiteX10" fmla="*/ 1092200 w 2228850"/>
                <a:gd name="connsiteY10" fmla="*/ 2755900 h 3873500"/>
                <a:gd name="connsiteX11" fmla="*/ 1149350 w 2228850"/>
                <a:gd name="connsiteY11" fmla="*/ 2616200 h 3873500"/>
                <a:gd name="connsiteX12" fmla="*/ 1212850 w 2228850"/>
                <a:gd name="connsiteY12" fmla="*/ 2533650 h 3873500"/>
                <a:gd name="connsiteX13" fmla="*/ 1295400 w 2228850"/>
                <a:gd name="connsiteY13" fmla="*/ 2476500 h 3873500"/>
                <a:gd name="connsiteX14" fmla="*/ 1333500 w 2228850"/>
                <a:gd name="connsiteY14" fmla="*/ 2457450 h 3873500"/>
                <a:gd name="connsiteX15" fmla="*/ 1320800 w 2228850"/>
                <a:gd name="connsiteY15" fmla="*/ 2381250 h 3873500"/>
                <a:gd name="connsiteX16" fmla="*/ 1346200 w 2228850"/>
                <a:gd name="connsiteY16" fmla="*/ 2311400 h 3873500"/>
                <a:gd name="connsiteX17" fmla="*/ 1416050 w 2228850"/>
                <a:gd name="connsiteY17" fmla="*/ 2171700 h 3873500"/>
                <a:gd name="connsiteX18" fmla="*/ 1504950 w 2228850"/>
                <a:gd name="connsiteY18" fmla="*/ 1993900 h 3873500"/>
                <a:gd name="connsiteX19" fmla="*/ 1593850 w 2228850"/>
                <a:gd name="connsiteY19" fmla="*/ 1854200 h 3873500"/>
                <a:gd name="connsiteX20" fmla="*/ 1657350 w 2228850"/>
                <a:gd name="connsiteY20" fmla="*/ 1771650 h 3873500"/>
                <a:gd name="connsiteX21" fmla="*/ 1714500 w 2228850"/>
                <a:gd name="connsiteY21" fmla="*/ 1619250 h 3873500"/>
                <a:gd name="connsiteX22" fmla="*/ 1714500 w 2228850"/>
                <a:gd name="connsiteY22" fmla="*/ 1498600 h 3873500"/>
                <a:gd name="connsiteX23" fmla="*/ 1689100 w 2228850"/>
                <a:gd name="connsiteY23" fmla="*/ 1428750 h 3873500"/>
                <a:gd name="connsiteX24" fmla="*/ 1695450 w 2228850"/>
                <a:gd name="connsiteY24" fmla="*/ 1320800 h 3873500"/>
                <a:gd name="connsiteX25" fmla="*/ 1733550 w 2228850"/>
                <a:gd name="connsiteY25" fmla="*/ 1219200 h 3873500"/>
                <a:gd name="connsiteX26" fmla="*/ 1733550 w 2228850"/>
                <a:gd name="connsiteY26" fmla="*/ 1111250 h 3873500"/>
                <a:gd name="connsiteX27" fmla="*/ 2114550 w 2228850"/>
                <a:gd name="connsiteY27" fmla="*/ 215900 h 3873500"/>
                <a:gd name="connsiteX28" fmla="*/ 2228850 w 2228850"/>
                <a:gd name="connsiteY28" fmla="*/ 0 h 3873500"/>
                <a:gd name="connsiteX0" fmla="*/ 0 w 2228850"/>
                <a:gd name="connsiteY0" fmla="*/ 3873500 h 3873500"/>
                <a:gd name="connsiteX1" fmla="*/ 76200 w 2228850"/>
                <a:gd name="connsiteY1" fmla="*/ 3746500 h 3873500"/>
                <a:gd name="connsiteX2" fmla="*/ 127000 w 2228850"/>
                <a:gd name="connsiteY2" fmla="*/ 3625850 h 3873500"/>
                <a:gd name="connsiteX3" fmla="*/ 146050 w 2228850"/>
                <a:gd name="connsiteY3" fmla="*/ 3524250 h 3873500"/>
                <a:gd name="connsiteX4" fmla="*/ 152400 w 2228850"/>
                <a:gd name="connsiteY4" fmla="*/ 3390900 h 3873500"/>
                <a:gd name="connsiteX5" fmla="*/ 184150 w 2228850"/>
                <a:gd name="connsiteY5" fmla="*/ 3327400 h 3873500"/>
                <a:gd name="connsiteX6" fmla="*/ 241300 w 2228850"/>
                <a:gd name="connsiteY6" fmla="*/ 3276600 h 3873500"/>
                <a:gd name="connsiteX7" fmla="*/ 400050 w 2228850"/>
                <a:gd name="connsiteY7" fmla="*/ 3168650 h 3873500"/>
                <a:gd name="connsiteX8" fmla="*/ 774700 w 2228850"/>
                <a:gd name="connsiteY8" fmla="*/ 2832100 h 3873500"/>
                <a:gd name="connsiteX9" fmla="*/ 1016000 w 2228850"/>
                <a:gd name="connsiteY9" fmla="*/ 2800350 h 3873500"/>
                <a:gd name="connsiteX10" fmla="*/ 1092200 w 2228850"/>
                <a:gd name="connsiteY10" fmla="*/ 2755900 h 3873500"/>
                <a:gd name="connsiteX11" fmla="*/ 1149350 w 2228850"/>
                <a:gd name="connsiteY11" fmla="*/ 2616200 h 3873500"/>
                <a:gd name="connsiteX12" fmla="*/ 1212850 w 2228850"/>
                <a:gd name="connsiteY12" fmla="*/ 2533650 h 3873500"/>
                <a:gd name="connsiteX13" fmla="*/ 1295400 w 2228850"/>
                <a:gd name="connsiteY13" fmla="*/ 2476500 h 3873500"/>
                <a:gd name="connsiteX14" fmla="*/ 1333500 w 2228850"/>
                <a:gd name="connsiteY14" fmla="*/ 2457450 h 3873500"/>
                <a:gd name="connsiteX15" fmla="*/ 1320800 w 2228850"/>
                <a:gd name="connsiteY15" fmla="*/ 2381250 h 3873500"/>
                <a:gd name="connsiteX16" fmla="*/ 1346200 w 2228850"/>
                <a:gd name="connsiteY16" fmla="*/ 2311400 h 3873500"/>
                <a:gd name="connsiteX17" fmla="*/ 1416050 w 2228850"/>
                <a:gd name="connsiteY17" fmla="*/ 2171700 h 3873500"/>
                <a:gd name="connsiteX18" fmla="*/ 1504950 w 2228850"/>
                <a:gd name="connsiteY18" fmla="*/ 1993900 h 3873500"/>
                <a:gd name="connsiteX19" fmla="*/ 1593850 w 2228850"/>
                <a:gd name="connsiteY19" fmla="*/ 1854200 h 3873500"/>
                <a:gd name="connsiteX20" fmla="*/ 1657350 w 2228850"/>
                <a:gd name="connsiteY20" fmla="*/ 1771650 h 3873500"/>
                <a:gd name="connsiteX21" fmla="*/ 1714500 w 2228850"/>
                <a:gd name="connsiteY21" fmla="*/ 1619250 h 3873500"/>
                <a:gd name="connsiteX22" fmla="*/ 1714500 w 2228850"/>
                <a:gd name="connsiteY22" fmla="*/ 1498600 h 3873500"/>
                <a:gd name="connsiteX23" fmla="*/ 1689100 w 2228850"/>
                <a:gd name="connsiteY23" fmla="*/ 1428750 h 3873500"/>
                <a:gd name="connsiteX24" fmla="*/ 1695450 w 2228850"/>
                <a:gd name="connsiteY24" fmla="*/ 1320800 h 3873500"/>
                <a:gd name="connsiteX25" fmla="*/ 1733550 w 2228850"/>
                <a:gd name="connsiteY25" fmla="*/ 1219200 h 3873500"/>
                <a:gd name="connsiteX26" fmla="*/ 1733550 w 2228850"/>
                <a:gd name="connsiteY26" fmla="*/ 1111250 h 3873500"/>
                <a:gd name="connsiteX27" fmla="*/ 2038350 w 2228850"/>
                <a:gd name="connsiteY27" fmla="*/ 381000 h 3873500"/>
                <a:gd name="connsiteX28" fmla="*/ 2114550 w 2228850"/>
                <a:gd name="connsiteY28" fmla="*/ 215900 h 3873500"/>
                <a:gd name="connsiteX29" fmla="*/ 2228850 w 2228850"/>
                <a:gd name="connsiteY29" fmla="*/ 0 h 3873500"/>
                <a:gd name="connsiteX0" fmla="*/ 0 w 2228850"/>
                <a:gd name="connsiteY0" fmla="*/ 3873500 h 3873500"/>
                <a:gd name="connsiteX1" fmla="*/ 76200 w 2228850"/>
                <a:gd name="connsiteY1" fmla="*/ 3746500 h 3873500"/>
                <a:gd name="connsiteX2" fmla="*/ 127000 w 2228850"/>
                <a:gd name="connsiteY2" fmla="*/ 3625850 h 3873500"/>
                <a:gd name="connsiteX3" fmla="*/ 146050 w 2228850"/>
                <a:gd name="connsiteY3" fmla="*/ 3524250 h 3873500"/>
                <a:gd name="connsiteX4" fmla="*/ 152400 w 2228850"/>
                <a:gd name="connsiteY4" fmla="*/ 3390900 h 3873500"/>
                <a:gd name="connsiteX5" fmla="*/ 184150 w 2228850"/>
                <a:gd name="connsiteY5" fmla="*/ 3327400 h 3873500"/>
                <a:gd name="connsiteX6" fmla="*/ 241300 w 2228850"/>
                <a:gd name="connsiteY6" fmla="*/ 3276600 h 3873500"/>
                <a:gd name="connsiteX7" fmla="*/ 400050 w 2228850"/>
                <a:gd name="connsiteY7" fmla="*/ 3168650 h 3873500"/>
                <a:gd name="connsiteX8" fmla="*/ 774700 w 2228850"/>
                <a:gd name="connsiteY8" fmla="*/ 2832100 h 3873500"/>
                <a:gd name="connsiteX9" fmla="*/ 1016000 w 2228850"/>
                <a:gd name="connsiteY9" fmla="*/ 2800350 h 3873500"/>
                <a:gd name="connsiteX10" fmla="*/ 1092200 w 2228850"/>
                <a:gd name="connsiteY10" fmla="*/ 2755900 h 3873500"/>
                <a:gd name="connsiteX11" fmla="*/ 1149350 w 2228850"/>
                <a:gd name="connsiteY11" fmla="*/ 2616200 h 3873500"/>
                <a:gd name="connsiteX12" fmla="*/ 1212850 w 2228850"/>
                <a:gd name="connsiteY12" fmla="*/ 2533650 h 3873500"/>
                <a:gd name="connsiteX13" fmla="*/ 1295400 w 2228850"/>
                <a:gd name="connsiteY13" fmla="*/ 2476500 h 3873500"/>
                <a:gd name="connsiteX14" fmla="*/ 1333500 w 2228850"/>
                <a:gd name="connsiteY14" fmla="*/ 2457450 h 3873500"/>
                <a:gd name="connsiteX15" fmla="*/ 1320800 w 2228850"/>
                <a:gd name="connsiteY15" fmla="*/ 2381250 h 3873500"/>
                <a:gd name="connsiteX16" fmla="*/ 1346200 w 2228850"/>
                <a:gd name="connsiteY16" fmla="*/ 2311400 h 3873500"/>
                <a:gd name="connsiteX17" fmla="*/ 1416050 w 2228850"/>
                <a:gd name="connsiteY17" fmla="*/ 2171700 h 3873500"/>
                <a:gd name="connsiteX18" fmla="*/ 1504950 w 2228850"/>
                <a:gd name="connsiteY18" fmla="*/ 1993900 h 3873500"/>
                <a:gd name="connsiteX19" fmla="*/ 1593850 w 2228850"/>
                <a:gd name="connsiteY19" fmla="*/ 1854200 h 3873500"/>
                <a:gd name="connsiteX20" fmla="*/ 1657350 w 2228850"/>
                <a:gd name="connsiteY20" fmla="*/ 1771650 h 3873500"/>
                <a:gd name="connsiteX21" fmla="*/ 1714500 w 2228850"/>
                <a:gd name="connsiteY21" fmla="*/ 1619250 h 3873500"/>
                <a:gd name="connsiteX22" fmla="*/ 1714500 w 2228850"/>
                <a:gd name="connsiteY22" fmla="*/ 1498600 h 3873500"/>
                <a:gd name="connsiteX23" fmla="*/ 1689100 w 2228850"/>
                <a:gd name="connsiteY23" fmla="*/ 1428750 h 3873500"/>
                <a:gd name="connsiteX24" fmla="*/ 1695450 w 2228850"/>
                <a:gd name="connsiteY24" fmla="*/ 1320800 h 3873500"/>
                <a:gd name="connsiteX25" fmla="*/ 1733550 w 2228850"/>
                <a:gd name="connsiteY25" fmla="*/ 1219200 h 3873500"/>
                <a:gd name="connsiteX26" fmla="*/ 1733550 w 2228850"/>
                <a:gd name="connsiteY26" fmla="*/ 1111250 h 3873500"/>
                <a:gd name="connsiteX27" fmla="*/ 2051050 w 2228850"/>
                <a:gd name="connsiteY27" fmla="*/ 628650 h 3873500"/>
                <a:gd name="connsiteX28" fmla="*/ 2038350 w 2228850"/>
                <a:gd name="connsiteY28" fmla="*/ 381000 h 3873500"/>
                <a:gd name="connsiteX29" fmla="*/ 2114550 w 2228850"/>
                <a:gd name="connsiteY29" fmla="*/ 215900 h 3873500"/>
                <a:gd name="connsiteX30" fmla="*/ 2228850 w 2228850"/>
                <a:gd name="connsiteY30" fmla="*/ 0 h 3873500"/>
                <a:gd name="connsiteX0" fmla="*/ 0 w 2228850"/>
                <a:gd name="connsiteY0" fmla="*/ 3873500 h 3873500"/>
                <a:gd name="connsiteX1" fmla="*/ 76200 w 2228850"/>
                <a:gd name="connsiteY1" fmla="*/ 3746500 h 3873500"/>
                <a:gd name="connsiteX2" fmla="*/ 127000 w 2228850"/>
                <a:gd name="connsiteY2" fmla="*/ 3625850 h 3873500"/>
                <a:gd name="connsiteX3" fmla="*/ 146050 w 2228850"/>
                <a:gd name="connsiteY3" fmla="*/ 3524250 h 3873500"/>
                <a:gd name="connsiteX4" fmla="*/ 152400 w 2228850"/>
                <a:gd name="connsiteY4" fmla="*/ 3390900 h 3873500"/>
                <a:gd name="connsiteX5" fmla="*/ 184150 w 2228850"/>
                <a:gd name="connsiteY5" fmla="*/ 3327400 h 3873500"/>
                <a:gd name="connsiteX6" fmla="*/ 241300 w 2228850"/>
                <a:gd name="connsiteY6" fmla="*/ 3276600 h 3873500"/>
                <a:gd name="connsiteX7" fmla="*/ 400050 w 2228850"/>
                <a:gd name="connsiteY7" fmla="*/ 3168650 h 3873500"/>
                <a:gd name="connsiteX8" fmla="*/ 774700 w 2228850"/>
                <a:gd name="connsiteY8" fmla="*/ 2832100 h 3873500"/>
                <a:gd name="connsiteX9" fmla="*/ 1016000 w 2228850"/>
                <a:gd name="connsiteY9" fmla="*/ 2800350 h 3873500"/>
                <a:gd name="connsiteX10" fmla="*/ 1092200 w 2228850"/>
                <a:gd name="connsiteY10" fmla="*/ 2755900 h 3873500"/>
                <a:gd name="connsiteX11" fmla="*/ 1149350 w 2228850"/>
                <a:gd name="connsiteY11" fmla="*/ 2616200 h 3873500"/>
                <a:gd name="connsiteX12" fmla="*/ 1212850 w 2228850"/>
                <a:gd name="connsiteY12" fmla="*/ 2533650 h 3873500"/>
                <a:gd name="connsiteX13" fmla="*/ 1295400 w 2228850"/>
                <a:gd name="connsiteY13" fmla="*/ 2476500 h 3873500"/>
                <a:gd name="connsiteX14" fmla="*/ 1333500 w 2228850"/>
                <a:gd name="connsiteY14" fmla="*/ 2457450 h 3873500"/>
                <a:gd name="connsiteX15" fmla="*/ 1320800 w 2228850"/>
                <a:gd name="connsiteY15" fmla="*/ 2381250 h 3873500"/>
                <a:gd name="connsiteX16" fmla="*/ 1346200 w 2228850"/>
                <a:gd name="connsiteY16" fmla="*/ 2311400 h 3873500"/>
                <a:gd name="connsiteX17" fmla="*/ 1416050 w 2228850"/>
                <a:gd name="connsiteY17" fmla="*/ 2171700 h 3873500"/>
                <a:gd name="connsiteX18" fmla="*/ 1504950 w 2228850"/>
                <a:gd name="connsiteY18" fmla="*/ 1993900 h 3873500"/>
                <a:gd name="connsiteX19" fmla="*/ 1593850 w 2228850"/>
                <a:gd name="connsiteY19" fmla="*/ 1854200 h 3873500"/>
                <a:gd name="connsiteX20" fmla="*/ 1657350 w 2228850"/>
                <a:gd name="connsiteY20" fmla="*/ 1771650 h 3873500"/>
                <a:gd name="connsiteX21" fmla="*/ 1714500 w 2228850"/>
                <a:gd name="connsiteY21" fmla="*/ 1619250 h 3873500"/>
                <a:gd name="connsiteX22" fmla="*/ 1714500 w 2228850"/>
                <a:gd name="connsiteY22" fmla="*/ 1498600 h 3873500"/>
                <a:gd name="connsiteX23" fmla="*/ 1689100 w 2228850"/>
                <a:gd name="connsiteY23" fmla="*/ 1428750 h 3873500"/>
                <a:gd name="connsiteX24" fmla="*/ 1695450 w 2228850"/>
                <a:gd name="connsiteY24" fmla="*/ 1320800 h 3873500"/>
                <a:gd name="connsiteX25" fmla="*/ 1733550 w 2228850"/>
                <a:gd name="connsiteY25" fmla="*/ 1219200 h 3873500"/>
                <a:gd name="connsiteX26" fmla="*/ 1733550 w 2228850"/>
                <a:gd name="connsiteY26" fmla="*/ 1111250 h 3873500"/>
                <a:gd name="connsiteX27" fmla="*/ 2051050 w 2228850"/>
                <a:gd name="connsiteY27" fmla="*/ 628650 h 3873500"/>
                <a:gd name="connsiteX28" fmla="*/ 2057400 w 2228850"/>
                <a:gd name="connsiteY28" fmla="*/ 444500 h 3873500"/>
                <a:gd name="connsiteX29" fmla="*/ 2038350 w 2228850"/>
                <a:gd name="connsiteY29" fmla="*/ 381000 h 3873500"/>
                <a:gd name="connsiteX30" fmla="*/ 2114550 w 2228850"/>
                <a:gd name="connsiteY30" fmla="*/ 215900 h 3873500"/>
                <a:gd name="connsiteX31" fmla="*/ 2228850 w 2228850"/>
                <a:gd name="connsiteY31" fmla="*/ 0 h 3873500"/>
                <a:gd name="connsiteX0" fmla="*/ 0 w 2114550"/>
                <a:gd name="connsiteY0" fmla="*/ 3657600 h 3657600"/>
                <a:gd name="connsiteX1" fmla="*/ 76200 w 2114550"/>
                <a:gd name="connsiteY1" fmla="*/ 3530600 h 3657600"/>
                <a:gd name="connsiteX2" fmla="*/ 127000 w 2114550"/>
                <a:gd name="connsiteY2" fmla="*/ 3409950 h 3657600"/>
                <a:gd name="connsiteX3" fmla="*/ 146050 w 2114550"/>
                <a:gd name="connsiteY3" fmla="*/ 3308350 h 3657600"/>
                <a:gd name="connsiteX4" fmla="*/ 152400 w 2114550"/>
                <a:gd name="connsiteY4" fmla="*/ 3175000 h 3657600"/>
                <a:gd name="connsiteX5" fmla="*/ 184150 w 2114550"/>
                <a:gd name="connsiteY5" fmla="*/ 3111500 h 3657600"/>
                <a:gd name="connsiteX6" fmla="*/ 241300 w 2114550"/>
                <a:gd name="connsiteY6" fmla="*/ 3060700 h 3657600"/>
                <a:gd name="connsiteX7" fmla="*/ 400050 w 2114550"/>
                <a:gd name="connsiteY7" fmla="*/ 2952750 h 3657600"/>
                <a:gd name="connsiteX8" fmla="*/ 774700 w 2114550"/>
                <a:gd name="connsiteY8" fmla="*/ 2616200 h 3657600"/>
                <a:gd name="connsiteX9" fmla="*/ 1016000 w 2114550"/>
                <a:gd name="connsiteY9" fmla="*/ 2584450 h 3657600"/>
                <a:gd name="connsiteX10" fmla="*/ 1092200 w 2114550"/>
                <a:gd name="connsiteY10" fmla="*/ 2540000 h 3657600"/>
                <a:gd name="connsiteX11" fmla="*/ 1149350 w 2114550"/>
                <a:gd name="connsiteY11" fmla="*/ 2400300 h 3657600"/>
                <a:gd name="connsiteX12" fmla="*/ 1212850 w 2114550"/>
                <a:gd name="connsiteY12" fmla="*/ 2317750 h 3657600"/>
                <a:gd name="connsiteX13" fmla="*/ 1295400 w 2114550"/>
                <a:gd name="connsiteY13" fmla="*/ 2260600 h 3657600"/>
                <a:gd name="connsiteX14" fmla="*/ 1333500 w 2114550"/>
                <a:gd name="connsiteY14" fmla="*/ 2241550 h 3657600"/>
                <a:gd name="connsiteX15" fmla="*/ 1320800 w 2114550"/>
                <a:gd name="connsiteY15" fmla="*/ 2165350 h 3657600"/>
                <a:gd name="connsiteX16" fmla="*/ 1346200 w 2114550"/>
                <a:gd name="connsiteY16" fmla="*/ 2095500 h 3657600"/>
                <a:gd name="connsiteX17" fmla="*/ 1416050 w 2114550"/>
                <a:gd name="connsiteY17" fmla="*/ 1955800 h 3657600"/>
                <a:gd name="connsiteX18" fmla="*/ 1504950 w 2114550"/>
                <a:gd name="connsiteY18" fmla="*/ 1778000 h 3657600"/>
                <a:gd name="connsiteX19" fmla="*/ 1593850 w 2114550"/>
                <a:gd name="connsiteY19" fmla="*/ 1638300 h 3657600"/>
                <a:gd name="connsiteX20" fmla="*/ 1657350 w 2114550"/>
                <a:gd name="connsiteY20" fmla="*/ 1555750 h 3657600"/>
                <a:gd name="connsiteX21" fmla="*/ 1714500 w 2114550"/>
                <a:gd name="connsiteY21" fmla="*/ 1403350 h 3657600"/>
                <a:gd name="connsiteX22" fmla="*/ 1714500 w 2114550"/>
                <a:gd name="connsiteY22" fmla="*/ 1282700 h 3657600"/>
                <a:gd name="connsiteX23" fmla="*/ 1689100 w 2114550"/>
                <a:gd name="connsiteY23" fmla="*/ 1212850 h 3657600"/>
                <a:gd name="connsiteX24" fmla="*/ 1695450 w 2114550"/>
                <a:gd name="connsiteY24" fmla="*/ 1104900 h 3657600"/>
                <a:gd name="connsiteX25" fmla="*/ 1733550 w 2114550"/>
                <a:gd name="connsiteY25" fmla="*/ 1003300 h 3657600"/>
                <a:gd name="connsiteX26" fmla="*/ 1733550 w 2114550"/>
                <a:gd name="connsiteY26" fmla="*/ 895350 h 3657600"/>
                <a:gd name="connsiteX27" fmla="*/ 2051050 w 2114550"/>
                <a:gd name="connsiteY27" fmla="*/ 412750 h 3657600"/>
                <a:gd name="connsiteX28" fmla="*/ 2057400 w 2114550"/>
                <a:gd name="connsiteY28" fmla="*/ 228600 h 3657600"/>
                <a:gd name="connsiteX29" fmla="*/ 2038350 w 2114550"/>
                <a:gd name="connsiteY29" fmla="*/ 165100 h 3657600"/>
                <a:gd name="connsiteX30" fmla="*/ 2114550 w 2114550"/>
                <a:gd name="connsiteY30" fmla="*/ 0 h 3657600"/>
                <a:gd name="connsiteX0" fmla="*/ 0 w 2162646"/>
                <a:gd name="connsiteY0" fmla="*/ 3728740 h 3728740"/>
                <a:gd name="connsiteX1" fmla="*/ 76200 w 2162646"/>
                <a:gd name="connsiteY1" fmla="*/ 3601740 h 3728740"/>
                <a:gd name="connsiteX2" fmla="*/ 127000 w 2162646"/>
                <a:gd name="connsiteY2" fmla="*/ 3481090 h 3728740"/>
                <a:gd name="connsiteX3" fmla="*/ 146050 w 2162646"/>
                <a:gd name="connsiteY3" fmla="*/ 3379490 h 3728740"/>
                <a:gd name="connsiteX4" fmla="*/ 152400 w 2162646"/>
                <a:gd name="connsiteY4" fmla="*/ 3246140 h 3728740"/>
                <a:gd name="connsiteX5" fmla="*/ 184150 w 2162646"/>
                <a:gd name="connsiteY5" fmla="*/ 3182640 h 3728740"/>
                <a:gd name="connsiteX6" fmla="*/ 241300 w 2162646"/>
                <a:gd name="connsiteY6" fmla="*/ 3131840 h 3728740"/>
                <a:gd name="connsiteX7" fmla="*/ 400050 w 2162646"/>
                <a:gd name="connsiteY7" fmla="*/ 3023890 h 3728740"/>
                <a:gd name="connsiteX8" fmla="*/ 774700 w 2162646"/>
                <a:gd name="connsiteY8" fmla="*/ 2687340 h 3728740"/>
                <a:gd name="connsiteX9" fmla="*/ 1016000 w 2162646"/>
                <a:gd name="connsiteY9" fmla="*/ 2655590 h 3728740"/>
                <a:gd name="connsiteX10" fmla="*/ 1092200 w 2162646"/>
                <a:gd name="connsiteY10" fmla="*/ 2611140 h 3728740"/>
                <a:gd name="connsiteX11" fmla="*/ 1149350 w 2162646"/>
                <a:gd name="connsiteY11" fmla="*/ 2471440 h 3728740"/>
                <a:gd name="connsiteX12" fmla="*/ 1212850 w 2162646"/>
                <a:gd name="connsiteY12" fmla="*/ 2388890 h 3728740"/>
                <a:gd name="connsiteX13" fmla="*/ 1295400 w 2162646"/>
                <a:gd name="connsiteY13" fmla="*/ 2331740 h 3728740"/>
                <a:gd name="connsiteX14" fmla="*/ 1333500 w 2162646"/>
                <a:gd name="connsiteY14" fmla="*/ 2312690 h 3728740"/>
                <a:gd name="connsiteX15" fmla="*/ 1320800 w 2162646"/>
                <a:gd name="connsiteY15" fmla="*/ 2236490 h 3728740"/>
                <a:gd name="connsiteX16" fmla="*/ 1346200 w 2162646"/>
                <a:gd name="connsiteY16" fmla="*/ 2166640 h 3728740"/>
                <a:gd name="connsiteX17" fmla="*/ 1416050 w 2162646"/>
                <a:gd name="connsiteY17" fmla="*/ 2026940 h 3728740"/>
                <a:gd name="connsiteX18" fmla="*/ 1504950 w 2162646"/>
                <a:gd name="connsiteY18" fmla="*/ 1849140 h 3728740"/>
                <a:gd name="connsiteX19" fmla="*/ 1593850 w 2162646"/>
                <a:gd name="connsiteY19" fmla="*/ 1709440 h 3728740"/>
                <a:gd name="connsiteX20" fmla="*/ 1657350 w 2162646"/>
                <a:gd name="connsiteY20" fmla="*/ 1626890 h 3728740"/>
                <a:gd name="connsiteX21" fmla="*/ 1714500 w 2162646"/>
                <a:gd name="connsiteY21" fmla="*/ 1474490 h 3728740"/>
                <a:gd name="connsiteX22" fmla="*/ 1714500 w 2162646"/>
                <a:gd name="connsiteY22" fmla="*/ 1353840 h 3728740"/>
                <a:gd name="connsiteX23" fmla="*/ 1689100 w 2162646"/>
                <a:gd name="connsiteY23" fmla="*/ 1283990 h 3728740"/>
                <a:gd name="connsiteX24" fmla="*/ 1695450 w 2162646"/>
                <a:gd name="connsiteY24" fmla="*/ 1176040 h 3728740"/>
                <a:gd name="connsiteX25" fmla="*/ 1733550 w 2162646"/>
                <a:gd name="connsiteY25" fmla="*/ 1074440 h 3728740"/>
                <a:gd name="connsiteX26" fmla="*/ 1733550 w 2162646"/>
                <a:gd name="connsiteY26" fmla="*/ 966490 h 3728740"/>
                <a:gd name="connsiteX27" fmla="*/ 2051050 w 2162646"/>
                <a:gd name="connsiteY27" fmla="*/ 483890 h 3728740"/>
                <a:gd name="connsiteX28" fmla="*/ 2057400 w 2162646"/>
                <a:gd name="connsiteY28" fmla="*/ 299740 h 3728740"/>
                <a:gd name="connsiteX29" fmla="*/ 2038350 w 2162646"/>
                <a:gd name="connsiteY29" fmla="*/ 236240 h 3728740"/>
                <a:gd name="connsiteX30" fmla="*/ 2162646 w 2162646"/>
                <a:gd name="connsiteY30" fmla="*/ 0 h 372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62646" h="3728740">
                  <a:moveTo>
                    <a:pt x="0" y="3728740"/>
                  </a:moveTo>
                  <a:lnTo>
                    <a:pt x="76200" y="3601740"/>
                  </a:lnTo>
                  <a:lnTo>
                    <a:pt x="127000" y="3481090"/>
                  </a:lnTo>
                  <a:lnTo>
                    <a:pt x="146050" y="3379490"/>
                  </a:lnTo>
                  <a:lnTo>
                    <a:pt x="152400" y="3246140"/>
                  </a:lnTo>
                  <a:lnTo>
                    <a:pt x="184150" y="3182640"/>
                  </a:lnTo>
                  <a:lnTo>
                    <a:pt x="241300" y="3131840"/>
                  </a:lnTo>
                  <a:lnTo>
                    <a:pt x="400050" y="3023890"/>
                  </a:lnTo>
                  <a:lnTo>
                    <a:pt x="774700" y="2687340"/>
                  </a:lnTo>
                  <a:lnTo>
                    <a:pt x="1016000" y="2655590"/>
                  </a:lnTo>
                  <a:lnTo>
                    <a:pt x="1092200" y="2611140"/>
                  </a:lnTo>
                  <a:lnTo>
                    <a:pt x="1149350" y="2471440"/>
                  </a:lnTo>
                  <a:lnTo>
                    <a:pt x="1212850" y="2388890"/>
                  </a:lnTo>
                  <a:lnTo>
                    <a:pt x="1295400" y="2331740"/>
                  </a:lnTo>
                  <a:lnTo>
                    <a:pt x="1333500" y="2312690"/>
                  </a:lnTo>
                  <a:lnTo>
                    <a:pt x="1320800" y="2236490"/>
                  </a:lnTo>
                  <a:lnTo>
                    <a:pt x="1346200" y="2166640"/>
                  </a:lnTo>
                  <a:lnTo>
                    <a:pt x="1416050" y="2026940"/>
                  </a:lnTo>
                  <a:lnTo>
                    <a:pt x="1504950" y="1849140"/>
                  </a:lnTo>
                  <a:lnTo>
                    <a:pt x="1593850" y="1709440"/>
                  </a:lnTo>
                  <a:lnTo>
                    <a:pt x="1657350" y="1626890"/>
                  </a:lnTo>
                  <a:lnTo>
                    <a:pt x="1714500" y="1474490"/>
                  </a:lnTo>
                  <a:lnTo>
                    <a:pt x="1714500" y="1353840"/>
                  </a:lnTo>
                  <a:lnTo>
                    <a:pt x="1689100" y="1283990"/>
                  </a:lnTo>
                  <a:lnTo>
                    <a:pt x="1695450" y="1176040"/>
                  </a:lnTo>
                  <a:lnTo>
                    <a:pt x="1733550" y="1074440"/>
                  </a:lnTo>
                  <a:lnTo>
                    <a:pt x="1733550" y="966490"/>
                  </a:lnTo>
                  <a:cubicBezTo>
                    <a:pt x="1757892" y="883940"/>
                    <a:pt x="2000250" y="605598"/>
                    <a:pt x="2051050" y="483890"/>
                  </a:cubicBezTo>
                  <a:cubicBezTo>
                    <a:pt x="2101850" y="374882"/>
                    <a:pt x="2059517" y="341015"/>
                    <a:pt x="2057400" y="299740"/>
                  </a:cubicBezTo>
                  <a:cubicBezTo>
                    <a:pt x="2055283" y="258465"/>
                    <a:pt x="2020809" y="286197"/>
                    <a:pt x="2038350" y="236240"/>
                  </a:cubicBezTo>
                  <a:cubicBezTo>
                    <a:pt x="2055891" y="186283"/>
                    <a:pt x="2108671" y="110067"/>
                    <a:pt x="2162646" y="0"/>
                  </a:cubicBezTo>
                </a:path>
              </a:pathLst>
            </a:cu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フリーフォーム 12"/>
            <p:cNvSpPr/>
            <p:nvPr/>
          </p:nvSpPr>
          <p:spPr>
            <a:xfrm>
              <a:off x="3332772" y="5267953"/>
              <a:ext cx="658691" cy="529599"/>
            </a:xfrm>
            <a:custGeom>
              <a:avLst/>
              <a:gdLst>
                <a:gd name="connsiteX0" fmla="*/ 0 w 971550"/>
                <a:gd name="connsiteY0" fmla="*/ 838200 h 838200"/>
                <a:gd name="connsiteX1" fmla="*/ 95250 w 971550"/>
                <a:gd name="connsiteY1" fmla="*/ 704850 h 838200"/>
                <a:gd name="connsiteX2" fmla="*/ 184150 w 971550"/>
                <a:gd name="connsiteY2" fmla="*/ 495300 h 838200"/>
                <a:gd name="connsiteX3" fmla="*/ 215900 w 971550"/>
                <a:gd name="connsiteY3" fmla="*/ 400050 h 838200"/>
                <a:gd name="connsiteX4" fmla="*/ 361950 w 971550"/>
                <a:gd name="connsiteY4" fmla="*/ 349250 h 838200"/>
                <a:gd name="connsiteX5" fmla="*/ 463550 w 971550"/>
                <a:gd name="connsiteY5" fmla="*/ 273050 h 838200"/>
                <a:gd name="connsiteX6" fmla="*/ 520700 w 971550"/>
                <a:gd name="connsiteY6" fmla="*/ 196850 h 838200"/>
                <a:gd name="connsiteX7" fmla="*/ 628650 w 971550"/>
                <a:gd name="connsiteY7" fmla="*/ 127000 h 838200"/>
                <a:gd name="connsiteX8" fmla="*/ 762000 w 971550"/>
                <a:gd name="connsiteY8" fmla="*/ 63500 h 838200"/>
                <a:gd name="connsiteX9" fmla="*/ 787400 w 971550"/>
                <a:gd name="connsiteY9" fmla="*/ 25400 h 838200"/>
                <a:gd name="connsiteX10" fmla="*/ 812800 w 971550"/>
                <a:gd name="connsiteY10" fmla="*/ 6350 h 838200"/>
                <a:gd name="connsiteX11" fmla="*/ 971550 w 971550"/>
                <a:gd name="connsiteY11" fmla="*/ 0 h 838200"/>
                <a:gd name="connsiteX0" fmla="*/ 0 w 876300"/>
                <a:gd name="connsiteY0" fmla="*/ 704850 h 704850"/>
                <a:gd name="connsiteX1" fmla="*/ 88900 w 876300"/>
                <a:gd name="connsiteY1" fmla="*/ 495300 h 704850"/>
                <a:gd name="connsiteX2" fmla="*/ 120650 w 876300"/>
                <a:gd name="connsiteY2" fmla="*/ 400050 h 704850"/>
                <a:gd name="connsiteX3" fmla="*/ 266700 w 876300"/>
                <a:gd name="connsiteY3" fmla="*/ 349250 h 704850"/>
                <a:gd name="connsiteX4" fmla="*/ 368300 w 876300"/>
                <a:gd name="connsiteY4" fmla="*/ 273050 h 704850"/>
                <a:gd name="connsiteX5" fmla="*/ 425450 w 876300"/>
                <a:gd name="connsiteY5" fmla="*/ 196850 h 704850"/>
                <a:gd name="connsiteX6" fmla="*/ 533400 w 876300"/>
                <a:gd name="connsiteY6" fmla="*/ 127000 h 704850"/>
                <a:gd name="connsiteX7" fmla="*/ 666750 w 876300"/>
                <a:gd name="connsiteY7" fmla="*/ 63500 h 704850"/>
                <a:gd name="connsiteX8" fmla="*/ 692150 w 876300"/>
                <a:gd name="connsiteY8" fmla="*/ 25400 h 704850"/>
                <a:gd name="connsiteX9" fmla="*/ 717550 w 876300"/>
                <a:gd name="connsiteY9" fmla="*/ 6350 h 704850"/>
                <a:gd name="connsiteX10" fmla="*/ 876300 w 876300"/>
                <a:gd name="connsiteY10"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6300" h="704850">
                  <a:moveTo>
                    <a:pt x="0" y="704850"/>
                  </a:moveTo>
                  <a:lnTo>
                    <a:pt x="88900" y="495300"/>
                  </a:lnTo>
                  <a:lnTo>
                    <a:pt x="120650" y="400050"/>
                  </a:lnTo>
                  <a:lnTo>
                    <a:pt x="266700" y="349250"/>
                  </a:lnTo>
                  <a:lnTo>
                    <a:pt x="368300" y="273050"/>
                  </a:lnTo>
                  <a:lnTo>
                    <a:pt x="425450" y="196850"/>
                  </a:lnTo>
                  <a:lnTo>
                    <a:pt x="533400" y="127000"/>
                  </a:lnTo>
                  <a:lnTo>
                    <a:pt x="666750" y="63500"/>
                  </a:lnTo>
                  <a:lnTo>
                    <a:pt x="692150" y="25400"/>
                  </a:lnTo>
                  <a:lnTo>
                    <a:pt x="717550" y="6350"/>
                  </a:lnTo>
                  <a:lnTo>
                    <a:pt x="876300" y="0"/>
                  </a:lnTo>
                </a:path>
              </a:pathLst>
            </a:cu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フリーフォーム 13"/>
            <p:cNvSpPr/>
            <p:nvPr/>
          </p:nvSpPr>
          <p:spPr>
            <a:xfrm>
              <a:off x="3986019" y="5273489"/>
              <a:ext cx="820188" cy="452096"/>
            </a:xfrm>
            <a:custGeom>
              <a:avLst/>
              <a:gdLst>
                <a:gd name="connsiteX0" fmla="*/ 0 w 1092200"/>
                <a:gd name="connsiteY0" fmla="*/ 0 h 603250"/>
                <a:gd name="connsiteX1" fmla="*/ 69850 w 1092200"/>
                <a:gd name="connsiteY1" fmla="*/ 76200 h 603250"/>
                <a:gd name="connsiteX2" fmla="*/ 152400 w 1092200"/>
                <a:gd name="connsiteY2" fmla="*/ 228600 h 603250"/>
                <a:gd name="connsiteX3" fmla="*/ 431800 w 1092200"/>
                <a:gd name="connsiteY3" fmla="*/ 292100 h 603250"/>
                <a:gd name="connsiteX4" fmla="*/ 628650 w 1092200"/>
                <a:gd name="connsiteY4" fmla="*/ 349250 h 603250"/>
                <a:gd name="connsiteX5" fmla="*/ 863600 w 1092200"/>
                <a:gd name="connsiteY5" fmla="*/ 406400 h 603250"/>
                <a:gd name="connsiteX6" fmla="*/ 984250 w 1092200"/>
                <a:gd name="connsiteY6" fmla="*/ 520700 h 603250"/>
                <a:gd name="connsiteX7" fmla="*/ 1092200 w 1092200"/>
                <a:gd name="connsiteY7" fmla="*/ 603250 h 6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603250">
                  <a:moveTo>
                    <a:pt x="0" y="0"/>
                  </a:moveTo>
                  <a:lnTo>
                    <a:pt x="69850" y="76200"/>
                  </a:lnTo>
                  <a:lnTo>
                    <a:pt x="152400" y="228600"/>
                  </a:lnTo>
                  <a:lnTo>
                    <a:pt x="431800" y="292100"/>
                  </a:lnTo>
                  <a:lnTo>
                    <a:pt x="628650" y="349250"/>
                  </a:lnTo>
                  <a:lnTo>
                    <a:pt x="863600" y="406400"/>
                  </a:lnTo>
                  <a:lnTo>
                    <a:pt x="984250" y="520700"/>
                  </a:lnTo>
                  <a:lnTo>
                    <a:pt x="1092200" y="603250"/>
                  </a:ln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フリーフォーム 14"/>
            <p:cNvSpPr/>
            <p:nvPr/>
          </p:nvSpPr>
          <p:spPr>
            <a:xfrm>
              <a:off x="3800932" y="5171998"/>
              <a:ext cx="194160" cy="101492"/>
            </a:xfrm>
            <a:custGeom>
              <a:avLst/>
              <a:gdLst>
                <a:gd name="connsiteX0" fmla="*/ 0 w 260350"/>
                <a:gd name="connsiteY0" fmla="*/ 0 h 133350"/>
                <a:gd name="connsiteX1" fmla="*/ 120650 w 260350"/>
                <a:gd name="connsiteY1" fmla="*/ 19050 h 133350"/>
                <a:gd name="connsiteX2" fmla="*/ 209550 w 260350"/>
                <a:gd name="connsiteY2" fmla="*/ 95250 h 133350"/>
                <a:gd name="connsiteX3" fmla="*/ 260350 w 260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260350" h="133350">
                  <a:moveTo>
                    <a:pt x="0" y="0"/>
                  </a:moveTo>
                  <a:lnTo>
                    <a:pt x="120650" y="19050"/>
                  </a:lnTo>
                  <a:lnTo>
                    <a:pt x="209550" y="95250"/>
                  </a:lnTo>
                  <a:lnTo>
                    <a:pt x="260350" y="13335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フリーフォーム 15"/>
            <p:cNvSpPr/>
            <p:nvPr/>
          </p:nvSpPr>
          <p:spPr>
            <a:xfrm>
              <a:off x="5874992" y="5721894"/>
              <a:ext cx="92543" cy="132861"/>
            </a:xfrm>
            <a:custGeom>
              <a:avLst/>
              <a:gdLst>
                <a:gd name="connsiteX0" fmla="*/ 292100 w 292100"/>
                <a:gd name="connsiteY0" fmla="*/ 0 h 330200"/>
                <a:gd name="connsiteX1" fmla="*/ 120650 w 292100"/>
                <a:gd name="connsiteY1" fmla="*/ 228600 h 330200"/>
                <a:gd name="connsiteX2" fmla="*/ 0 w 292100"/>
                <a:gd name="connsiteY2" fmla="*/ 330200 h 330200"/>
              </a:gdLst>
              <a:ahLst/>
              <a:cxnLst>
                <a:cxn ang="0">
                  <a:pos x="connsiteX0" y="connsiteY0"/>
                </a:cxn>
                <a:cxn ang="0">
                  <a:pos x="connsiteX1" y="connsiteY1"/>
                </a:cxn>
                <a:cxn ang="0">
                  <a:pos x="connsiteX2" y="connsiteY2"/>
                </a:cxn>
              </a:cxnLst>
              <a:rect l="l" t="t" r="r" b="b"/>
              <a:pathLst>
                <a:path w="292100" h="330200">
                  <a:moveTo>
                    <a:pt x="292100" y="0"/>
                  </a:moveTo>
                  <a:lnTo>
                    <a:pt x="120650" y="228600"/>
                  </a:lnTo>
                  <a:lnTo>
                    <a:pt x="0" y="330200"/>
                  </a:lnTo>
                </a:path>
              </a:pathLst>
            </a:custGeom>
            <a:noFill/>
            <a:ln w="635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フリーフォーム 16"/>
            <p:cNvSpPr/>
            <p:nvPr/>
          </p:nvSpPr>
          <p:spPr>
            <a:xfrm>
              <a:off x="3986019" y="3850770"/>
              <a:ext cx="943579" cy="1417183"/>
            </a:xfrm>
            <a:custGeom>
              <a:avLst/>
              <a:gdLst>
                <a:gd name="connsiteX0" fmla="*/ 0 w 1257300"/>
                <a:gd name="connsiteY0" fmla="*/ 1892300 h 1892300"/>
                <a:gd name="connsiteX1" fmla="*/ 120650 w 1257300"/>
                <a:gd name="connsiteY1" fmla="*/ 1854200 h 1892300"/>
                <a:gd name="connsiteX2" fmla="*/ 184150 w 1257300"/>
                <a:gd name="connsiteY2" fmla="*/ 1739900 h 1892300"/>
                <a:gd name="connsiteX3" fmla="*/ 196850 w 1257300"/>
                <a:gd name="connsiteY3" fmla="*/ 1670050 h 1892300"/>
                <a:gd name="connsiteX4" fmla="*/ 196850 w 1257300"/>
                <a:gd name="connsiteY4" fmla="*/ 1593850 h 1892300"/>
                <a:gd name="connsiteX5" fmla="*/ 203200 w 1257300"/>
                <a:gd name="connsiteY5" fmla="*/ 1517650 h 1892300"/>
                <a:gd name="connsiteX6" fmla="*/ 279400 w 1257300"/>
                <a:gd name="connsiteY6" fmla="*/ 1447800 h 1892300"/>
                <a:gd name="connsiteX7" fmla="*/ 361950 w 1257300"/>
                <a:gd name="connsiteY7" fmla="*/ 1339850 h 1892300"/>
                <a:gd name="connsiteX8" fmla="*/ 393700 w 1257300"/>
                <a:gd name="connsiteY8" fmla="*/ 1270000 h 1892300"/>
                <a:gd name="connsiteX9" fmla="*/ 431800 w 1257300"/>
                <a:gd name="connsiteY9" fmla="*/ 1206500 h 1892300"/>
                <a:gd name="connsiteX10" fmla="*/ 520700 w 1257300"/>
                <a:gd name="connsiteY10" fmla="*/ 1143000 h 1892300"/>
                <a:gd name="connsiteX11" fmla="*/ 590550 w 1257300"/>
                <a:gd name="connsiteY11" fmla="*/ 1104900 h 1892300"/>
                <a:gd name="connsiteX12" fmla="*/ 647700 w 1257300"/>
                <a:gd name="connsiteY12" fmla="*/ 1047750 h 1892300"/>
                <a:gd name="connsiteX13" fmla="*/ 679450 w 1257300"/>
                <a:gd name="connsiteY13" fmla="*/ 984250 h 1892300"/>
                <a:gd name="connsiteX14" fmla="*/ 755650 w 1257300"/>
                <a:gd name="connsiteY14" fmla="*/ 831850 h 1892300"/>
                <a:gd name="connsiteX15" fmla="*/ 812800 w 1257300"/>
                <a:gd name="connsiteY15" fmla="*/ 730250 h 1892300"/>
                <a:gd name="connsiteX16" fmla="*/ 869950 w 1257300"/>
                <a:gd name="connsiteY16" fmla="*/ 660400 h 1892300"/>
                <a:gd name="connsiteX17" fmla="*/ 901700 w 1257300"/>
                <a:gd name="connsiteY17" fmla="*/ 635000 h 1892300"/>
                <a:gd name="connsiteX18" fmla="*/ 958850 w 1257300"/>
                <a:gd name="connsiteY18" fmla="*/ 565150 h 1892300"/>
                <a:gd name="connsiteX19" fmla="*/ 977900 w 1257300"/>
                <a:gd name="connsiteY19" fmla="*/ 476250 h 1892300"/>
                <a:gd name="connsiteX20" fmla="*/ 996950 w 1257300"/>
                <a:gd name="connsiteY20" fmla="*/ 412750 h 1892300"/>
                <a:gd name="connsiteX21" fmla="*/ 1003300 w 1257300"/>
                <a:gd name="connsiteY21" fmla="*/ 355600 h 1892300"/>
                <a:gd name="connsiteX22" fmla="*/ 1035050 w 1257300"/>
                <a:gd name="connsiteY22" fmla="*/ 304800 h 1892300"/>
                <a:gd name="connsiteX23" fmla="*/ 1085850 w 1257300"/>
                <a:gd name="connsiteY23" fmla="*/ 234950 h 1892300"/>
                <a:gd name="connsiteX24" fmla="*/ 1174750 w 1257300"/>
                <a:gd name="connsiteY24" fmla="*/ 152400 h 1892300"/>
                <a:gd name="connsiteX25" fmla="*/ 1225550 w 1257300"/>
                <a:gd name="connsiteY25" fmla="*/ 69850 h 1892300"/>
                <a:gd name="connsiteX26" fmla="*/ 1257300 w 1257300"/>
                <a:gd name="connsiteY26" fmla="*/ 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0" h="1892300">
                  <a:moveTo>
                    <a:pt x="0" y="1892300"/>
                  </a:moveTo>
                  <a:lnTo>
                    <a:pt x="120650" y="1854200"/>
                  </a:lnTo>
                  <a:lnTo>
                    <a:pt x="184150" y="1739900"/>
                  </a:lnTo>
                  <a:lnTo>
                    <a:pt x="196850" y="1670050"/>
                  </a:lnTo>
                  <a:lnTo>
                    <a:pt x="196850" y="1593850"/>
                  </a:lnTo>
                  <a:lnTo>
                    <a:pt x="203200" y="1517650"/>
                  </a:lnTo>
                  <a:lnTo>
                    <a:pt x="279400" y="1447800"/>
                  </a:lnTo>
                  <a:lnTo>
                    <a:pt x="361950" y="1339850"/>
                  </a:lnTo>
                  <a:lnTo>
                    <a:pt x="393700" y="1270000"/>
                  </a:lnTo>
                  <a:lnTo>
                    <a:pt x="431800" y="1206500"/>
                  </a:lnTo>
                  <a:lnTo>
                    <a:pt x="520700" y="1143000"/>
                  </a:lnTo>
                  <a:lnTo>
                    <a:pt x="590550" y="1104900"/>
                  </a:lnTo>
                  <a:lnTo>
                    <a:pt x="647700" y="1047750"/>
                  </a:lnTo>
                  <a:lnTo>
                    <a:pt x="679450" y="984250"/>
                  </a:lnTo>
                  <a:lnTo>
                    <a:pt x="755650" y="831850"/>
                  </a:lnTo>
                  <a:lnTo>
                    <a:pt x="812800" y="730250"/>
                  </a:lnTo>
                  <a:lnTo>
                    <a:pt x="869950" y="660400"/>
                  </a:lnTo>
                  <a:lnTo>
                    <a:pt x="901700" y="635000"/>
                  </a:lnTo>
                  <a:lnTo>
                    <a:pt x="958850" y="565150"/>
                  </a:lnTo>
                  <a:lnTo>
                    <a:pt x="977900" y="476250"/>
                  </a:lnTo>
                  <a:lnTo>
                    <a:pt x="996950" y="412750"/>
                  </a:lnTo>
                  <a:lnTo>
                    <a:pt x="1003300" y="355600"/>
                  </a:lnTo>
                  <a:lnTo>
                    <a:pt x="1035050" y="304800"/>
                  </a:lnTo>
                  <a:lnTo>
                    <a:pt x="1085850" y="234950"/>
                  </a:lnTo>
                  <a:lnTo>
                    <a:pt x="1174750" y="152400"/>
                  </a:lnTo>
                  <a:lnTo>
                    <a:pt x="1225550" y="69850"/>
                  </a:lnTo>
                  <a:lnTo>
                    <a:pt x="1257300" y="0"/>
                  </a:lnTo>
                </a:path>
              </a:pathLst>
            </a:cu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p:cNvSpPr/>
            <p:nvPr/>
          </p:nvSpPr>
          <p:spPr>
            <a:xfrm>
              <a:off x="6433881" y="1389152"/>
              <a:ext cx="83470" cy="81193"/>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円/楕円 18"/>
            <p:cNvSpPr/>
            <p:nvPr/>
          </p:nvSpPr>
          <p:spPr>
            <a:xfrm>
              <a:off x="6266941" y="1629040"/>
              <a:ext cx="83470" cy="81193"/>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円/楕円 19"/>
            <p:cNvSpPr/>
            <p:nvPr/>
          </p:nvSpPr>
          <p:spPr>
            <a:xfrm>
              <a:off x="6163509" y="2208461"/>
              <a:ext cx="81656" cy="81193"/>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25"/>
            </a:p>
          </p:txBody>
        </p:sp>
        <p:sp>
          <p:nvSpPr>
            <p:cNvPr id="21" name="円/楕円 20"/>
            <p:cNvSpPr/>
            <p:nvPr/>
          </p:nvSpPr>
          <p:spPr>
            <a:xfrm>
              <a:off x="6058264" y="2365311"/>
              <a:ext cx="79841" cy="81193"/>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25"/>
            </a:p>
          </p:txBody>
        </p:sp>
        <p:sp>
          <p:nvSpPr>
            <p:cNvPr id="22" name="円/楕円 21"/>
            <p:cNvSpPr/>
            <p:nvPr/>
          </p:nvSpPr>
          <p:spPr>
            <a:xfrm>
              <a:off x="5835072" y="2797109"/>
              <a:ext cx="81655" cy="81193"/>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25"/>
            </a:p>
          </p:txBody>
        </p:sp>
        <p:sp>
          <p:nvSpPr>
            <p:cNvPr id="23" name="円/楕円 22"/>
            <p:cNvSpPr/>
            <p:nvPr/>
          </p:nvSpPr>
          <p:spPr>
            <a:xfrm>
              <a:off x="5428607" y="3097891"/>
              <a:ext cx="79841" cy="81193"/>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25"/>
            </a:p>
          </p:txBody>
        </p:sp>
        <p:sp>
          <p:nvSpPr>
            <p:cNvPr id="24" name="円/楕円 23"/>
            <p:cNvSpPr/>
            <p:nvPr/>
          </p:nvSpPr>
          <p:spPr>
            <a:xfrm>
              <a:off x="5033029" y="3454033"/>
              <a:ext cx="83470" cy="79347"/>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円/楕円 24"/>
            <p:cNvSpPr/>
            <p:nvPr/>
          </p:nvSpPr>
          <p:spPr>
            <a:xfrm>
              <a:off x="3864443" y="3579513"/>
              <a:ext cx="79841" cy="81193"/>
            </a:xfrm>
            <a:prstGeom prst="ellipse">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円/楕円 25"/>
            <p:cNvSpPr/>
            <p:nvPr/>
          </p:nvSpPr>
          <p:spPr>
            <a:xfrm>
              <a:off x="4234616" y="3673622"/>
              <a:ext cx="81655" cy="79348"/>
            </a:xfrm>
            <a:prstGeom prst="ellipse">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円/楕円 26"/>
            <p:cNvSpPr/>
            <p:nvPr/>
          </p:nvSpPr>
          <p:spPr>
            <a:xfrm>
              <a:off x="4606604" y="3732671"/>
              <a:ext cx="81656" cy="83039"/>
            </a:xfrm>
            <a:prstGeom prst="ellipse">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円/楕円 27"/>
            <p:cNvSpPr/>
            <p:nvPr/>
          </p:nvSpPr>
          <p:spPr>
            <a:xfrm>
              <a:off x="5020327" y="3858151"/>
              <a:ext cx="81656" cy="83039"/>
            </a:xfrm>
            <a:prstGeom prst="ellipse">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楕円 28"/>
            <p:cNvSpPr/>
            <p:nvPr/>
          </p:nvSpPr>
          <p:spPr>
            <a:xfrm>
              <a:off x="5332434" y="3799102"/>
              <a:ext cx="81656" cy="79348"/>
            </a:xfrm>
            <a:prstGeom prst="ellipse">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円/楕円 29"/>
            <p:cNvSpPr/>
            <p:nvPr/>
          </p:nvSpPr>
          <p:spPr>
            <a:xfrm>
              <a:off x="5508448" y="3725290"/>
              <a:ext cx="83470" cy="83039"/>
            </a:xfrm>
            <a:prstGeom prst="ellipse">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円/楕円 30"/>
            <p:cNvSpPr/>
            <p:nvPr/>
          </p:nvSpPr>
          <p:spPr>
            <a:xfrm>
              <a:off x="5664502" y="3671777"/>
              <a:ext cx="79841" cy="79347"/>
            </a:xfrm>
            <a:prstGeom prst="ellipse">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円/楕円 31"/>
            <p:cNvSpPr/>
            <p:nvPr/>
          </p:nvSpPr>
          <p:spPr>
            <a:xfrm>
              <a:off x="4759028" y="3992858"/>
              <a:ext cx="81656" cy="81193"/>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円/楕円 32"/>
            <p:cNvSpPr/>
            <p:nvPr/>
          </p:nvSpPr>
          <p:spPr>
            <a:xfrm>
              <a:off x="4265464" y="4738355"/>
              <a:ext cx="79841" cy="81193"/>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弦 33"/>
            <p:cNvSpPr/>
            <p:nvPr/>
          </p:nvSpPr>
          <p:spPr bwMode="auto">
            <a:xfrm rot="21119487">
              <a:off x="5238076" y="3280575"/>
              <a:ext cx="65325" cy="64585"/>
            </a:xfrm>
            <a:prstGeom prst="chord">
              <a:avLst/>
            </a:prstGeom>
            <a:solidFill>
              <a:schemeClr val="bg1"/>
            </a:solidFill>
            <a:ln w="12700">
              <a:solidFill>
                <a:srgbClr val="002060"/>
              </a:solidFill>
            </a:ln>
          </p:spPr>
          <p:style>
            <a:lnRef idx="1">
              <a:schemeClr val="dk1"/>
            </a:lnRef>
            <a:fillRef idx="0">
              <a:schemeClr val="dk1"/>
            </a:fillRef>
            <a:effectRef idx="0">
              <a:schemeClr val="dk1"/>
            </a:effectRef>
            <a:fontRef idx="minor">
              <a:schemeClr val="tx1"/>
            </a:fontRef>
          </p:style>
          <p:txBody>
            <a:bodyPr anchor="ctr"/>
            <a:lstStyle/>
            <a:p>
              <a:pPr algn="ctr" defTabSz="960132" fontAlgn="auto">
                <a:spcBef>
                  <a:spcPts val="0"/>
                </a:spcBef>
                <a:spcAft>
                  <a:spcPts val="0"/>
                </a:spcAft>
                <a:defRPr/>
              </a:pPr>
              <a:endParaRPr lang="ja-JP" altLang="en-US"/>
            </a:p>
          </p:txBody>
        </p:sp>
        <p:sp>
          <p:nvSpPr>
            <p:cNvPr id="35" name="円/楕円 34"/>
            <p:cNvSpPr/>
            <p:nvPr/>
          </p:nvSpPr>
          <p:spPr>
            <a:xfrm>
              <a:off x="4483213" y="4498467"/>
              <a:ext cx="81656" cy="81193"/>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円/楕円 35"/>
            <p:cNvSpPr/>
            <p:nvPr/>
          </p:nvSpPr>
          <p:spPr>
            <a:xfrm>
              <a:off x="4093079" y="5090805"/>
              <a:ext cx="81655" cy="81193"/>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円/楕円 36"/>
            <p:cNvSpPr/>
            <p:nvPr/>
          </p:nvSpPr>
          <p:spPr>
            <a:xfrm>
              <a:off x="3699316" y="5332539"/>
              <a:ext cx="81656" cy="75656"/>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円/楕円 37"/>
            <p:cNvSpPr/>
            <p:nvPr/>
          </p:nvSpPr>
          <p:spPr>
            <a:xfrm>
              <a:off x="3403541" y="5524449"/>
              <a:ext cx="81655" cy="81193"/>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円/楕円 40"/>
            <p:cNvSpPr/>
            <p:nvPr/>
          </p:nvSpPr>
          <p:spPr>
            <a:xfrm>
              <a:off x="5600991" y="4963480"/>
              <a:ext cx="79841" cy="81193"/>
            </a:xfrm>
            <a:prstGeom prst="ellipse">
              <a:avLst/>
            </a:prstGeom>
            <a:solidFill>
              <a:schemeClr val="bg1"/>
            </a:solidFill>
            <a:ln w="19050">
              <a:solidFill>
                <a:srgbClr val="00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円/楕円 41"/>
            <p:cNvSpPr/>
            <p:nvPr/>
          </p:nvSpPr>
          <p:spPr>
            <a:xfrm>
              <a:off x="5724382" y="5365754"/>
              <a:ext cx="81656" cy="81193"/>
            </a:xfrm>
            <a:prstGeom prst="ellipse">
              <a:avLst/>
            </a:prstGeom>
            <a:solidFill>
              <a:schemeClr val="bg1"/>
            </a:solidFill>
            <a:ln w="19050">
              <a:solidFill>
                <a:srgbClr val="00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p:cNvSpPr/>
            <p:nvPr/>
          </p:nvSpPr>
          <p:spPr>
            <a:xfrm>
              <a:off x="5922171" y="5681298"/>
              <a:ext cx="79841" cy="81193"/>
            </a:xfrm>
            <a:prstGeom prst="ellipse">
              <a:avLst/>
            </a:prstGeom>
            <a:solidFill>
              <a:schemeClr val="bg1"/>
            </a:solidFill>
            <a:ln w="190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円/楕円 43"/>
            <p:cNvSpPr/>
            <p:nvPr/>
          </p:nvSpPr>
          <p:spPr>
            <a:xfrm>
              <a:off x="3782787" y="5142473"/>
              <a:ext cx="81656" cy="7934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円/楕円 44"/>
            <p:cNvSpPr/>
            <p:nvPr/>
          </p:nvSpPr>
          <p:spPr>
            <a:xfrm>
              <a:off x="4016867" y="5315930"/>
              <a:ext cx="79841" cy="7934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円/楕円 45"/>
            <p:cNvSpPr/>
            <p:nvPr/>
          </p:nvSpPr>
          <p:spPr>
            <a:xfrm>
              <a:off x="4437849" y="5489388"/>
              <a:ext cx="79841" cy="7934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円/楕円 46"/>
            <p:cNvSpPr/>
            <p:nvPr/>
          </p:nvSpPr>
          <p:spPr>
            <a:xfrm>
              <a:off x="4706406" y="5633320"/>
              <a:ext cx="81655" cy="81193"/>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円/楕円 48"/>
            <p:cNvSpPr/>
            <p:nvPr/>
          </p:nvSpPr>
          <p:spPr>
            <a:xfrm>
              <a:off x="4185622" y="5424803"/>
              <a:ext cx="79841" cy="81193"/>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円/楕円 49"/>
            <p:cNvSpPr/>
            <p:nvPr/>
          </p:nvSpPr>
          <p:spPr>
            <a:xfrm>
              <a:off x="3414428" y="5081579"/>
              <a:ext cx="79841" cy="81193"/>
            </a:xfrm>
            <a:prstGeom prst="ellipse">
              <a:avLst/>
            </a:prstGeom>
            <a:solidFill>
              <a:schemeClr val="bg1"/>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円/楕円 50"/>
            <p:cNvSpPr/>
            <p:nvPr/>
          </p:nvSpPr>
          <p:spPr>
            <a:xfrm>
              <a:off x="3011593" y="4957944"/>
              <a:ext cx="79841" cy="81193"/>
            </a:xfrm>
            <a:prstGeom prst="ellipse">
              <a:avLst/>
            </a:prstGeom>
            <a:solidFill>
              <a:schemeClr val="bg1"/>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98" name="テキスト ボックス 2049"/>
            <p:cNvSpPr txBox="1">
              <a:spLocks noChangeArrowheads="1"/>
            </p:cNvSpPr>
            <p:nvPr/>
          </p:nvSpPr>
          <p:spPr bwMode="auto">
            <a:xfrm>
              <a:off x="6027417" y="1324567"/>
              <a:ext cx="557074" cy="1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北茨城</a:t>
              </a:r>
              <a:r>
                <a:rPr lang="en-US" altLang="ja-JP" sz="450" dirty="0"/>
                <a:t>IC</a:t>
              </a:r>
              <a:endParaRPr lang="ja-JP" altLang="en-US" sz="450" dirty="0"/>
            </a:p>
          </p:txBody>
        </p:sp>
        <p:sp>
          <p:nvSpPr>
            <p:cNvPr id="2099" name="テキスト ボックス 125"/>
            <p:cNvSpPr txBox="1">
              <a:spLocks noChangeArrowheads="1"/>
            </p:cNvSpPr>
            <p:nvPr/>
          </p:nvSpPr>
          <p:spPr bwMode="auto">
            <a:xfrm>
              <a:off x="5938502" y="1569991"/>
              <a:ext cx="477234" cy="19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高萩</a:t>
              </a:r>
              <a:r>
                <a:rPr lang="en-US" altLang="ja-JP" sz="450" dirty="0"/>
                <a:t>IC</a:t>
              </a:r>
              <a:endParaRPr lang="ja-JP" altLang="en-US" sz="450" dirty="0"/>
            </a:p>
          </p:txBody>
        </p:sp>
        <p:sp>
          <p:nvSpPr>
            <p:cNvPr id="2100" name="テキスト ボックス 126"/>
            <p:cNvSpPr txBox="1">
              <a:spLocks noChangeArrowheads="1"/>
            </p:cNvSpPr>
            <p:nvPr/>
          </p:nvSpPr>
          <p:spPr bwMode="auto">
            <a:xfrm>
              <a:off x="5767932" y="2130959"/>
              <a:ext cx="537114" cy="19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日立北</a:t>
              </a:r>
              <a:r>
                <a:rPr lang="en-US" altLang="ja-JP" sz="450" dirty="0"/>
                <a:t>IC</a:t>
              </a:r>
              <a:endParaRPr lang="ja-JP" altLang="en-US" sz="450" dirty="0"/>
            </a:p>
          </p:txBody>
        </p:sp>
        <p:sp>
          <p:nvSpPr>
            <p:cNvPr id="2101" name="テキスト ボックス 127"/>
            <p:cNvSpPr txBox="1">
              <a:spLocks noChangeArrowheads="1"/>
            </p:cNvSpPr>
            <p:nvPr/>
          </p:nvSpPr>
          <p:spPr bwMode="auto">
            <a:xfrm>
              <a:off x="5579216" y="2309953"/>
              <a:ext cx="573406" cy="1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日立中央</a:t>
              </a:r>
              <a:r>
                <a:rPr lang="en-US" altLang="ja-JP" sz="450" dirty="0"/>
                <a:t>IC</a:t>
              </a:r>
              <a:endParaRPr lang="ja-JP" altLang="en-US" sz="450" dirty="0"/>
            </a:p>
          </p:txBody>
        </p:sp>
        <p:sp>
          <p:nvSpPr>
            <p:cNvPr id="2102" name="テキスト ボックス 128"/>
            <p:cNvSpPr txBox="1">
              <a:spLocks noChangeArrowheads="1"/>
            </p:cNvSpPr>
            <p:nvPr/>
          </p:nvSpPr>
          <p:spPr bwMode="auto">
            <a:xfrm>
              <a:off x="5310659" y="2732524"/>
              <a:ext cx="812930" cy="1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日立南太田</a:t>
              </a:r>
              <a:r>
                <a:rPr lang="en-US" altLang="ja-JP" sz="450" dirty="0"/>
                <a:t>IC</a:t>
              </a:r>
              <a:endParaRPr lang="ja-JP" altLang="en-US" sz="450" dirty="0"/>
            </a:p>
          </p:txBody>
        </p:sp>
        <p:sp>
          <p:nvSpPr>
            <p:cNvPr id="2103" name="テキスト ボックス 129"/>
            <p:cNvSpPr txBox="1">
              <a:spLocks noChangeArrowheads="1"/>
            </p:cNvSpPr>
            <p:nvPr/>
          </p:nvSpPr>
          <p:spPr bwMode="auto">
            <a:xfrm>
              <a:off x="5176380" y="2878302"/>
              <a:ext cx="740347" cy="1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東海スマート</a:t>
              </a:r>
              <a:r>
                <a:rPr lang="en-US" altLang="ja-JP" sz="450" dirty="0"/>
                <a:t>IC</a:t>
              </a:r>
              <a:endParaRPr lang="ja-JP" altLang="en-US" sz="450" dirty="0"/>
            </a:p>
          </p:txBody>
        </p:sp>
        <p:sp>
          <p:nvSpPr>
            <p:cNvPr id="2104" name="テキスト ボックス 130"/>
            <p:cNvSpPr txBox="1">
              <a:spLocks noChangeArrowheads="1"/>
            </p:cNvSpPr>
            <p:nvPr/>
          </p:nvSpPr>
          <p:spPr bwMode="auto">
            <a:xfrm>
              <a:off x="5101983" y="3022235"/>
              <a:ext cx="430054" cy="16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那珂</a:t>
              </a:r>
              <a:r>
                <a:rPr lang="en-US" altLang="ja-JP" sz="450" dirty="0"/>
                <a:t>IC</a:t>
              </a:r>
              <a:endParaRPr lang="ja-JP" altLang="en-US" sz="450" dirty="0"/>
            </a:p>
          </p:txBody>
        </p:sp>
        <p:sp>
          <p:nvSpPr>
            <p:cNvPr id="2105" name="テキスト ボックス 131"/>
            <p:cNvSpPr txBox="1">
              <a:spLocks noChangeArrowheads="1"/>
            </p:cNvSpPr>
            <p:nvPr/>
          </p:nvSpPr>
          <p:spPr bwMode="auto">
            <a:xfrm>
              <a:off x="4608419" y="3188311"/>
              <a:ext cx="914546" cy="1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水戸北スマート</a:t>
              </a:r>
              <a:r>
                <a:rPr lang="en-US" altLang="ja-JP" sz="450" dirty="0"/>
                <a:t>IC</a:t>
              </a:r>
              <a:endParaRPr lang="ja-JP" altLang="en-US" sz="450" dirty="0"/>
            </a:p>
          </p:txBody>
        </p:sp>
        <p:sp>
          <p:nvSpPr>
            <p:cNvPr id="2106" name="テキスト ボックス 132"/>
            <p:cNvSpPr txBox="1">
              <a:spLocks noChangeArrowheads="1"/>
            </p:cNvSpPr>
            <p:nvPr/>
          </p:nvSpPr>
          <p:spPr bwMode="auto">
            <a:xfrm>
              <a:off x="4751770" y="3335934"/>
              <a:ext cx="531671" cy="1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水戸</a:t>
              </a:r>
              <a:r>
                <a:rPr lang="en-US" altLang="ja-JP" sz="450" dirty="0"/>
                <a:t>IC</a:t>
              </a:r>
              <a:endParaRPr lang="ja-JP" altLang="en-US" sz="450" dirty="0"/>
            </a:p>
          </p:txBody>
        </p:sp>
        <p:sp>
          <p:nvSpPr>
            <p:cNvPr id="2107" name="テキスト ボックス 133"/>
            <p:cNvSpPr txBox="1">
              <a:spLocks noChangeArrowheads="1"/>
            </p:cNvSpPr>
            <p:nvPr/>
          </p:nvSpPr>
          <p:spPr bwMode="auto">
            <a:xfrm>
              <a:off x="4241875" y="3845234"/>
              <a:ext cx="733088" cy="1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友部</a:t>
              </a:r>
              <a:r>
                <a:rPr lang="en-US" altLang="ja-JP" sz="450" dirty="0"/>
                <a:t>SA</a:t>
              </a:r>
              <a:r>
                <a:rPr lang="ja-JP" altLang="en-US" sz="450" dirty="0"/>
                <a:t>スマート</a:t>
              </a:r>
              <a:r>
                <a:rPr lang="en-US" altLang="ja-JP" sz="450" dirty="0"/>
                <a:t>IC</a:t>
              </a:r>
              <a:endParaRPr lang="ja-JP" altLang="en-US" sz="450" dirty="0"/>
            </a:p>
          </p:txBody>
        </p:sp>
        <p:sp>
          <p:nvSpPr>
            <p:cNvPr id="2108" name="テキスト ボックス 134"/>
            <p:cNvSpPr txBox="1">
              <a:spLocks noChangeArrowheads="1"/>
            </p:cNvSpPr>
            <p:nvPr/>
          </p:nvSpPr>
          <p:spPr bwMode="auto">
            <a:xfrm>
              <a:off x="4405186" y="3919046"/>
              <a:ext cx="390133" cy="29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岩間</a:t>
              </a:r>
              <a:r>
                <a:rPr lang="en-US" altLang="ja-JP" sz="600" dirty="0"/>
                <a:t>IC</a:t>
              </a:r>
              <a:endParaRPr lang="ja-JP" altLang="en-US" sz="600" dirty="0"/>
            </a:p>
          </p:txBody>
        </p:sp>
        <p:sp>
          <p:nvSpPr>
            <p:cNvPr id="2109" name="テキスト ボックス 135"/>
            <p:cNvSpPr txBox="1">
              <a:spLocks noChangeArrowheads="1"/>
            </p:cNvSpPr>
            <p:nvPr/>
          </p:nvSpPr>
          <p:spPr bwMode="auto">
            <a:xfrm>
              <a:off x="3900735" y="4217983"/>
              <a:ext cx="950837" cy="16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石岡小美玉スマート</a:t>
              </a:r>
              <a:r>
                <a:rPr lang="en-US" altLang="ja-JP" sz="450" dirty="0"/>
                <a:t>IC</a:t>
              </a:r>
              <a:endParaRPr lang="ja-JP" altLang="en-US" sz="450" dirty="0"/>
            </a:p>
          </p:txBody>
        </p:sp>
        <p:sp>
          <p:nvSpPr>
            <p:cNvPr id="2110" name="テキスト ボックス 136"/>
            <p:cNvSpPr txBox="1">
              <a:spLocks noChangeArrowheads="1"/>
            </p:cNvSpPr>
            <p:nvPr/>
          </p:nvSpPr>
          <p:spPr bwMode="auto">
            <a:xfrm>
              <a:off x="3933397" y="4437572"/>
              <a:ext cx="709498" cy="1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千代田石岡</a:t>
              </a:r>
              <a:r>
                <a:rPr lang="en-US" altLang="ja-JP" sz="450" dirty="0"/>
                <a:t>IC</a:t>
              </a:r>
              <a:endParaRPr lang="ja-JP" altLang="en-US" sz="450" dirty="0"/>
            </a:p>
          </p:txBody>
        </p:sp>
        <p:sp>
          <p:nvSpPr>
            <p:cNvPr id="2111" name="テキスト ボックス 137"/>
            <p:cNvSpPr txBox="1">
              <a:spLocks noChangeArrowheads="1"/>
            </p:cNvSpPr>
            <p:nvPr/>
          </p:nvSpPr>
          <p:spPr bwMode="auto">
            <a:xfrm>
              <a:off x="3888032" y="4670079"/>
              <a:ext cx="595181" cy="1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土浦北</a:t>
              </a:r>
              <a:r>
                <a:rPr lang="en-US" altLang="ja-JP" sz="450" dirty="0"/>
                <a:t>IC</a:t>
              </a:r>
              <a:endParaRPr lang="ja-JP" altLang="en-US" sz="450" dirty="0"/>
            </a:p>
          </p:txBody>
        </p:sp>
        <p:sp>
          <p:nvSpPr>
            <p:cNvPr id="2112" name="テキスト ボックス 138"/>
            <p:cNvSpPr txBox="1">
              <a:spLocks noChangeArrowheads="1"/>
            </p:cNvSpPr>
            <p:nvPr/>
          </p:nvSpPr>
          <p:spPr bwMode="auto">
            <a:xfrm>
              <a:off x="4133000" y="5070507"/>
              <a:ext cx="620585" cy="16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a:t>桜土浦</a:t>
              </a:r>
              <a:r>
                <a:rPr lang="en-US" altLang="ja-JP" sz="450"/>
                <a:t>IC</a:t>
              </a:r>
              <a:endParaRPr lang="ja-JP" altLang="en-US" sz="450"/>
            </a:p>
          </p:txBody>
        </p:sp>
        <p:sp>
          <p:nvSpPr>
            <p:cNvPr id="2113" name="テキスト ボックス 139"/>
            <p:cNvSpPr txBox="1">
              <a:spLocks noChangeArrowheads="1"/>
            </p:cNvSpPr>
            <p:nvPr/>
          </p:nvSpPr>
          <p:spPr bwMode="auto">
            <a:xfrm>
              <a:off x="3283779" y="5238428"/>
              <a:ext cx="518968" cy="1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谷田部</a:t>
              </a:r>
              <a:r>
                <a:rPr lang="en-US" altLang="ja-JP" sz="450" dirty="0"/>
                <a:t>IC</a:t>
              </a:r>
              <a:endParaRPr lang="ja-JP" altLang="en-US" sz="450" dirty="0"/>
            </a:p>
          </p:txBody>
        </p:sp>
        <p:sp>
          <p:nvSpPr>
            <p:cNvPr id="2114" name="テキスト ボックス 140"/>
            <p:cNvSpPr txBox="1">
              <a:spLocks noChangeArrowheads="1"/>
            </p:cNvSpPr>
            <p:nvPr/>
          </p:nvSpPr>
          <p:spPr bwMode="auto">
            <a:xfrm>
              <a:off x="2991632" y="5445101"/>
              <a:ext cx="526227" cy="1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谷和原</a:t>
              </a:r>
              <a:r>
                <a:rPr lang="en-US" altLang="ja-JP" sz="450" dirty="0"/>
                <a:t>IC</a:t>
              </a:r>
              <a:endParaRPr lang="ja-JP" altLang="en-US" sz="450" dirty="0"/>
            </a:p>
          </p:txBody>
        </p:sp>
        <p:sp>
          <p:nvSpPr>
            <p:cNvPr id="2115" name="テキスト ボックス 141"/>
            <p:cNvSpPr txBox="1">
              <a:spLocks noChangeArrowheads="1"/>
            </p:cNvSpPr>
            <p:nvPr/>
          </p:nvSpPr>
          <p:spPr bwMode="auto">
            <a:xfrm>
              <a:off x="3779157" y="3634871"/>
              <a:ext cx="244968" cy="43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桜川筑西　</a:t>
              </a:r>
              <a:r>
                <a:rPr lang="en-US" altLang="ja-JP" sz="450" dirty="0"/>
                <a:t>IC</a:t>
              </a:r>
              <a:endParaRPr lang="ja-JP" altLang="en-US" sz="450" dirty="0"/>
            </a:p>
          </p:txBody>
        </p:sp>
        <p:sp>
          <p:nvSpPr>
            <p:cNvPr id="2116" name="テキスト ボックス 142"/>
            <p:cNvSpPr txBox="1">
              <a:spLocks noChangeArrowheads="1"/>
            </p:cNvSpPr>
            <p:nvPr/>
          </p:nvSpPr>
          <p:spPr bwMode="auto">
            <a:xfrm>
              <a:off x="4109410" y="3736362"/>
              <a:ext cx="248597" cy="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笠間西　</a:t>
              </a:r>
              <a:r>
                <a:rPr lang="en-US" altLang="ja-JP" sz="450" dirty="0"/>
                <a:t>IC</a:t>
              </a:r>
              <a:endParaRPr lang="ja-JP" altLang="en-US" sz="450" dirty="0"/>
            </a:p>
          </p:txBody>
        </p:sp>
        <p:sp>
          <p:nvSpPr>
            <p:cNvPr id="2117" name="テキスト ボックス 143"/>
            <p:cNvSpPr txBox="1">
              <a:spLocks noChangeArrowheads="1"/>
            </p:cNvSpPr>
            <p:nvPr/>
          </p:nvSpPr>
          <p:spPr bwMode="auto">
            <a:xfrm>
              <a:off x="4510432" y="3335934"/>
              <a:ext cx="244967" cy="3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友部　</a:t>
              </a:r>
              <a:r>
                <a:rPr lang="en-US" altLang="ja-JP" sz="450" dirty="0"/>
                <a:t>IC</a:t>
              </a:r>
              <a:endParaRPr lang="ja-JP" altLang="en-US" sz="450" dirty="0"/>
            </a:p>
          </p:txBody>
        </p:sp>
        <p:sp>
          <p:nvSpPr>
            <p:cNvPr id="2118" name="テキスト ボックス 144"/>
            <p:cNvSpPr txBox="1">
              <a:spLocks noChangeArrowheads="1"/>
            </p:cNvSpPr>
            <p:nvPr/>
          </p:nvSpPr>
          <p:spPr bwMode="auto">
            <a:xfrm>
              <a:off x="4935042" y="3933808"/>
              <a:ext cx="246782" cy="43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a:t>茨城町</a:t>
              </a:r>
              <a:endParaRPr lang="en-US" altLang="ja-JP" sz="450"/>
            </a:p>
            <a:p>
              <a:pPr eaLnBrk="1" hangingPunct="1">
                <a:spcBef>
                  <a:spcPct val="0"/>
                </a:spcBef>
                <a:buFontTx/>
                <a:buNone/>
                <a:defRPr/>
              </a:pPr>
              <a:r>
                <a:rPr lang="ja-JP" altLang="en-US" sz="450"/>
                <a:t>西　</a:t>
              </a:r>
              <a:r>
                <a:rPr lang="en-US" altLang="ja-JP" sz="450"/>
                <a:t>IC</a:t>
              </a:r>
              <a:endParaRPr lang="ja-JP" altLang="en-US" sz="450"/>
            </a:p>
          </p:txBody>
        </p:sp>
        <p:sp>
          <p:nvSpPr>
            <p:cNvPr id="2119" name="テキスト ボックス 145"/>
            <p:cNvSpPr txBox="1">
              <a:spLocks noChangeArrowheads="1"/>
            </p:cNvSpPr>
            <p:nvPr/>
          </p:nvSpPr>
          <p:spPr bwMode="auto">
            <a:xfrm>
              <a:off x="5250778" y="3271348"/>
              <a:ext cx="248596" cy="43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茨城町</a:t>
              </a:r>
              <a:endParaRPr lang="en-US" altLang="ja-JP" sz="450" dirty="0"/>
            </a:p>
            <a:p>
              <a:pPr eaLnBrk="1" hangingPunct="1">
                <a:spcBef>
                  <a:spcPct val="0"/>
                </a:spcBef>
                <a:buFontTx/>
                <a:buNone/>
                <a:defRPr/>
              </a:pPr>
              <a:r>
                <a:rPr lang="ja-JP" altLang="en-US" sz="450" dirty="0"/>
                <a:t>東　</a:t>
              </a:r>
              <a:r>
                <a:rPr lang="en-US" altLang="ja-JP" sz="450" dirty="0"/>
                <a:t>IC</a:t>
              </a:r>
              <a:endParaRPr lang="ja-JP" altLang="en-US" sz="450" dirty="0"/>
            </a:p>
          </p:txBody>
        </p:sp>
        <p:sp>
          <p:nvSpPr>
            <p:cNvPr id="2120" name="テキスト ボックス 146"/>
            <p:cNvSpPr txBox="1">
              <a:spLocks noChangeArrowheads="1"/>
            </p:cNvSpPr>
            <p:nvPr/>
          </p:nvSpPr>
          <p:spPr bwMode="auto">
            <a:xfrm>
              <a:off x="5424978" y="3263967"/>
              <a:ext cx="246782" cy="36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水戸南　</a:t>
              </a:r>
              <a:r>
                <a:rPr lang="en-US" altLang="ja-JP" sz="450" dirty="0"/>
                <a:t>IC</a:t>
              </a:r>
              <a:endParaRPr lang="ja-JP" altLang="en-US" sz="450" dirty="0"/>
            </a:p>
          </p:txBody>
        </p:sp>
        <p:sp>
          <p:nvSpPr>
            <p:cNvPr id="2121" name="テキスト ボックス 147"/>
            <p:cNvSpPr txBox="1">
              <a:spLocks noChangeArrowheads="1"/>
            </p:cNvSpPr>
            <p:nvPr/>
          </p:nvSpPr>
          <p:spPr bwMode="auto">
            <a:xfrm>
              <a:off x="5573773" y="3136643"/>
              <a:ext cx="246782" cy="43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水戸大洗　</a:t>
              </a:r>
              <a:r>
                <a:rPr lang="en-US" altLang="ja-JP" sz="450" dirty="0"/>
                <a:t>IC</a:t>
              </a:r>
              <a:endParaRPr lang="ja-JP" altLang="en-US" sz="450" dirty="0"/>
            </a:p>
          </p:txBody>
        </p:sp>
        <p:sp>
          <p:nvSpPr>
            <p:cNvPr id="2122" name="テキスト ボックス 148"/>
            <p:cNvSpPr txBox="1">
              <a:spLocks noChangeArrowheads="1"/>
            </p:cNvSpPr>
            <p:nvPr/>
          </p:nvSpPr>
          <p:spPr bwMode="auto">
            <a:xfrm>
              <a:off x="5786078" y="2865384"/>
              <a:ext cx="248597" cy="50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ひ</a:t>
              </a:r>
              <a:endParaRPr lang="en-US" altLang="ja-JP" sz="450" dirty="0"/>
            </a:p>
            <a:p>
              <a:pPr eaLnBrk="1" hangingPunct="1">
                <a:spcBef>
                  <a:spcPct val="0"/>
                </a:spcBef>
                <a:buFontTx/>
                <a:buNone/>
                <a:defRPr/>
              </a:pPr>
              <a:r>
                <a:rPr lang="ja-JP" altLang="en-US" sz="450" dirty="0"/>
                <a:t>た</a:t>
              </a:r>
              <a:endParaRPr lang="en-US" altLang="ja-JP" sz="450" dirty="0"/>
            </a:p>
            <a:p>
              <a:pPr eaLnBrk="1" hangingPunct="1">
                <a:spcBef>
                  <a:spcPct val="0"/>
                </a:spcBef>
                <a:buFontTx/>
                <a:buNone/>
                <a:defRPr/>
              </a:pPr>
              <a:r>
                <a:rPr lang="ja-JP" altLang="en-US" sz="450" dirty="0"/>
                <a:t>ち</a:t>
              </a:r>
              <a:endParaRPr lang="en-US" altLang="ja-JP" sz="450" dirty="0"/>
            </a:p>
            <a:p>
              <a:pPr eaLnBrk="1" hangingPunct="1">
                <a:spcBef>
                  <a:spcPct val="0"/>
                </a:spcBef>
                <a:buFontTx/>
                <a:buNone/>
                <a:defRPr/>
              </a:pPr>
              <a:r>
                <a:rPr lang="ja-JP" altLang="en-US" sz="450" dirty="0"/>
                <a:t>な</a:t>
              </a:r>
              <a:endParaRPr lang="en-US" altLang="ja-JP" sz="450" dirty="0"/>
            </a:p>
            <a:p>
              <a:pPr eaLnBrk="1" hangingPunct="1">
                <a:spcBef>
                  <a:spcPct val="0"/>
                </a:spcBef>
                <a:buFontTx/>
                <a:buNone/>
                <a:defRPr/>
              </a:pPr>
              <a:r>
                <a:rPr lang="ja-JP" altLang="en-US" sz="450" dirty="0"/>
                <a:t>か　</a:t>
              </a:r>
              <a:r>
                <a:rPr lang="en-US" altLang="ja-JP" sz="450" dirty="0"/>
                <a:t>IC</a:t>
              </a:r>
              <a:endParaRPr lang="ja-JP" altLang="en-US" sz="450" dirty="0"/>
            </a:p>
          </p:txBody>
        </p:sp>
        <p:sp>
          <p:nvSpPr>
            <p:cNvPr id="2123" name="テキスト ボックス 149"/>
            <p:cNvSpPr txBox="1">
              <a:spLocks noChangeArrowheads="1"/>
            </p:cNvSpPr>
            <p:nvPr/>
          </p:nvSpPr>
          <p:spPr bwMode="auto">
            <a:xfrm>
              <a:off x="5312474" y="4230899"/>
              <a:ext cx="707684" cy="16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茨城空港北</a:t>
              </a:r>
              <a:r>
                <a:rPr lang="en-US" altLang="ja-JP" sz="450" dirty="0"/>
                <a:t>IC</a:t>
              </a:r>
              <a:endParaRPr lang="ja-JP" altLang="en-US" sz="450" dirty="0"/>
            </a:p>
          </p:txBody>
        </p:sp>
        <p:sp>
          <p:nvSpPr>
            <p:cNvPr id="2124" name="テキスト ボックス 150"/>
            <p:cNvSpPr txBox="1">
              <a:spLocks noChangeArrowheads="1"/>
            </p:cNvSpPr>
            <p:nvPr/>
          </p:nvSpPr>
          <p:spPr bwMode="auto">
            <a:xfrm>
              <a:off x="5486673" y="4516920"/>
              <a:ext cx="645989" cy="16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鉾田</a:t>
              </a:r>
              <a:r>
                <a:rPr lang="en-US" altLang="ja-JP" sz="450" dirty="0"/>
                <a:t>IC</a:t>
              </a:r>
              <a:endParaRPr lang="ja-JP" altLang="en-US" sz="450" dirty="0"/>
            </a:p>
          </p:txBody>
        </p:sp>
        <p:sp>
          <p:nvSpPr>
            <p:cNvPr id="2125" name="テキスト ボックス 151"/>
            <p:cNvSpPr txBox="1">
              <a:spLocks noChangeArrowheads="1"/>
            </p:cNvSpPr>
            <p:nvPr/>
          </p:nvSpPr>
          <p:spPr bwMode="auto">
            <a:xfrm>
              <a:off x="5154605" y="4930265"/>
              <a:ext cx="647804" cy="16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（仮）北浦</a:t>
              </a:r>
              <a:r>
                <a:rPr lang="en-US" altLang="ja-JP" sz="450" dirty="0"/>
                <a:t>IC</a:t>
              </a:r>
              <a:endParaRPr lang="ja-JP" altLang="en-US" sz="450" dirty="0"/>
            </a:p>
          </p:txBody>
        </p:sp>
        <p:sp>
          <p:nvSpPr>
            <p:cNvPr id="2126" name="テキスト ボックス 152"/>
            <p:cNvSpPr txBox="1">
              <a:spLocks noChangeArrowheads="1"/>
            </p:cNvSpPr>
            <p:nvPr/>
          </p:nvSpPr>
          <p:spPr bwMode="auto">
            <a:xfrm>
              <a:off x="5259851" y="5314086"/>
              <a:ext cx="647804" cy="16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（仮）麻生</a:t>
              </a:r>
              <a:r>
                <a:rPr lang="en-US" altLang="ja-JP" sz="450" dirty="0"/>
                <a:t>IC</a:t>
              </a:r>
              <a:endParaRPr lang="ja-JP" altLang="en-US" sz="450" dirty="0"/>
            </a:p>
          </p:txBody>
        </p:sp>
        <p:sp>
          <p:nvSpPr>
            <p:cNvPr id="2127" name="テキスト ボックス 153"/>
            <p:cNvSpPr txBox="1">
              <a:spLocks noChangeArrowheads="1"/>
            </p:cNvSpPr>
            <p:nvPr/>
          </p:nvSpPr>
          <p:spPr bwMode="auto">
            <a:xfrm>
              <a:off x="5951204" y="5640701"/>
              <a:ext cx="645989" cy="16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潮来</a:t>
              </a:r>
              <a:r>
                <a:rPr lang="en-US" altLang="ja-JP" sz="450" dirty="0"/>
                <a:t>IC</a:t>
              </a:r>
              <a:endParaRPr lang="ja-JP" altLang="en-US" sz="450" dirty="0"/>
            </a:p>
          </p:txBody>
        </p:sp>
        <p:sp>
          <p:nvSpPr>
            <p:cNvPr id="84" name="正方形/長方形 83"/>
            <p:cNvSpPr/>
            <p:nvPr/>
          </p:nvSpPr>
          <p:spPr bwMode="auto">
            <a:xfrm>
              <a:off x="4895122" y="3830472"/>
              <a:ext cx="67139" cy="68275"/>
            </a:xfrm>
            <a:prstGeom prst="rect">
              <a:avLst/>
            </a:prstGeom>
            <a:solidFill>
              <a:schemeClr val="bg1"/>
            </a:solidFill>
            <a:ln w="12700">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txBody>
            <a:bodyPr anchor="ctr"/>
            <a:lstStyle/>
            <a:p>
              <a:pPr algn="ctr" defTabSz="960132" fontAlgn="auto">
                <a:spcBef>
                  <a:spcPts val="0"/>
                </a:spcBef>
                <a:spcAft>
                  <a:spcPts val="0"/>
                </a:spcAft>
                <a:defRPr/>
              </a:pPr>
              <a:endParaRPr lang="ja-JP" altLang="en-US"/>
            </a:p>
          </p:txBody>
        </p:sp>
        <p:sp>
          <p:nvSpPr>
            <p:cNvPr id="85" name="正方形/長方形 84"/>
            <p:cNvSpPr/>
            <p:nvPr/>
          </p:nvSpPr>
          <p:spPr bwMode="auto">
            <a:xfrm>
              <a:off x="5160050" y="3865532"/>
              <a:ext cx="68954" cy="68276"/>
            </a:xfrm>
            <a:prstGeom prst="rect">
              <a:avLst/>
            </a:prstGeom>
            <a:solidFill>
              <a:schemeClr val="bg1"/>
            </a:solidFill>
            <a:ln w="12700">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defTabSz="960132" fontAlgn="auto">
                <a:spcBef>
                  <a:spcPts val="0"/>
                </a:spcBef>
                <a:spcAft>
                  <a:spcPts val="0"/>
                </a:spcAft>
                <a:defRPr/>
              </a:pPr>
              <a:endParaRPr lang="ja-JP" altLang="en-US"/>
            </a:p>
          </p:txBody>
        </p:sp>
        <p:sp>
          <p:nvSpPr>
            <p:cNvPr id="86" name="正方形/長方形 85"/>
            <p:cNvSpPr/>
            <p:nvPr/>
          </p:nvSpPr>
          <p:spPr bwMode="auto">
            <a:xfrm>
              <a:off x="3938840" y="5232893"/>
              <a:ext cx="68954" cy="68275"/>
            </a:xfrm>
            <a:prstGeom prst="rect">
              <a:avLst/>
            </a:prstGeom>
            <a:solidFill>
              <a:schemeClr val="bg1"/>
            </a:solidFill>
            <a:ln w="12700">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txBody>
            <a:bodyPr anchor="ctr"/>
            <a:lstStyle/>
            <a:p>
              <a:pPr algn="ctr" defTabSz="960132" fontAlgn="auto">
                <a:spcBef>
                  <a:spcPts val="0"/>
                </a:spcBef>
                <a:spcAft>
                  <a:spcPts val="0"/>
                </a:spcAft>
                <a:defRPr/>
              </a:pPr>
              <a:endParaRPr lang="ja-JP" altLang="en-US"/>
            </a:p>
          </p:txBody>
        </p:sp>
        <p:sp>
          <p:nvSpPr>
            <p:cNvPr id="2131" name="テキスト ボックス 158"/>
            <p:cNvSpPr txBox="1">
              <a:spLocks noChangeArrowheads="1"/>
            </p:cNvSpPr>
            <p:nvPr/>
          </p:nvSpPr>
          <p:spPr bwMode="auto">
            <a:xfrm>
              <a:off x="3915251" y="5389742"/>
              <a:ext cx="246782" cy="70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つ</a:t>
              </a:r>
              <a:endParaRPr lang="en-US" altLang="ja-JP" sz="450" dirty="0"/>
            </a:p>
            <a:p>
              <a:pPr eaLnBrk="1" hangingPunct="1">
                <a:spcBef>
                  <a:spcPct val="0"/>
                </a:spcBef>
                <a:buFontTx/>
                <a:buNone/>
                <a:defRPr/>
              </a:pPr>
              <a:r>
                <a:rPr lang="ja-JP" altLang="en-US" sz="450" dirty="0"/>
                <a:t>く</a:t>
              </a:r>
              <a:endParaRPr lang="en-US" altLang="ja-JP" sz="450" dirty="0"/>
            </a:p>
            <a:p>
              <a:pPr eaLnBrk="1" hangingPunct="1">
                <a:spcBef>
                  <a:spcPct val="0"/>
                </a:spcBef>
                <a:buFontTx/>
                <a:buNone/>
                <a:defRPr/>
              </a:pPr>
              <a:r>
                <a:rPr lang="ja-JP" altLang="en-US" sz="450" dirty="0"/>
                <a:t>ば牛久　</a:t>
              </a:r>
              <a:r>
                <a:rPr lang="en-US" altLang="ja-JP" sz="450" dirty="0"/>
                <a:t>IC</a:t>
              </a:r>
              <a:endParaRPr lang="ja-JP" altLang="en-US" sz="450" dirty="0"/>
            </a:p>
          </p:txBody>
        </p:sp>
        <p:sp>
          <p:nvSpPr>
            <p:cNvPr id="2132" name="テキスト ボックス 159"/>
            <p:cNvSpPr txBox="1">
              <a:spLocks noChangeArrowheads="1"/>
            </p:cNvSpPr>
            <p:nvPr/>
          </p:nvSpPr>
          <p:spPr bwMode="auto">
            <a:xfrm>
              <a:off x="4087635" y="5502305"/>
              <a:ext cx="246782" cy="43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a:t>牛久　阿見</a:t>
              </a:r>
              <a:endParaRPr lang="en-US" altLang="ja-JP" sz="450"/>
            </a:p>
            <a:p>
              <a:pPr eaLnBrk="1" hangingPunct="1">
                <a:spcBef>
                  <a:spcPct val="0"/>
                </a:spcBef>
                <a:buFontTx/>
                <a:buNone/>
                <a:defRPr/>
              </a:pPr>
              <a:r>
                <a:rPr lang="en-US" altLang="ja-JP" sz="450"/>
                <a:t>IC</a:t>
              </a:r>
              <a:endParaRPr lang="ja-JP" altLang="en-US" sz="450"/>
            </a:p>
          </p:txBody>
        </p:sp>
        <p:sp>
          <p:nvSpPr>
            <p:cNvPr id="2133" name="テキスト ボックス 160"/>
            <p:cNvSpPr txBox="1">
              <a:spLocks noChangeArrowheads="1"/>
            </p:cNvSpPr>
            <p:nvPr/>
          </p:nvSpPr>
          <p:spPr bwMode="auto">
            <a:xfrm>
              <a:off x="4343491" y="5544746"/>
              <a:ext cx="248596" cy="36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阿見東</a:t>
              </a:r>
              <a:endParaRPr lang="en-US" altLang="ja-JP" sz="450" dirty="0"/>
            </a:p>
            <a:p>
              <a:pPr eaLnBrk="1" hangingPunct="1">
                <a:spcBef>
                  <a:spcPct val="0"/>
                </a:spcBef>
                <a:buFontTx/>
                <a:buNone/>
                <a:defRPr/>
              </a:pPr>
              <a:r>
                <a:rPr lang="en-US" altLang="ja-JP" sz="450" dirty="0"/>
                <a:t>IC</a:t>
              </a:r>
              <a:endParaRPr lang="ja-JP" altLang="en-US" sz="450" dirty="0"/>
            </a:p>
          </p:txBody>
        </p:sp>
        <p:sp>
          <p:nvSpPr>
            <p:cNvPr id="2134" name="テキスト ボックス 161"/>
            <p:cNvSpPr txBox="1">
              <a:spLocks noChangeArrowheads="1"/>
            </p:cNvSpPr>
            <p:nvPr/>
          </p:nvSpPr>
          <p:spPr bwMode="auto">
            <a:xfrm>
              <a:off x="4599345" y="5694215"/>
              <a:ext cx="248597" cy="2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稲敷 </a:t>
              </a:r>
              <a:r>
                <a:rPr lang="en-US" altLang="ja-JP" sz="450" dirty="0"/>
                <a:t>IC</a:t>
              </a:r>
              <a:endParaRPr lang="ja-JP" altLang="en-US" sz="450" dirty="0"/>
            </a:p>
          </p:txBody>
        </p:sp>
        <p:sp>
          <p:nvSpPr>
            <p:cNvPr id="2135" name="テキスト ボックス 162"/>
            <p:cNvSpPr txBox="1">
              <a:spLocks noChangeArrowheads="1"/>
            </p:cNvSpPr>
            <p:nvPr/>
          </p:nvSpPr>
          <p:spPr bwMode="auto">
            <a:xfrm>
              <a:off x="4768101" y="5852910"/>
              <a:ext cx="264928" cy="43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稲  敷</a:t>
              </a:r>
              <a:r>
                <a:rPr lang="en-US" altLang="ja-JP" sz="450" dirty="0"/>
                <a:t>   </a:t>
              </a:r>
            </a:p>
            <a:p>
              <a:pPr eaLnBrk="1" hangingPunct="1">
                <a:spcBef>
                  <a:spcPct val="0"/>
                </a:spcBef>
                <a:buFontTx/>
                <a:buNone/>
                <a:defRPr/>
              </a:pPr>
              <a:r>
                <a:rPr lang="ja-JP" altLang="en-US" sz="450" dirty="0"/>
                <a:t>東</a:t>
              </a:r>
              <a:endParaRPr lang="en-US" altLang="ja-JP" sz="450" dirty="0"/>
            </a:p>
            <a:p>
              <a:pPr eaLnBrk="1" hangingPunct="1">
                <a:spcBef>
                  <a:spcPct val="0"/>
                </a:spcBef>
                <a:buFontTx/>
                <a:buNone/>
                <a:defRPr/>
              </a:pPr>
              <a:r>
                <a:rPr lang="en-US" altLang="ja-JP" sz="450" dirty="0"/>
                <a:t>IC</a:t>
              </a:r>
            </a:p>
            <a:p>
              <a:pPr eaLnBrk="1" hangingPunct="1">
                <a:spcBef>
                  <a:spcPct val="0"/>
                </a:spcBef>
                <a:buFontTx/>
                <a:buNone/>
                <a:defRPr/>
              </a:pPr>
              <a:endParaRPr lang="ja-JP" altLang="en-US" sz="450" dirty="0"/>
            </a:p>
          </p:txBody>
        </p:sp>
        <p:sp>
          <p:nvSpPr>
            <p:cNvPr id="2136" name="テキスト ボックス 163"/>
            <p:cNvSpPr txBox="1">
              <a:spLocks noChangeArrowheads="1"/>
            </p:cNvSpPr>
            <p:nvPr/>
          </p:nvSpPr>
          <p:spPr bwMode="auto">
            <a:xfrm>
              <a:off x="3706574" y="4515074"/>
              <a:ext cx="248597" cy="50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つ</a:t>
              </a:r>
              <a:endParaRPr lang="en-US" altLang="ja-JP" sz="450" dirty="0"/>
            </a:p>
            <a:p>
              <a:pPr eaLnBrk="1" hangingPunct="1">
                <a:spcBef>
                  <a:spcPct val="0"/>
                </a:spcBef>
                <a:buFontTx/>
                <a:buNone/>
                <a:defRPr/>
              </a:pPr>
              <a:r>
                <a:rPr lang="ja-JP" altLang="en-US" sz="450" dirty="0"/>
                <a:t>く</a:t>
              </a:r>
              <a:endParaRPr lang="en-US" altLang="ja-JP" sz="450" dirty="0"/>
            </a:p>
            <a:p>
              <a:pPr eaLnBrk="1" hangingPunct="1">
                <a:spcBef>
                  <a:spcPct val="0"/>
                </a:spcBef>
                <a:buFontTx/>
                <a:buNone/>
                <a:defRPr/>
              </a:pPr>
              <a:r>
                <a:rPr lang="ja-JP" altLang="en-US" sz="450" dirty="0"/>
                <a:t>ば中央　</a:t>
              </a:r>
              <a:r>
                <a:rPr lang="en-US" altLang="ja-JP" sz="450" dirty="0"/>
                <a:t>IC</a:t>
              </a:r>
              <a:endParaRPr lang="ja-JP" altLang="en-US" sz="450" dirty="0"/>
            </a:p>
          </p:txBody>
        </p:sp>
        <p:sp>
          <p:nvSpPr>
            <p:cNvPr id="2137" name="テキスト ボックス 165"/>
            <p:cNvSpPr txBox="1">
              <a:spLocks noChangeArrowheads="1"/>
            </p:cNvSpPr>
            <p:nvPr/>
          </p:nvSpPr>
          <p:spPr bwMode="auto">
            <a:xfrm>
              <a:off x="3340030" y="4699603"/>
              <a:ext cx="194160" cy="43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常総 </a:t>
              </a:r>
              <a:r>
                <a:rPr lang="en-US" altLang="ja-JP" sz="450" dirty="0"/>
                <a:t>IC</a:t>
              </a:r>
            </a:p>
            <a:p>
              <a:pPr eaLnBrk="1" hangingPunct="1">
                <a:spcBef>
                  <a:spcPct val="0"/>
                </a:spcBef>
                <a:buFontTx/>
                <a:buNone/>
                <a:defRPr/>
              </a:pPr>
              <a:endParaRPr lang="ja-JP" altLang="en-US" sz="450" dirty="0"/>
            </a:p>
          </p:txBody>
        </p:sp>
        <p:sp>
          <p:nvSpPr>
            <p:cNvPr id="2138" name="テキスト ボックス 166"/>
            <p:cNvSpPr txBox="1">
              <a:spLocks noChangeArrowheads="1"/>
            </p:cNvSpPr>
            <p:nvPr/>
          </p:nvSpPr>
          <p:spPr bwMode="auto">
            <a:xfrm>
              <a:off x="2929936" y="4579660"/>
              <a:ext cx="241339" cy="53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坂東  </a:t>
              </a:r>
              <a:r>
                <a:rPr lang="en-US" altLang="ja-JP" sz="450" dirty="0"/>
                <a:t>  </a:t>
              </a:r>
              <a:r>
                <a:rPr lang="ja-JP" altLang="en-US" sz="450" dirty="0"/>
                <a:t> </a:t>
              </a:r>
              <a:r>
                <a:rPr lang="en-US" altLang="ja-JP" sz="450" dirty="0"/>
                <a:t>IC</a:t>
              </a:r>
            </a:p>
            <a:p>
              <a:pPr eaLnBrk="1" hangingPunct="1">
                <a:spcBef>
                  <a:spcPct val="0"/>
                </a:spcBef>
                <a:buFontTx/>
                <a:buNone/>
                <a:defRPr/>
              </a:pPr>
              <a:endParaRPr lang="ja-JP" altLang="en-US" sz="450" dirty="0"/>
            </a:p>
          </p:txBody>
        </p:sp>
        <p:sp>
          <p:nvSpPr>
            <p:cNvPr id="2139" name="テキスト ボックス 167"/>
            <p:cNvSpPr txBox="1">
              <a:spLocks noChangeArrowheads="1"/>
            </p:cNvSpPr>
            <p:nvPr/>
          </p:nvSpPr>
          <p:spPr bwMode="auto">
            <a:xfrm>
              <a:off x="2605128" y="4262270"/>
              <a:ext cx="217749" cy="57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  </a:t>
              </a:r>
              <a:r>
                <a:rPr lang="en-US" altLang="ja-JP" sz="450" dirty="0"/>
                <a:t>      </a:t>
              </a:r>
            </a:p>
            <a:p>
              <a:pPr eaLnBrk="1" hangingPunct="1">
                <a:spcBef>
                  <a:spcPct val="0"/>
                </a:spcBef>
                <a:buFontTx/>
                <a:buNone/>
                <a:defRPr/>
              </a:pPr>
              <a:r>
                <a:rPr lang="ja-JP" altLang="en-US" sz="450" dirty="0"/>
                <a:t>境</a:t>
              </a:r>
              <a:endParaRPr lang="en-US" altLang="ja-JP" sz="450" dirty="0"/>
            </a:p>
            <a:p>
              <a:pPr eaLnBrk="1" hangingPunct="1">
                <a:spcBef>
                  <a:spcPct val="0"/>
                </a:spcBef>
                <a:buFontTx/>
                <a:buNone/>
                <a:defRPr/>
              </a:pPr>
              <a:r>
                <a:rPr lang="ja-JP" altLang="en-US" sz="450" dirty="0"/>
                <a:t>古</a:t>
              </a:r>
              <a:endParaRPr lang="en-US" altLang="ja-JP" sz="450" dirty="0"/>
            </a:p>
            <a:p>
              <a:pPr eaLnBrk="1" hangingPunct="1">
                <a:spcBef>
                  <a:spcPct val="0"/>
                </a:spcBef>
                <a:buFontTx/>
                <a:buNone/>
                <a:defRPr/>
              </a:pPr>
              <a:r>
                <a:rPr lang="ja-JP" altLang="en-US" sz="450" dirty="0"/>
                <a:t>河</a:t>
              </a:r>
              <a:endParaRPr lang="en-US" altLang="ja-JP" sz="450" dirty="0"/>
            </a:p>
            <a:p>
              <a:pPr eaLnBrk="1" hangingPunct="1">
                <a:spcBef>
                  <a:spcPct val="0"/>
                </a:spcBef>
                <a:buFontTx/>
                <a:buNone/>
                <a:defRPr/>
              </a:pPr>
              <a:r>
                <a:rPr lang="en-US" altLang="ja-JP" sz="450" dirty="0"/>
                <a:t>IC</a:t>
              </a:r>
            </a:p>
            <a:p>
              <a:pPr eaLnBrk="1" hangingPunct="1">
                <a:spcBef>
                  <a:spcPct val="0"/>
                </a:spcBef>
                <a:buFontTx/>
                <a:buNone/>
                <a:defRPr/>
              </a:pPr>
              <a:endParaRPr lang="ja-JP" altLang="en-US" sz="450" dirty="0"/>
            </a:p>
          </p:txBody>
        </p:sp>
        <p:cxnSp>
          <p:nvCxnSpPr>
            <p:cNvPr id="97" name="直線コネクタ 96"/>
            <p:cNvCxnSpPr/>
            <p:nvPr/>
          </p:nvCxnSpPr>
          <p:spPr>
            <a:xfrm flipH="1">
              <a:off x="5911284" y="3446652"/>
              <a:ext cx="68954" cy="572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円/楕円 97"/>
            <p:cNvSpPr/>
            <p:nvPr/>
          </p:nvSpPr>
          <p:spPr>
            <a:xfrm>
              <a:off x="5867734" y="3474330"/>
              <a:ext cx="81655" cy="81193"/>
            </a:xfrm>
            <a:prstGeom prst="ellipse">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50282" name="グループ化 51"/>
            <p:cNvGrpSpPr>
              <a:grpSpLocks/>
            </p:cNvGrpSpPr>
            <p:nvPr/>
          </p:nvGrpSpPr>
          <p:grpSpPr bwMode="auto">
            <a:xfrm>
              <a:off x="5132786" y="4479132"/>
              <a:ext cx="186928" cy="179785"/>
              <a:chOff x="9237663" y="3463925"/>
              <a:chExt cx="323850" cy="304800"/>
            </a:xfrm>
          </p:grpSpPr>
          <p:sp>
            <p:nvSpPr>
              <p:cNvPr id="2201" name="Oval 2"/>
              <p:cNvSpPr>
                <a:spLocks noChangeArrowheads="1"/>
              </p:cNvSpPr>
              <p:nvPr/>
            </p:nvSpPr>
            <p:spPr bwMode="auto">
              <a:xfrm>
                <a:off x="9237740" y="3465421"/>
                <a:ext cx="323804" cy="3034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endParaRPr lang="ja-JP" altLang="en-US" sz="1350"/>
              </a:p>
            </p:txBody>
          </p:sp>
          <p:sp>
            <p:nvSpPr>
              <p:cNvPr id="50306" name="Freeform 3"/>
              <p:cNvSpPr>
                <a:spLocks/>
              </p:cNvSpPr>
              <p:nvPr/>
            </p:nvSpPr>
            <p:spPr bwMode="auto">
              <a:xfrm>
                <a:off x="9301025" y="3484096"/>
                <a:ext cx="199473" cy="239806"/>
              </a:xfrm>
              <a:custGeom>
                <a:avLst/>
                <a:gdLst>
                  <a:gd name="T0" fmla="*/ 0 w 85"/>
                  <a:gd name="T1" fmla="*/ 2147483646 h 107"/>
                  <a:gd name="T2" fmla="*/ 2147483646 w 85"/>
                  <a:gd name="T3" fmla="*/ 2147483646 h 107"/>
                  <a:gd name="T4" fmla="*/ 2147483646 w 85"/>
                  <a:gd name="T5" fmla="*/ 2147483646 h 107"/>
                  <a:gd name="T6" fmla="*/ 2147483646 w 85"/>
                  <a:gd name="T7" fmla="*/ 2147483646 h 107"/>
                  <a:gd name="T8" fmla="*/ 2147483646 w 85"/>
                  <a:gd name="T9" fmla="*/ 2147483646 h 107"/>
                  <a:gd name="T10" fmla="*/ 2147483646 w 85"/>
                  <a:gd name="T11" fmla="*/ 2147483646 h 107"/>
                  <a:gd name="T12" fmla="*/ 2147483646 w 85"/>
                  <a:gd name="T13" fmla="*/ 2147483646 h 107"/>
                  <a:gd name="T14" fmla="*/ 2147483646 w 85"/>
                  <a:gd name="T15" fmla="*/ 2147483646 h 107"/>
                  <a:gd name="T16" fmla="*/ 2147483646 w 85"/>
                  <a:gd name="T17" fmla="*/ 0 h 107"/>
                  <a:gd name="T18" fmla="*/ 2147483646 w 85"/>
                  <a:gd name="T19" fmla="*/ 0 h 107"/>
                  <a:gd name="T20" fmla="*/ 2147483646 w 85"/>
                  <a:gd name="T21" fmla="*/ 2147483646 h 107"/>
                  <a:gd name="T22" fmla="*/ 2147483646 w 85"/>
                  <a:gd name="T23" fmla="*/ 2147483646 h 107"/>
                  <a:gd name="T24" fmla="*/ 2147483646 w 85"/>
                  <a:gd name="T25" fmla="*/ 2147483646 h 107"/>
                  <a:gd name="T26" fmla="*/ 2147483646 w 85"/>
                  <a:gd name="T27" fmla="*/ 2147483646 h 107"/>
                  <a:gd name="T28" fmla="*/ 2147483646 w 85"/>
                  <a:gd name="T29" fmla="*/ 2147483646 h 107"/>
                  <a:gd name="T30" fmla="*/ 2147483646 w 85"/>
                  <a:gd name="T31" fmla="*/ 2147483646 h 107"/>
                  <a:gd name="T32" fmla="*/ 2147483646 w 85"/>
                  <a:gd name="T33" fmla="*/ 2147483646 h 107"/>
                  <a:gd name="T34" fmla="*/ 2147483646 w 85"/>
                  <a:gd name="T35" fmla="*/ 2147483646 h 107"/>
                  <a:gd name="T36" fmla="*/ 2147483646 w 85"/>
                  <a:gd name="T37" fmla="*/ 2147483646 h 107"/>
                  <a:gd name="T38" fmla="*/ 2147483646 w 85"/>
                  <a:gd name="T39" fmla="*/ 2147483646 h 107"/>
                  <a:gd name="T40" fmla="*/ 2147483646 w 85"/>
                  <a:gd name="T41" fmla="*/ 2147483646 h 107"/>
                  <a:gd name="T42" fmla="*/ 2147483646 w 85"/>
                  <a:gd name="T43" fmla="*/ 2147483646 h 107"/>
                  <a:gd name="T44" fmla="*/ 2147483646 w 85"/>
                  <a:gd name="T45" fmla="*/ 2147483646 h 107"/>
                  <a:gd name="T46" fmla="*/ 2147483646 w 85"/>
                  <a:gd name="T47" fmla="*/ 2147483646 h 107"/>
                  <a:gd name="T48" fmla="*/ 2147483646 w 85"/>
                  <a:gd name="T49" fmla="*/ 2147483646 h 107"/>
                  <a:gd name="T50" fmla="*/ 2147483646 w 85"/>
                  <a:gd name="T51" fmla="*/ 2147483646 h 107"/>
                  <a:gd name="T52" fmla="*/ 2147483646 w 85"/>
                  <a:gd name="T53" fmla="*/ 2147483646 h 107"/>
                  <a:gd name="T54" fmla="*/ 2147483646 w 85"/>
                  <a:gd name="T55" fmla="*/ 2147483646 h 107"/>
                  <a:gd name="T56" fmla="*/ 2147483646 w 85"/>
                  <a:gd name="T57" fmla="*/ 2147483646 h 107"/>
                  <a:gd name="T58" fmla="*/ 0 w 85"/>
                  <a:gd name="T59" fmla="*/ 2147483646 h 107"/>
                  <a:gd name="T60" fmla="*/ 0 w 85"/>
                  <a:gd name="T61" fmla="*/ 2147483646 h 107"/>
                  <a:gd name="T62" fmla="*/ 0 w 85"/>
                  <a:gd name="T63" fmla="*/ 2147483646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
                  <a:gd name="T97" fmla="*/ 0 h 107"/>
                  <a:gd name="T98" fmla="*/ 85 w 85"/>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 h="107">
                    <a:moveTo>
                      <a:pt x="0" y="55"/>
                    </a:moveTo>
                    <a:lnTo>
                      <a:pt x="19" y="44"/>
                    </a:lnTo>
                    <a:lnTo>
                      <a:pt x="19" y="33"/>
                    </a:lnTo>
                    <a:lnTo>
                      <a:pt x="25" y="33"/>
                    </a:lnTo>
                    <a:lnTo>
                      <a:pt x="25" y="40"/>
                    </a:lnTo>
                    <a:lnTo>
                      <a:pt x="32" y="35"/>
                    </a:lnTo>
                    <a:lnTo>
                      <a:pt x="32" y="13"/>
                    </a:lnTo>
                    <a:lnTo>
                      <a:pt x="35" y="4"/>
                    </a:lnTo>
                    <a:lnTo>
                      <a:pt x="39" y="0"/>
                    </a:lnTo>
                    <a:lnTo>
                      <a:pt x="44" y="0"/>
                    </a:lnTo>
                    <a:lnTo>
                      <a:pt x="48" y="3"/>
                    </a:lnTo>
                    <a:lnTo>
                      <a:pt x="50" y="9"/>
                    </a:lnTo>
                    <a:lnTo>
                      <a:pt x="51" y="14"/>
                    </a:lnTo>
                    <a:lnTo>
                      <a:pt x="51" y="36"/>
                    </a:lnTo>
                    <a:lnTo>
                      <a:pt x="59" y="41"/>
                    </a:lnTo>
                    <a:lnTo>
                      <a:pt x="59" y="35"/>
                    </a:lnTo>
                    <a:lnTo>
                      <a:pt x="64" y="35"/>
                    </a:lnTo>
                    <a:lnTo>
                      <a:pt x="64" y="45"/>
                    </a:lnTo>
                    <a:lnTo>
                      <a:pt x="85" y="57"/>
                    </a:lnTo>
                    <a:lnTo>
                      <a:pt x="85" y="71"/>
                    </a:lnTo>
                    <a:lnTo>
                      <a:pt x="51" y="61"/>
                    </a:lnTo>
                    <a:lnTo>
                      <a:pt x="51" y="84"/>
                    </a:lnTo>
                    <a:lnTo>
                      <a:pt x="68" y="93"/>
                    </a:lnTo>
                    <a:lnTo>
                      <a:pt x="68" y="107"/>
                    </a:lnTo>
                    <a:lnTo>
                      <a:pt x="43" y="101"/>
                    </a:lnTo>
                    <a:lnTo>
                      <a:pt x="17" y="106"/>
                    </a:lnTo>
                    <a:lnTo>
                      <a:pt x="16" y="92"/>
                    </a:lnTo>
                    <a:lnTo>
                      <a:pt x="32" y="84"/>
                    </a:lnTo>
                    <a:lnTo>
                      <a:pt x="32" y="63"/>
                    </a:lnTo>
                    <a:lnTo>
                      <a:pt x="0" y="71"/>
                    </a:lnTo>
                    <a:lnTo>
                      <a:pt x="0" y="61"/>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0283" name="テキスト ボックス 226"/>
            <p:cNvSpPr txBox="1">
              <a:spLocks noChangeArrowheads="1"/>
            </p:cNvSpPr>
            <p:nvPr/>
          </p:nvSpPr>
          <p:spPr bwMode="auto">
            <a:xfrm>
              <a:off x="5066112" y="4688952"/>
              <a:ext cx="30777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600">
                  <a:latin typeface="HGSｺﾞｼｯｸM" panose="020B0600000000000000" pitchFamily="50" charset="-128"/>
                  <a:ea typeface="HGSｺﾞｼｯｸM" panose="020B0600000000000000" pitchFamily="50" charset="-128"/>
                </a:rPr>
                <a:t>茨城空港</a:t>
              </a:r>
            </a:p>
          </p:txBody>
        </p:sp>
        <p:sp>
          <p:nvSpPr>
            <p:cNvPr id="2148" name="テキスト ボックス 144"/>
            <p:cNvSpPr txBox="1">
              <a:spLocks noChangeArrowheads="1"/>
            </p:cNvSpPr>
            <p:nvPr/>
          </p:nvSpPr>
          <p:spPr bwMode="auto">
            <a:xfrm>
              <a:off x="5082022" y="3345160"/>
              <a:ext cx="250411" cy="50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茨城</a:t>
              </a:r>
              <a:endParaRPr lang="en-US" altLang="ja-JP" sz="450" dirty="0"/>
            </a:p>
            <a:p>
              <a:pPr eaLnBrk="1" hangingPunct="1">
                <a:spcBef>
                  <a:spcPct val="0"/>
                </a:spcBef>
                <a:buFontTx/>
                <a:buNone/>
                <a:defRPr/>
              </a:pPr>
              <a:r>
                <a:rPr lang="ja-JP" altLang="en-US" sz="450" dirty="0"/>
                <a:t>町</a:t>
              </a:r>
              <a:endParaRPr lang="en-US" altLang="ja-JP" sz="450" dirty="0"/>
            </a:p>
            <a:p>
              <a:pPr eaLnBrk="1" hangingPunct="1">
                <a:spcBef>
                  <a:spcPct val="0"/>
                </a:spcBef>
                <a:buFontTx/>
                <a:buNone/>
                <a:defRPr/>
              </a:pPr>
              <a:r>
                <a:rPr lang="ja-JP" altLang="en-US" sz="450" dirty="0"/>
                <a:t>Ｊ</a:t>
              </a:r>
              <a:endParaRPr lang="en-US" altLang="ja-JP" sz="450" dirty="0"/>
            </a:p>
            <a:p>
              <a:pPr eaLnBrk="1" hangingPunct="1">
                <a:spcBef>
                  <a:spcPct val="0"/>
                </a:spcBef>
                <a:buFontTx/>
                <a:buNone/>
                <a:defRPr/>
              </a:pPr>
              <a:r>
                <a:rPr lang="ja-JP" altLang="en-US" sz="450" dirty="0"/>
                <a:t>Ｃ</a:t>
              </a:r>
              <a:endParaRPr lang="en-US" altLang="ja-JP" sz="450" dirty="0"/>
            </a:p>
            <a:p>
              <a:pPr eaLnBrk="1" hangingPunct="1">
                <a:spcBef>
                  <a:spcPct val="0"/>
                </a:spcBef>
                <a:buFontTx/>
                <a:buNone/>
                <a:defRPr/>
              </a:pPr>
              <a:r>
                <a:rPr lang="ja-JP" altLang="en-US" sz="450" dirty="0"/>
                <a:t>Ｔ</a:t>
              </a:r>
            </a:p>
          </p:txBody>
        </p:sp>
        <p:sp>
          <p:nvSpPr>
            <p:cNvPr id="2149" name="テキスト ボックス 144"/>
            <p:cNvSpPr txBox="1">
              <a:spLocks noChangeArrowheads="1"/>
            </p:cNvSpPr>
            <p:nvPr/>
          </p:nvSpPr>
          <p:spPr bwMode="auto">
            <a:xfrm>
              <a:off x="3800932" y="5260572"/>
              <a:ext cx="246782" cy="61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つ</a:t>
              </a:r>
              <a:endParaRPr lang="en-US" altLang="ja-JP" sz="450" dirty="0"/>
            </a:p>
            <a:p>
              <a:pPr eaLnBrk="1" hangingPunct="1">
                <a:spcBef>
                  <a:spcPct val="0"/>
                </a:spcBef>
                <a:buFontTx/>
                <a:buNone/>
                <a:defRPr/>
              </a:pPr>
              <a:r>
                <a:rPr lang="ja-JP" altLang="en-US" sz="450" dirty="0"/>
                <a:t>く</a:t>
              </a:r>
              <a:endParaRPr lang="en-US" altLang="ja-JP" sz="450" dirty="0"/>
            </a:p>
            <a:p>
              <a:pPr eaLnBrk="1" hangingPunct="1">
                <a:spcBef>
                  <a:spcPct val="0"/>
                </a:spcBef>
                <a:buFontTx/>
                <a:buNone/>
                <a:defRPr/>
              </a:pPr>
              <a:r>
                <a:rPr lang="ja-JP" altLang="en-US" sz="450" dirty="0"/>
                <a:t>ば</a:t>
              </a:r>
              <a:endParaRPr lang="en-US" altLang="ja-JP" sz="450" dirty="0"/>
            </a:p>
            <a:p>
              <a:pPr eaLnBrk="1" hangingPunct="1">
                <a:spcBef>
                  <a:spcPct val="0"/>
                </a:spcBef>
                <a:buFontTx/>
                <a:buNone/>
                <a:defRPr/>
              </a:pPr>
              <a:r>
                <a:rPr lang="ja-JP" altLang="en-US" sz="450" dirty="0"/>
                <a:t>Ｊ</a:t>
              </a:r>
              <a:endParaRPr lang="en-US" altLang="ja-JP" sz="450" dirty="0"/>
            </a:p>
            <a:p>
              <a:pPr eaLnBrk="1" hangingPunct="1">
                <a:spcBef>
                  <a:spcPct val="0"/>
                </a:spcBef>
                <a:buFontTx/>
                <a:buNone/>
                <a:defRPr/>
              </a:pPr>
              <a:r>
                <a:rPr lang="ja-JP" altLang="en-US" sz="450" dirty="0"/>
                <a:t>Ｃ</a:t>
              </a:r>
              <a:endParaRPr lang="en-US" altLang="ja-JP" sz="450" dirty="0"/>
            </a:p>
            <a:p>
              <a:pPr eaLnBrk="1" hangingPunct="1">
                <a:spcBef>
                  <a:spcPct val="0"/>
                </a:spcBef>
                <a:buFontTx/>
                <a:buNone/>
                <a:defRPr/>
              </a:pPr>
              <a:r>
                <a:rPr lang="ja-JP" altLang="en-US" sz="450" dirty="0"/>
                <a:t>Ｔ</a:t>
              </a:r>
            </a:p>
          </p:txBody>
        </p:sp>
        <p:sp>
          <p:nvSpPr>
            <p:cNvPr id="50286" name="正方形/長方形 11"/>
            <p:cNvSpPr>
              <a:spLocks noChangeArrowheads="1"/>
            </p:cNvSpPr>
            <p:nvPr/>
          </p:nvSpPr>
          <p:spPr bwMode="auto">
            <a:xfrm>
              <a:off x="6391276" y="5625703"/>
              <a:ext cx="4154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600">
                  <a:solidFill>
                    <a:schemeClr val="tx2"/>
                  </a:solidFill>
                  <a:latin typeface="Calibri" panose="020F0502020204030204" pitchFamily="34" charset="0"/>
                </a:rPr>
                <a:t>鹿島港</a:t>
              </a:r>
              <a:endParaRPr lang="en-US" altLang="ja-JP" sz="600">
                <a:solidFill>
                  <a:schemeClr val="tx2"/>
                </a:solidFill>
                <a:latin typeface="Calibri" panose="020F0502020204030204" pitchFamily="34" charset="0"/>
              </a:endParaRPr>
            </a:p>
          </p:txBody>
        </p:sp>
        <p:sp>
          <p:nvSpPr>
            <p:cNvPr id="116" name="フリーフォーム 115"/>
            <p:cNvSpPr/>
            <p:nvPr/>
          </p:nvSpPr>
          <p:spPr>
            <a:xfrm>
              <a:off x="4804393" y="5725585"/>
              <a:ext cx="219563" cy="204828"/>
            </a:xfrm>
            <a:custGeom>
              <a:avLst/>
              <a:gdLst>
                <a:gd name="connsiteX0" fmla="*/ 0 w 293426"/>
                <a:gd name="connsiteY0" fmla="*/ 0 h 272956"/>
                <a:gd name="connsiteX1" fmla="*/ 184244 w 293426"/>
                <a:gd name="connsiteY1" fmla="*/ 156950 h 272956"/>
                <a:gd name="connsiteX2" fmla="*/ 293426 w 293426"/>
                <a:gd name="connsiteY2" fmla="*/ 272956 h 272956"/>
              </a:gdLst>
              <a:ahLst/>
              <a:cxnLst>
                <a:cxn ang="0">
                  <a:pos x="connsiteX0" y="connsiteY0"/>
                </a:cxn>
                <a:cxn ang="0">
                  <a:pos x="connsiteX1" y="connsiteY1"/>
                </a:cxn>
                <a:cxn ang="0">
                  <a:pos x="connsiteX2" y="connsiteY2"/>
                </a:cxn>
              </a:cxnLst>
              <a:rect l="l" t="t" r="r" b="b"/>
              <a:pathLst>
                <a:path w="293426" h="272956">
                  <a:moveTo>
                    <a:pt x="0" y="0"/>
                  </a:moveTo>
                  <a:cubicBezTo>
                    <a:pt x="67670" y="55728"/>
                    <a:pt x="135340" y="111457"/>
                    <a:pt x="184244" y="156950"/>
                  </a:cubicBezTo>
                  <a:cubicBezTo>
                    <a:pt x="233148" y="202443"/>
                    <a:pt x="263287" y="237699"/>
                    <a:pt x="293426" y="272956"/>
                  </a:cubicBezTo>
                </a:path>
              </a:pathLst>
            </a:custGeom>
            <a:solidFill>
              <a:srgbClr val="FF0000"/>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55" name="テキスト ボックス 161"/>
            <p:cNvSpPr txBox="1">
              <a:spLocks noChangeArrowheads="1"/>
            </p:cNvSpPr>
            <p:nvPr/>
          </p:nvSpPr>
          <p:spPr bwMode="auto">
            <a:xfrm>
              <a:off x="5804223" y="5109258"/>
              <a:ext cx="163312" cy="26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北浦</a:t>
              </a:r>
            </a:p>
          </p:txBody>
        </p:sp>
        <p:sp>
          <p:nvSpPr>
            <p:cNvPr id="2156" name="テキスト ボックス 161"/>
            <p:cNvSpPr txBox="1">
              <a:spLocks noChangeArrowheads="1"/>
            </p:cNvSpPr>
            <p:nvPr/>
          </p:nvSpPr>
          <p:spPr bwMode="auto">
            <a:xfrm>
              <a:off x="5009439" y="5107413"/>
              <a:ext cx="172385" cy="34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霞ヶ浦</a:t>
              </a:r>
            </a:p>
          </p:txBody>
        </p:sp>
        <p:sp>
          <p:nvSpPr>
            <p:cNvPr id="121" name="弦 120"/>
            <p:cNvSpPr/>
            <p:nvPr/>
          </p:nvSpPr>
          <p:spPr>
            <a:xfrm>
              <a:off x="4835240" y="3906128"/>
              <a:ext cx="88915" cy="71967"/>
            </a:xfrm>
            <a:prstGeom prst="chord">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 name="円/楕円 193"/>
            <p:cNvSpPr/>
            <p:nvPr/>
          </p:nvSpPr>
          <p:spPr>
            <a:xfrm>
              <a:off x="4633823" y="4269651"/>
              <a:ext cx="79841" cy="81193"/>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6" name="円/楕円 195"/>
            <p:cNvSpPr/>
            <p:nvPr/>
          </p:nvSpPr>
          <p:spPr>
            <a:xfrm>
              <a:off x="5223559" y="3258432"/>
              <a:ext cx="81656" cy="81193"/>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7" name="円/楕円 196"/>
            <p:cNvSpPr/>
            <p:nvPr/>
          </p:nvSpPr>
          <p:spPr>
            <a:xfrm>
              <a:off x="5706236" y="2970567"/>
              <a:ext cx="81656" cy="81193"/>
            </a:xfrm>
            <a:prstGeom prst="ellipse">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63" name="テキスト ボックス 144"/>
            <p:cNvSpPr txBox="1">
              <a:spLocks noChangeArrowheads="1"/>
            </p:cNvSpPr>
            <p:nvPr/>
          </p:nvSpPr>
          <p:spPr bwMode="auto">
            <a:xfrm>
              <a:off x="4768101" y="3402365"/>
              <a:ext cx="194159" cy="43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友部</a:t>
              </a:r>
              <a:endParaRPr lang="en-US" altLang="ja-JP" sz="450" dirty="0"/>
            </a:p>
            <a:p>
              <a:pPr eaLnBrk="1" hangingPunct="1">
                <a:spcBef>
                  <a:spcPct val="0"/>
                </a:spcBef>
                <a:buFontTx/>
                <a:buNone/>
                <a:defRPr/>
              </a:pPr>
              <a:r>
                <a:rPr lang="ja-JP" altLang="en-US" sz="450" dirty="0"/>
                <a:t>Ｊ</a:t>
              </a:r>
              <a:endParaRPr lang="en-US" altLang="ja-JP" sz="450" dirty="0"/>
            </a:p>
            <a:p>
              <a:pPr eaLnBrk="1" hangingPunct="1">
                <a:spcBef>
                  <a:spcPct val="0"/>
                </a:spcBef>
                <a:buFontTx/>
                <a:buNone/>
                <a:defRPr/>
              </a:pPr>
              <a:r>
                <a:rPr lang="ja-JP" altLang="en-US" sz="450" dirty="0"/>
                <a:t>Ｃ</a:t>
              </a:r>
              <a:endParaRPr lang="en-US" altLang="ja-JP" sz="450" dirty="0"/>
            </a:p>
            <a:p>
              <a:pPr eaLnBrk="1" hangingPunct="1">
                <a:spcBef>
                  <a:spcPct val="0"/>
                </a:spcBef>
                <a:buFontTx/>
                <a:buNone/>
                <a:defRPr/>
              </a:pPr>
              <a:r>
                <a:rPr lang="ja-JP" altLang="en-US" sz="450" dirty="0"/>
                <a:t>Ｔ</a:t>
              </a:r>
            </a:p>
          </p:txBody>
        </p:sp>
        <p:sp>
          <p:nvSpPr>
            <p:cNvPr id="2164" name="テキスト ボックス 168"/>
            <p:cNvSpPr txBox="1">
              <a:spLocks noChangeArrowheads="1"/>
            </p:cNvSpPr>
            <p:nvPr/>
          </p:nvSpPr>
          <p:spPr bwMode="auto">
            <a:xfrm>
              <a:off x="2320239" y="4339772"/>
              <a:ext cx="264928" cy="67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50" dirty="0"/>
                <a:t> </a:t>
              </a:r>
              <a:r>
                <a:rPr lang="en-US" altLang="ja-JP" sz="450" dirty="0"/>
                <a:t>      </a:t>
              </a:r>
            </a:p>
            <a:p>
              <a:pPr eaLnBrk="1" hangingPunct="1">
                <a:spcBef>
                  <a:spcPct val="0"/>
                </a:spcBef>
                <a:buFontTx/>
                <a:buNone/>
                <a:defRPr/>
              </a:pPr>
              <a:r>
                <a:rPr lang="ja-JP" altLang="en-US" sz="450" dirty="0"/>
                <a:t> 五霞</a:t>
              </a:r>
              <a:r>
                <a:rPr lang="en-US" altLang="ja-JP" sz="450" dirty="0"/>
                <a:t>I</a:t>
              </a:r>
              <a:r>
                <a:rPr lang="ja-JP" altLang="en-US" sz="450" dirty="0"/>
                <a:t>　</a:t>
              </a:r>
              <a:r>
                <a:rPr lang="en-US" altLang="ja-JP" sz="450" dirty="0"/>
                <a:t>C</a:t>
              </a:r>
            </a:p>
            <a:p>
              <a:pPr eaLnBrk="1" hangingPunct="1">
                <a:spcBef>
                  <a:spcPct val="0"/>
                </a:spcBef>
                <a:buFontTx/>
                <a:buNone/>
                <a:defRPr/>
              </a:pPr>
              <a:endParaRPr lang="ja-JP" altLang="en-US" sz="450" dirty="0"/>
            </a:p>
          </p:txBody>
        </p:sp>
        <p:sp>
          <p:nvSpPr>
            <p:cNvPr id="136" name="フリーフォーム 135"/>
            <p:cNvSpPr/>
            <p:nvPr/>
          </p:nvSpPr>
          <p:spPr>
            <a:xfrm>
              <a:off x="2434558" y="4814011"/>
              <a:ext cx="286703" cy="180838"/>
            </a:xfrm>
            <a:custGeom>
              <a:avLst/>
              <a:gdLst>
                <a:gd name="connsiteX0" fmla="*/ 0 w 2216150"/>
                <a:gd name="connsiteY0" fmla="*/ 558800 h 558800"/>
                <a:gd name="connsiteX1" fmla="*/ 266700 w 2216150"/>
                <a:gd name="connsiteY1" fmla="*/ 381000 h 558800"/>
                <a:gd name="connsiteX2" fmla="*/ 431800 w 2216150"/>
                <a:gd name="connsiteY2" fmla="*/ 120650 h 558800"/>
                <a:gd name="connsiteX3" fmla="*/ 615950 w 2216150"/>
                <a:gd name="connsiteY3" fmla="*/ 6350 h 558800"/>
                <a:gd name="connsiteX4" fmla="*/ 895350 w 2216150"/>
                <a:gd name="connsiteY4" fmla="*/ 0 h 558800"/>
                <a:gd name="connsiteX5" fmla="*/ 1041400 w 2216150"/>
                <a:gd name="connsiteY5" fmla="*/ 82550 h 558800"/>
                <a:gd name="connsiteX6" fmla="*/ 1136650 w 2216150"/>
                <a:gd name="connsiteY6" fmla="*/ 203200 h 558800"/>
                <a:gd name="connsiteX7" fmla="*/ 1276350 w 2216150"/>
                <a:gd name="connsiteY7" fmla="*/ 260350 h 558800"/>
                <a:gd name="connsiteX8" fmla="*/ 1416050 w 2216150"/>
                <a:gd name="connsiteY8" fmla="*/ 349250 h 558800"/>
                <a:gd name="connsiteX9" fmla="*/ 1644650 w 2216150"/>
                <a:gd name="connsiteY9" fmla="*/ 374650 h 558800"/>
                <a:gd name="connsiteX10" fmla="*/ 1828800 w 2216150"/>
                <a:gd name="connsiteY10" fmla="*/ 412750 h 558800"/>
                <a:gd name="connsiteX11" fmla="*/ 2057400 w 2216150"/>
                <a:gd name="connsiteY11" fmla="*/ 482600 h 558800"/>
                <a:gd name="connsiteX12" fmla="*/ 2216150 w 2216150"/>
                <a:gd name="connsiteY12" fmla="*/ 476250 h 558800"/>
                <a:gd name="connsiteX0" fmla="*/ 0 w 2216150"/>
                <a:gd name="connsiteY0" fmla="*/ 558800 h 558800"/>
                <a:gd name="connsiteX1" fmla="*/ 404788 w 2216150"/>
                <a:gd name="connsiteY1" fmla="*/ 219744 h 558800"/>
                <a:gd name="connsiteX2" fmla="*/ 431800 w 2216150"/>
                <a:gd name="connsiteY2" fmla="*/ 120650 h 558800"/>
                <a:gd name="connsiteX3" fmla="*/ 615950 w 2216150"/>
                <a:gd name="connsiteY3" fmla="*/ 6350 h 558800"/>
                <a:gd name="connsiteX4" fmla="*/ 895350 w 2216150"/>
                <a:gd name="connsiteY4" fmla="*/ 0 h 558800"/>
                <a:gd name="connsiteX5" fmla="*/ 1041400 w 2216150"/>
                <a:gd name="connsiteY5" fmla="*/ 82550 h 558800"/>
                <a:gd name="connsiteX6" fmla="*/ 1136650 w 2216150"/>
                <a:gd name="connsiteY6" fmla="*/ 203200 h 558800"/>
                <a:gd name="connsiteX7" fmla="*/ 1276350 w 2216150"/>
                <a:gd name="connsiteY7" fmla="*/ 260350 h 558800"/>
                <a:gd name="connsiteX8" fmla="*/ 1416050 w 2216150"/>
                <a:gd name="connsiteY8" fmla="*/ 349250 h 558800"/>
                <a:gd name="connsiteX9" fmla="*/ 1644650 w 2216150"/>
                <a:gd name="connsiteY9" fmla="*/ 374650 h 558800"/>
                <a:gd name="connsiteX10" fmla="*/ 1828800 w 2216150"/>
                <a:gd name="connsiteY10" fmla="*/ 412750 h 558800"/>
                <a:gd name="connsiteX11" fmla="*/ 2057400 w 2216150"/>
                <a:gd name="connsiteY11" fmla="*/ 482600 h 558800"/>
                <a:gd name="connsiteX12" fmla="*/ 2216150 w 2216150"/>
                <a:gd name="connsiteY12" fmla="*/ 476250 h 558800"/>
                <a:gd name="connsiteX0" fmla="*/ 0 w 1811362"/>
                <a:gd name="connsiteY0" fmla="*/ 219744 h 482600"/>
                <a:gd name="connsiteX1" fmla="*/ 27012 w 1811362"/>
                <a:gd name="connsiteY1" fmla="*/ 120650 h 482600"/>
                <a:gd name="connsiteX2" fmla="*/ 211162 w 1811362"/>
                <a:gd name="connsiteY2" fmla="*/ 6350 h 482600"/>
                <a:gd name="connsiteX3" fmla="*/ 490562 w 1811362"/>
                <a:gd name="connsiteY3" fmla="*/ 0 h 482600"/>
                <a:gd name="connsiteX4" fmla="*/ 636612 w 1811362"/>
                <a:gd name="connsiteY4" fmla="*/ 82550 h 482600"/>
                <a:gd name="connsiteX5" fmla="*/ 731862 w 1811362"/>
                <a:gd name="connsiteY5" fmla="*/ 203200 h 482600"/>
                <a:gd name="connsiteX6" fmla="*/ 871562 w 1811362"/>
                <a:gd name="connsiteY6" fmla="*/ 260350 h 482600"/>
                <a:gd name="connsiteX7" fmla="*/ 1011262 w 1811362"/>
                <a:gd name="connsiteY7" fmla="*/ 349250 h 482600"/>
                <a:gd name="connsiteX8" fmla="*/ 1239862 w 1811362"/>
                <a:gd name="connsiteY8" fmla="*/ 374650 h 482600"/>
                <a:gd name="connsiteX9" fmla="*/ 1424012 w 1811362"/>
                <a:gd name="connsiteY9" fmla="*/ 412750 h 482600"/>
                <a:gd name="connsiteX10" fmla="*/ 1652612 w 1811362"/>
                <a:gd name="connsiteY10" fmla="*/ 482600 h 482600"/>
                <a:gd name="connsiteX11" fmla="*/ 1811362 w 1811362"/>
                <a:gd name="connsiteY11" fmla="*/ 476250 h 482600"/>
                <a:gd name="connsiteX0" fmla="*/ 0 w 1652612"/>
                <a:gd name="connsiteY0" fmla="*/ 219744 h 482600"/>
                <a:gd name="connsiteX1" fmla="*/ 27012 w 1652612"/>
                <a:gd name="connsiteY1" fmla="*/ 120650 h 482600"/>
                <a:gd name="connsiteX2" fmla="*/ 211162 w 1652612"/>
                <a:gd name="connsiteY2" fmla="*/ 6350 h 482600"/>
                <a:gd name="connsiteX3" fmla="*/ 490562 w 1652612"/>
                <a:gd name="connsiteY3" fmla="*/ 0 h 482600"/>
                <a:gd name="connsiteX4" fmla="*/ 636612 w 1652612"/>
                <a:gd name="connsiteY4" fmla="*/ 82550 h 482600"/>
                <a:gd name="connsiteX5" fmla="*/ 731862 w 1652612"/>
                <a:gd name="connsiteY5" fmla="*/ 203200 h 482600"/>
                <a:gd name="connsiteX6" fmla="*/ 871562 w 1652612"/>
                <a:gd name="connsiteY6" fmla="*/ 260350 h 482600"/>
                <a:gd name="connsiteX7" fmla="*/ 1011262 w 1652612"/>
                <a:gd name="connsiteY7" fmla="*/ 349250 h 482600"/>
                <a:gd name="connsiteX8" fmla="*/ 1239862 w 1652612"/>
                <a:gd name="connsiteY8" fmla="*/ 374650 h 482600"/>
                <a:gd name="connsiteX9" fmla="*/ 1424012 w 1652612"/>
                <a:gd name="connsiteY9" fmla="*/ 412750 h 482600"/>
                <a:gd name="connsiteX10" fmla="*/ 1652612 w 1652612"/>
                <a:gd name="connsiteY10" fmla="*/ 482600 h 482600"/>
                <a:gd name="connsiteX0" fmla="*/ 0 w 1424012"/>
                <a:gd name="connsiteY0" fmla="*/ 219744 h 412750"/>
                <a:gd name="connsiteX1" fmla="*/ 27012 w 1424012"/>
                <a:gd name="connsiteY1" fmla="*/ 120650 h 412750"/>
                <a:gd name="connsiteX2" fmla="*/ 211162 w 1424012"/>
                <a:gd name="connsiteY2" fmla="*/ 6350 h 412750"/>
                <a:gd name="connsiteX3" fmla="*/ 490562 w 1424012"/>
                <a:gd name="connsiteY3" fmla="*/ 0 h 412750"/>
                <a:gd name="connsiteX4" fmla="*/ 636612 w 1424012"/>
                <a:gd name="connsiteY4" fmla="*/ 82550 h 412750"/>
                <a:gd name="connsiteX5" fmla="*/ 731862 w 1424012"/>
                <a:gd name="connsiteY5" fmla="*/ 203200 h 412750"/>
                <a:gd name="connsiteX6" fmla="*/ 871562 w 1424012"/>
                <a:gd name="connsiteY6" fmla="*/ 260350 h 412750"/>
                <a:gd name="connsiteX7" fmla="*/ 1011262 w 1424012"/>
                <a:gd name="connsiteY7" fmla="*/ 349250 h 412750"/>
                <a:gd name="connsiteX8" fmla="*/ 1239862 w 1424012"/>
                <a:gd name="connsiteY8" fmla="*/ 374650 h 412750"/>
                <a:gd name="connsiteX9" fmla="*/ 1424012 w 1424012"/>
                <a:gd name="connsiteY9" fmla="*/ 412750 h 412750"/>
                <a:gd name="connsiteX0" fmla="*/ 0 w 1239862"/>
                <a:gd name="connsiteY0" fmla="*/ 219744 h 374650"/>
                <a:gd name="connsiteX1" fmla="*/ 27012 w 1239862"/>
                <a:gd name="connsiteY1" fmla="*/ 120650 h 374650"/>
                <a:gd name="connsiteX2" fmla="*/ 211162 w 1239862"/>
                <a:gd name="connsiteY2" fmla="*/ 6350 h 374650"/>
                <a:gd name="connsiteX3" fmla="*/ 490562 w 1239862"/>
                <a:gd name="connsiteY3" fmla="*/ 0 h 374650"/>
                <a:gd name="connsiteX4" fmla="*/ 636612 w 1239862"/>
                <a:gd name="connsiteY4" fmla="*/ 82550 h 374650"/>
                <a:gd name="connsiteX5" fmla="*/ 731862 w 1239862"/>
                <a:gd name="connsiteY5" fmla="*/ 203200 h 374650"/>
                <a:gd name="connsiteX6" fmla="*/ 871562 w 1239862"/>
                <a:gd name="connsiteY6" fmla="*/ 260350 h 374650"/>
                <a:gd name="connsiteX7" fmla="*/ 1011262 w 1239862"/>
                <a:gd name="connsiteY7" fmla="*/ 349250 h 374650"/>
                <a:gd name="connsiteX8" fmla="*/ 1239862 w 1239862"/>
                <a:gd name="connsiteY8" fmla="*/ 374650 h 374650"/>
                <a:gd name="connsiteX0" fmla="*/ 0 w 1011262"/>
                <a:gd name="connsiteY0" fmla="*/ 219744 h 349250"/>
                <a:gd name="connsiteX1" fmla="*/ 27012 w 1011262"/>
                <a:gd name="connsiteY1" fmla="*/ 120650 h 349250"/>
                <a:gd name="connsiteX2" fmla="*/ 211162 w 1011262"/>
                <a:gd name="connsiteY2" fmla="*/ 6350 h 349250"/>
                <a:gd name="connsiteX3" fmla="*/ 490562 w 1011262"/>
                <a:gd name="connsiteY3" fmla="*/ 0 h 349250"/>
                <a:gd name="connsiteX4" fmla="*/ 636612 w 1011262"/>
                <a:gd name="connsiteY4" fmla="*/ 82550 h 349250"/>
                <a:gd name="connsiteX5" fmla="*/ 731862 w 1011262"/>
                <a:gd name="connsiteY5" fmla="*/ 203200 h 349250"/>
                <a:gd name="connsiteX6" fmla="*/ 871562 w 1011262"/>
                <a:gd name="connsiteY6" fmla="*/ 260350 h 349250"/>
                <a:gd name="connsiteX7" fmla="*/ 1011262 w 1011262"/>
                <a:gd name="connsiteY7" fmla="*/ 349250 h 349250"/>
                <a:gd name="connsiteX0" fmla="*/ 0 w 871562"/>
                <a:gd name="connsiteY0" fmla="*/ 219744 h 260350"/>
                <a:gd name="connsiteX1" fmla="*/ 27012 w 871562"/>
                <a:gd name="connsiteY1" fmla="*/ 120650 h 260350"/>
                <a:gd name="connsiteX2" fmla="*/ 211162 w 871562"/>
                <a:gd name="connsiteY2" fmla="*/ 6350 h 260350"/>
                <a:gd name="connsiteX3" fmla="*/ 490562 w 871562"/>
                <a:gd name="connsiteY3" fmla="*/ 0 h 260350"/>
                <a:gd name="connsiteX4" fmla="*/ 636612 w 871562"/>
                <a:gd name="connsiteY4" fmla="*/ 82550 h 260350"/>
                <a:gd name="connsiteX5" fmla="*/ 731862 w 871562"/>
                <a:gd name="connsiteY5" fmla="*/ 203200 h 260350"/>
                <a:gd name="connsiteX6" fmla="*/ 871562 w 871562"/>
                <a:gd name="connsiteY6" fmla="*/ 260350 h 260350"/>
                <a:gd name="connsiteX0" fmla="*/ 0 w 731862"/>
                <a:gd name="connsiteY0" fmla="*/ 219744 h 219744"/>
                <a:gd name="connsiteX1" fmla="*/ 27012 w 731862"/>
                <a:gd name="connsiteY1" fmla="*/ 120650 h 219744"/>
                <a:gd name="connsiteX2" fmla="*/ 211162 w 731862"/>
                <a:gd name="connsiteY2" fmla="*/ 6350 h 219744"/>
                <a:gd name="connsiteX3" fmla="*/ 490562 w 731862"/>
                <a:gd name="connsiteY3" fmla="*/ 0 h 219744"/>
                <a:gd name="connsiteX4" fmla="*/ 636612 w 731862"/>
                <a:gd name="connsiteY4" fmla="*/ 82550 h 219744"/>
                <a:gd name="connsiteX5" fmla="*/ 731862 w 731862"/>
                <a:gd name="connsiteY5" fmla="*/ 203200 h 219744"/>
                <a:gd name="connsiteX0" fmla="*/ 0 w 636612"/>
                <a:gd name="connsiteY0" fmla="*/ 219744 h 219744"/>
                <a:gd name="connsiteX1" fmla="*/ 27012 w 636612"/>
                <a:gd name="connsiteY1" fmla="*/ 120650 h 219744"/>
                <a:gd name="connsiteX2" fmla="*/ 211162 w 636612"/>
                <a:gd name="connsiteY2" fmla="*/ 6350 h 219744"/>
                <a:gd name="connsiteX3" fmla="*/ 490562 w 636612"/>
                <a:gd name="connsiteY3" fmla="*/ 0 h 219744"/>
                <a:gd name="connsiteX4" fmla="*/ 636612 w 636612"/>
                <a:gd name="connsiteY4" fmla="*/ 82550 h 219744"/>
                <a:gd name="connsiteX0" fmla="*/ 0 w 490562"/>
                <a:gd name="connsiteY0" fmla="*/ 219744 h 219744"/>
                <a:gd name="connsiteX1" fmla="*/ 27012 w 490562"/>
                <a:gd name="connsiteY1" fmla="*/ 120650 h 219744"/>
                <a:gd name="connsiteX2" fmla="*/ 211162 w 490562"/>
                <a:gd name="connsiteY2" fmla="*/ 6350 h 219744"/>
                <a:gd name="connsiteX3" fmla="*/ 490562 w 490562"/>
                <a:gd name="connsiteY3" fmla="*/ 0 h 219744"/>
                <a:gd name="connsiteX0" fmla="*/ 0 w 388968"/>
                <a:gd name="connsiteY0" fmla="*/ 213394 h 213394"/>
                <a:gd name="connsiteX1" fmla="*/ 27012 w 388968"/>
                <a:gd name="connsiteY1" fmla="*/ 114300 h 213394"/>
                <a:gd name="connsiteX2" fmla="*/ 211162 w 388968"/>
                <a:gd name="connsiteY2" fmla="*/ 0 h 213394"/>
                <a:gd name="connsiteX3" fmla="*/ 388968 w 388968"/>
                <a:gd name="connsiteY3" fmla="*/ 0 h 213394"/>
                <a:gd name="connsiteX0" fmla="*/ 0 w 388968"/>
                <a:gd name="connsiteY0" fmla="*/ 213394 h 213394"/>
                <a:gd name="connsiteX1" fmla="*/ 27012 w 388968"/>
                <a:gd name="connsiteY1" fmla="*/ 114300 h 213394"/>
                <a:gd name="connsiteX2" fmla="*/ 211162 w 388968"/>
                <a:gd name="connsiteY2" fmla="*/ 0 h 213394"/>
                <a:gd name="connsiteX3" fmla="*/ 290935 w 388968"/>
                <a:gd name="connsiteY3" fmla="*/ 1592 h 213394"/>
                <a:gd name="connsiteX4" fmla="*/ 388968 w 388968"/>
                <a:gd name="connsiteY4" fmla="*/ 0 h 213394"/>
                <a:gd name="connsiteX0" fmla="*/ 0 w 388968"/>
                <a:gd name="connsiteY0" fmla="*/ 240467 h 240467"/>
                <a:gd name="connsiteX1" fmla="*/ 27012 w 388968"/>
                <a:gd name="connsiteY1" fmla="*/ 141373 h 240467"/>
                <a:gd name="connsiteX2" fmla="*/ 211162 w 388968"/>
                <a:gd name="connsiteY2" fmla="*/ 27073 h 240467"/>
                <a:gd name="connsiteX3" fmla="*/ 290935 w 388968"/>
                <a:gd name="connsiteY3" fmla="*/ 0 h 240467"/>
                <a:gd name="connsiteX4" fmla="*/ 388968 w 388968"/>
                <a:gd name="connsiteY4" fmla="*/ 27073 h 240467"/>
                <a:gd name="connsiteX0" fmla="*/ 0 w 365251"/>
                <a:gd name="connsiteY0" fmla="*/ 240467 h 240467"/>
                <a:gd name="connsiteX1" fmla="*/ 3295 w 365251"/>
                <a:gd name="connsiteY1" fmla="*/ 141373 h 240467"/>
                <a:gd name="connsiteX2" fmla="*/ 187445 w 365251"/>
                <a:gd name="connsiteY2" fmla="*/ 27073 h 240467"/>
                <a:gd name="connsiteX3" fmla="*/ 267218 w 365251"/>
                <a:gd name="connsiteY3" fmla="*/ 0 h 240467"/>
                <a:gd name="connsiteX4" fmla="*/ 365251 w 365251"/>
                <a:gd name="connsiteY4" fmla="*/ 27073 h 240467"/>
                <a:gd name="connsiteX0" fmla="*/ 0 w 379482"/>
                <a:gd name="connsiteY0" fmla="*/ 240467 h 240467"/>
                <a:gd name="connsiteX1" fmla="*/ 17526 w 379482"/>
                <a:gd name="connsiteY1" fmla="*/ 141373 h 240467"/>
                <a:gd name="connsiteX2" fmla="*/ 201676 w 379482"/>
                <a:gd name="connsiteY2" fmla="*/ 27073 h 240467"/>
                <a:gd name="connsiteX3" fmla="*/ 281449 w 379482"/>
                <a:gd name="connsiteY3" fmla="*/ 0 h 240467"/>
                <a:gd name="connsiteX4" fmla="*/ 379482 w 379482"/>
                <a:gd name="connsiteY4" fmla="*/ 27073 h 24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82" h="240467">
                  <a:moveTo>
                    <a:pt x="0" y="240467"/>
                  </a:moveTo>
                  <a:lnTo>
                    <a:pt x="17526" y="141373"/>
                  </a:lnTo>
                  <a:lnTo>
                    <a:pt x="201676" y="27073"/>
                  </a:lnTo>
                  <a:lnTo>
                    <a:pt x="281449" y="0"/>
                  </a:lnTo>
                  <a:lnTo>
                    <a:pt x="379482" y="27073"/>
                  </a:lnTo>
                </a:path>
              </a:pathLst>
            </a:cu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円/楕円 52"/>
            <p:cNvSpPr/>
            <p:nvPr/>
          </p:nvSpPr>
          <p:spPr>
            <a:xfrm>
              <a:off x="2414597" y="4887823"/>
              <a:ext cx="83470" cy="81193"/>
            </a:xfrm>
            <a:prstGeom prst="ellipse">
              <a:avLst/>
            </a:prstGeom>
            <a:solidFill>
              <a:schemeClr val="bg1"/>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円/楕円 51"/>
            <p:cNvSpPr/>
            <p:nvPr/>
          </p:nvSpPr>
          <p:spPr>
            <a:xfrm>
              <a:off x="2679525" y="4790023"/>
              <a:ext cx="83470" cy="81193"/>
            </a:xfrm>
            <a:prstGeom prst="ellipse">
              <a:avLst/>
            </a:prstGeom>
            <a:solidFill>
              <a:schemeClr val="bg1"/>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299" name="テキスト ボックス 150"/>
            <p:cNvSpPr txBox="1">
              <a:spLocks noChangeArrowheads="1"/>
            </p:cNvSpPr>
            <p:nvPr/>
          </p:nvSpPr>
          <p:spPr bwMode="auto">
            <a:xfrm>
              <a:off x="1837562" y="4914351"/>
              <a:ext cx="917078" cy="83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54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a:solidFill>
                    <a:srgbClr val="FF0000"/>
                  </a:solidFill>
                  <a:latin typeface="HG創英角ﾎﾟｯﾌﾟ体" panose="040B0A09000000000000" pitchFamily="49" charset="-128"/>
                  <a:ea typeface="HG創英角ﾎﾟｯﾌﾟ体" panose="040B0A09000000000000" pitchFamily="49" charset="-128"/>
                </a:rPr>
                <a:t>④</a:t>
              </a:r>
              <a:endParaRPr lang="en-US" altLang="ja-JP" sz="400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50300" name="テキスト ボックス 150"/>
            <p:cNvSpPr txBox="1">
              <a:spLocks noChangeArrowheads="1"/>
            </p:cNvSpPr>
            <p:nvPr/>
          </p:nvSpPr>
          <p:spPr bwMode="auto">
            <a:xfrm>
              <a:off x="3300738" y="2579678"/>
              <a:ext cx="1310878" cy="83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54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a:solidFill>
                    <a:srgbClr val="0000FF"/>
                  </a:solidFill>
                  <a:latin typeface="HG創英角ﾎﾟｯﾌﾟ体" panose="040B0A09000000000000" pitchFamily="49" charset="-128"/>
                  <a:ea typeface="HG創英角ﾎﾟｯﾌﾟ体" panose="040B0A09000000000000" pitchFamily="49" charset="-128"/>
                </a:rPr>
                <a:t>②</a:t>
              </a:r>
              <a:endParaRPr lang="en-US" altLang="ja-JP" sz="4000">
                <a:solidFill>
                  <a:srgbClr val="0000FF"/>
                </a:solidFill>
                <a:latin typeface="HG創英角ﾎﾟｯﾌﾟ体" panose="040B0A09000000000000" pitchFamily="49" charset="-128"/>
                <a:ea typeface="HG創英角ﾎﾟｯﾌﾟ体" panose="040B0A09000000000000" pitchFamily="49" charset="-128"/>
              </a:endParaRPr>
            </a:p>
          </p:txBody>
        </p:sp>
        <p:sp>
          <p:nvSpPr>
            <p:cNvPr id="50301" name="テキスト ボックス 150"/>
            <p:cNvSpPr txBox="1">
              <a:spLocks noChangeArrowheads="1"/>
            </p:cNvSpPr>
            <p:nvPr/>
          </p:nvSpPr>
          <p:spPr bwMode="auto">
            <a:xfrm>
              <a:off x="5889939" y="4056111"/>
              <a:ext cx="664369" cy="83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54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a:solidFill>
                    <a:srgbClr val="009900"/>
                  </a:solidFill>
                  <a:latin typeface="HG創英角ﾎﾟｯﾌﾟ体" panose="040B0A09000000000000" pitchFamily="49" charset="-128"/>
                  <a:ea typeface="HG創英角ﾎﾟｯﾌﾟ体" panose="040B0A09000000000000" pitchFamily="49" charset="-128"/>
                </a:rPr>
                <a:t>③</a:t>
              </a:r>
              <a:endParaRPr lang="en-US" altLang="ja-JP" sz="4000">
                <a:solidFill>
                  <a:srgbClr val="009900"/>
                </a:solidFill>
                <a:latin typeface="HG創英角ﾎﾟｯﾌﾟ体" panose="040B0A09000000000000" pitchFamily="49" charset="-128"/>
                <a:ea typeface="HG創英角ﾎﾟｯﾌﾟ体" panose="040B0A09000000000000" pitchFamily="49" charset="-128"/>
              </a:endParaRPr>
            </a:p>
          </p:txBody>
        </p:sp>
        <p:sp>
          <p:nvSpPr>
            <p:cNvPr id="50302" name="テキスト ボックス 150"/>
            <p:cNvSpPr txBox="1">
              <a:spLocks noChangeArrowheads="1"/>
            </p:cNvSpPr>
            <p:nvPr/>
          </p:nvSpPr>
          <p:spPr bwMode="auto">
            <a:xfrm>
              <a:off x="5108512" y="1490070"/>
              <a:ext cx="1037033" cy="83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54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a:solidFill>
                    <a:srgbClr val="FF6600"/>
                  </a:solidFill>
                  <a:latin typeface="HG創英角ﾎﾟｯﾌﾟ体" panose="040B0A09000000000000" pitchFamily="49" charset="-128"/>
                  <a:ea typeface="HG創英角ﾎﾟｯﾌﾟ体" panose="040B0A09000000000000" pitchFamily="49" charset="-128"/>
                </a:rPr>
                <a:t>①</a:t>
              </a:r>
              <a:endParaRPr lang="en-US" altLang="ja-JP" sz="4000">
                <a:solidFill>
                  <a:srgbClr val="FF6600"/>
                </a:solidFill>
                <a:latin typeface="HG創英角ﾎﾟｯﾌﾟ体" panose="040B0A09000000000000" pitchFamily="49" charset="-128"/>
                <a:ea typeface="HG創英角ﾎﾟｯﾌﾟ体" panose="040B0A09000000000000" pitchFamily="49" charset="-128"/>
              </a:endParaRPr>
            </a:p>
          </p:txBody>
        </p:sp>
        <p:sp>
          <p:nvSpPr>
            <p:cNvPr id="48" name="円/楕円 47"/>
            <p:cNvSpPr/>
            <p:nvPr/>
          </p:nvSpPr>
          <p:spPr>
            <a:xfrm>
              <a:off x="4876976" y="5782789"/>
              <a:ext cx="81655" cy="81193"/>
            </a:xfrm>
            <a:prstGeom prst="ellipse">
              <a:avLst/>
            </a:prstGeom>
            <a:solidFill>
              <a:schemeClr val="bg1"/>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円/楕円 38"/>
            <p:cNvSpPr/>
            <p:nvPr/>
          </p:nvSpPr>
          <p:spPr>
            <a:xfrm>
              <a:off x="5292513" y="4312092"/>
              <a:ext cx="81656" cy="81193"/>
            </a:xfrm>
            <a:prstGeom prst="ellipse">
              <a:avLst/>
            </a:prstGeom>
            <a:solidFill>
              <a:schemeClr val="bg1"/>
            </a:solidFill>
            <a:ln w="190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50179" name="AutoShape 4"/>
          <p:cNvSpPr>
            <a:spLocks noChangeArrowheads="1"/>
          </p:cNvSpPr>
          <p:nvPr/>
        </p:nvSpPr>
        <p:spPr bwMode="auto">
          <a:xfrm>
            <a:off x="6049963" y="2152650"/>
            <a:ext cx="2809875" cy="1387475"/>
          </a:xfrm>
          <a:prstGeom prst="cloudCallout">
            <a:avLst>
              <a:gd name="adj1" fmla="val -6565"/>
              <a:gd name="adj2" fmla="val 102481"/>
            </a:avLst>
          </a:prstGeom>
          <a:solidFill>
            <a:srgbClr val="99FF99"/>
          </a:solidFill>
          <a:ln w="9525">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1800" b="1">
                <a:latin typeface="HG創英角ﾎﾟｯﾌﾟ体" panose="040B0A09000000000000" pitchFamily="49" charset="-128"/>
                <a:ea typeface="HG創英角ﾎﾟｯﾌﾟ体" panose="040B0A09000000000000" pitchFamily="49" charset="-128"/>
              </a:rPr>
              <a:t>茨城県には</a:t>
            </a:r>
          </a:p>
          <a:p>
            <a:pPr algn="ctr" eaLnBrk="1" hangingPunct="1">
              <a:spcBef>
                <a:spcPct val="0"/>
              </a:spcBef>
              <a:buFontTx/>
              <a:buNone/>
            </a:pPr>
            <a:r>
              <a:rPr kumimoji="0" lang="ja-JP" altLang="en-US" sz="1800" b="1">
                <a:latin typeface="HG創英角ﾎﾟｯﾌﾟ体" panose="040B0A09000000000000" pitchFamily="49" charset="-128"/>
                <a:ea typeface="HG創英角ﾎﾟｯﾌﾟ体" panose="040B0A09000000000000" pitchFamily="49" charset="-128"/>
              </a:rPr>
              <a:t>４つの高速道路</a:t>
            </a:r>
          </a:p>
          <a:p>
            <a:pPr algn="ctr" eaLnBrk="1" hangingPunct="1">
              <a:spcBef>
                <a:spcPct val="0"/>
              </a:spcBef>
              <a:buFontTx/>
              <a:buNone/>
            </a:pPr>
            <a:r>
              <a:rPr kumimoji="0" lang="ja-JP" altLang="en-US" sz="1800" b="1">
                <a:latin typeface="HG創英角ﾎﾟｯﾌﾟ体" panose="040B0A09000000000000" pitchFamily="49" charset="-128"/>
                <a:ea typeface="HG創英角ﾎﾟｯﾌﾟ体" panose="040B0A09000000000000" pitchFamily="49" charset="-128"/>
              </a:rPr>
              <a:t>があるよ</a:t>
            </a:r>
          </a:p>
        </p:txBody>
      </p:sp>
      <p:pic>
        <p:nvPicPr>
          <p:cNvPr id="50180" name="Picture 3" descr="a026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038" y="41783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正方形/長方形 118"/>
          <p:cNvSpPr/>
          <p:nvPr/>
        </p:nvSpPr>
        <p:spPr>
          <a:xfrm>
            <a:off x="144463" y="5778500"/>
            <a:ext cx="5984875" cy="95408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kumimoji="1" lang="ja-JP" altLang="en-US" sz="2800" b="1" dirty="0">
                <a:solidFill>
                  <a:srgbClr val="009900"/>
                </a:solidFill>
                <a:latin typeface="HG創英角ﾎﾟｯﾌﾟ体" panose="040B0A09000000000000" pitchFamily="49" charset="-128"/>
                <a:ea typeface="HG創英角ﾎﾟｯﾌﾟ体" panose="040B0A09000000000000" pitchFamily="49" charset="-128"/>
              </a:rPr>
              <a:t>③</a:t>
            </a:r>
            <a:r>
              <a:rPr kumimoji="1" lang="ja-JP" altLang="en-US" sz="2800" b="1" dirty="0">
                <a:latin typeface="HG創英角ﾎﾟｯﾌﾟ体" panose="040B0A09000000000000" pitchFamily="49" charset="-128"/>
                <a:ea typeface="HG創英角ﾎﾟｯﾌﾟ体" panose="040B0A09000000000000" pitchFamily="49" charset="-128"/>
              </a:rPr>
              <a:t>は道路をつなげる工事、</a:t>
            </a:r>
            <a:r>
              <a:rPr kumimoji="1" lang="ja-JP" altLang="en-US" sz="2800" b="1" dirty="0">
                <a:solidFill>
                  <a:srgbClr val="FF0000"/>
                </a:solidFill>
                <a:latin typeface="HG創英角ﾎﾟｯﾌﾟ体" panose="040B0A09000000000000" pitchFamily="49" charset="-128"/>
                <a:ea typeface="HG創英角ﾎﾟｯﾌﾟ体" panose="040B0A09000000000000" pitchFamily="49" charset="-128"/>
              </a:rPr>
              <a:t>④</a:t>
            </a:r>
            <a:r>
              <a:rPr kumimoji="1" lang="ja-JP" altLang="en-US" sz="2800" b="1" dirty="0">
                <a:solidFill>
                  <a:schemeClr val="tx1"/>
                </a:solidFill>
                <a:latin typeface="HG創英角ﾎﾟｯﾌﾟ体" panose="040B0A09000000000000" pitchFamily="49" charset="-128"/>
                <a:ea typeface="HG創英角ﾎﾟｯﾌﾟ体" panose="040B0A09000000000000" pitchFamily="49" charset="-128"/>
              </a:rPr>
              <a:t>は車線をふやす工事をしています。</a:t>
            </a:r>
            <a:endParaRPr lang="ja-JP" altLang="en-US" sz="2800" dirty="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50182" name="正方形/長方形 53"/>
          <p:cNvSpPr>
            <a:spLocks noChangeArrowheads="1"/>
          </p:cNvSpPr>
          <p:nvPr/>
        </p:nvSpPr>
        <p:spPr bwMode="auto">
          <a:xfrm>
            <a:off x="809625" y="122238"/>
            <a:ext cx="7707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3600" b="1">
                <a:solidFill>
                  <a:srgbClr val="090468"/>
                </a:solidFill>
                <a:latin typeface="HG丸ｺﾞｼｯｸM-PRO" panose="020F0600000000000000" pitchFamily="50" charset="-128"/>
                <a:ea typeface="ＤＦ特太ゴシック体" pitchFamily="1" charset="-128"/>
              </a:rPr>
              <a:t>茨城県を支える４本の高速道路</a:t>
            </a:r>
          </a:p>
        </p:txBody>
      </p:sp>
      <p:sp>
        <p:nvSpPr>
          <p:cNvPr id="50183" name="Text Box 24"/>
          <p:cNvSpPr txBox="1">
            <a:spLocks noChangeArrowheads="1"/>
          </p:cNvSpPr>
          <p:nvPr/>
        </p:nvSpPr>
        <p:spPr bwMode="auto">
          <a:xfrm>
            <a:off x="234950" y="3611563"/>
            <a:ext cx="33702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b="1">
                <a:solidFill>
                  <a:srgbClr val="FF0000"/>
                </a:solidFill>
                <a:latin typeface="HG創英角ﾎﾟｯﾌﾟ体" panose="040B0A09000000000000" pitchFamily="49" charset="-128"/>
                <a:ea typeface="HG創英角ﾎﾟｯﾌﾟ体" panose="040B0A09000000000000" pitchFamily="49" charset="-128"/>
              </a:rPr>
              <a:t>④首都圏中央連絡</a:t>
            </a:r>
            <a:endParaRPr lang="en-US" altLang="ja-JP" sz="2400" b="1">
              <a:solidFill>
                <a:srgbClr val="FF0000"/>
              </a:solidFill>
              <a:latin typeface="HG創英角ﾎﾟｯﾌﾟ体" panose="040B0A09000000000000" pitchFamily="49" charset="-128"/>
              <a:ea typeface="HG創英角ﾎﾟｯﾌﾟ体" panose="040B0A09000000000000" pitchFamily="49" charset="-128"/>
            </a:endParaRPr>
          </a:p>
          <a:p>
            <a:pPr eaLnBrk="1" hangingPunct="1">
              <a:spcBef>
                <a:spcPct val="50000"/>
              </a:spcBef>
              <a:buFontTx/>
              <a:buNone/>
            </a:pPr>
            <a:r>
              <a:rPr lang="ja-JP" altLang="en-US" sz="2400" b="1">
                <a:solidFill>
                  <a:srgbClr val="FF0000"/>
                </a:solidFill>
                <a:latin typeface="HG創英角ﾎﾟｯﾌﾟ体" panose="040B0A09000000000000" pitchFamily="49" charset="-128"/>
                <a:ea typeface="HG創英角ﾎﾟｯﾌﾟ体" panose="040B0A09000000000000" pitchFamily="49" charset="-128"/>
              </a:rPr>
              <a:t>　自動車道</a:t>
            </a:r>
            <a:endParaRPr lang="en-US" altLang="ja-JP" sz="2400" b="1">
              <a:solidFill>
                <a:srgbClr val="FF0000"/>
              </a:solidFill>
              <a:latin typeface="HG創英角ﾎﾟｯﾌﾟ体" panose="040B0A09000000000000" pitchFamily="49" charset="-128"/>
              <a:ea typeface="HG創英角ﾎﾟｯﾌﾟ体" panose="040B0A09000000000000" pitchFamily="49" charset="-128"/>
            </a:endParaRPr>
          </a:p>
          <a:p>
            <a:pPr eaLnBrk="1" hangingPunct="1">
              <a:spcBef>
                <a:spcPct val="50000"/>
              </a:spcBef>
              <a:buFontTx/>
              <a:buNone/>
            </a:pPr>
            <a:r>
              <a:rPr lang="ja-JP" altLang="en-US" sz="1600" b="1">
                <a:latin typeface="HG創英角ﾎﾟｯﾌﾟ体" panose="040B0A09000000000000" pitchFamily="49" charset="-128"/>
                <a:ea typeface="HG創英角ﾎﾟｯﾌﾟ体" panose="040B0A09000000000000" pitchFamily="49" charset="-128"/>
              </a:rPr>
              <a:t>（けんおうどう）</a:t>
            </a:r>
          </a:p>
        </p:txBody>
      </p:sp>
      <p:sp>
        <p:nvSpPr>
          <p:cNvPr id="50184" name="Text Box 19"/>
          <p:cNvSpPr txBox="1">
            <a:spLocks noChangeArrowheads="1"/>
          </p:cNvSpPr>
          <p:nvPr/>
        </p:nvSpPr>
        <p:spPr bwMode="auto">
          <a:xfrm>
            <a:off x="177800" y="2767013"/>
            <a:ext cx="3624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b="1">
                <a:solidFill>
                  <a:srgbClr val="009900"/>
                </a:solidFill>
                <a:latin typeface="HG創英角ﾎﾟｯﾌﾟ体" panose="040B0A09000000000000" pitchFamily="49" charset="-128"/>
                <a:ea typeface="HG創英角ﾎﾟｯﾌﾟ体" panose="040B0A09000000000000" pitchFamily="49" charset="-128"/>
              </a:rPr>
              <a:t>③東関東自動車道水戸線</a:t>
            </a:r>
            <a:endParaRPr lang="en-US" altLang="ja-JP" sz="2400" b="1">
              <a:solidFill>
                <a:srgbClr val="009900"/>
              </a:solidFill>
              <a:latin typeface="HG創英角ﾎﾟｯﾌﾟ体" panose="040B0A09000000000000" pitchFamily="49" charset="-128"/>
              <a:ea typeface="HG創英角ﾎﾟｯﾌﾟ体" panose="040B0A09000000000000" pitchFamily="49" charset="-128"/>
            </a:endParaRPr>
          </a:p>
          <a:p>
            <a:pPr eaLnBrk="1" hangingPunct="1">
              <a:spcBef>
                <a:spcPct val="50000"/>
              </a:spcBef>
              <a:buFontTx/>
              <a:buNone/>
            </a:pPr>
            <a:r>
              <a:rPr lang="ja-JP" altLang="en-US" sz="1600" b="1">
                <a:latin typeface="HG創英角ﾎﾟｯﾌﾟ体" panose="040B0A09000000000000" pitchFamily="49" charset="-128"/>
                <a:ea typeface="HG創英角ﾎﾟｯﾌﾟ体" panose="040B0A09000000000000" pitchFamily="49" charset="-128"/>
              </a:rPr>
              <a:t>（とうかんどうみとせん）</a:t>
            </a:r>
            <a:endParaRPr lang="ja-JP" altLang="en-US" sz="1400" b="1">
              <a:latin typeface="HG創英角ﾎﾟｯﾌﾟ体" panose="040B0A09000000000000" pitchFamily="49" charset="-128"/>
              <a:ea typeface="HG創英角ﾎﾟｯﾌﾟ体" panose="040B0A09000000000000" pitchFamily="49" charset="-128"/>
            </a:endParaRPr>
          </a:p>
        </p:txBody>
      </p:sp>
      <p:sp>
        <p:nvSpPr>
          <p:cNvPr id="50185" name="Text Box 15"/>
          <p:cNvSpPr txBox="1">
            <a:spLocks noChangeArrowheads="1"/>
          </p:cNvSpPr>
          <p:nvPr/>
        </p:nvSpPr>
        <p:spPr bwMode="auto">
          <a:xfrm>
            <a:off x="166688" y="1947863"/>
            <a:ext cx="2954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b="1">
                <a:solidFill>
                  <a:srgbClr val="0000FF"/>
                </a:solidFill>
                <a:latin typeface="HG創英角ﾎﾟｯﾌﾟ体" panose="040B0A09000000000000" pitchFamily="49" charset="-128"/>
                <a:ea typeface="HG創英角ﾎﾟｯﾌﾟ体" panose="040B0A09000000000000" pitchFamily="49" charset="-128"/>
              </a:rPr>
              <a:t>②北関東自動車道</a:t>
            </a:r>
            <a:endParaRPr lang="en-US" altLang="ja-JP" sz="2400" b="1">
              <a:solidFill>
                <a:srgbClr val="0000FF"/>
              </a:solidFill>
              <a:latin typeface="HG創英角ﾎﾟｯﾌﾟ体" panose="040B0A09000000000000" pitchFamily="49" charset="-128"/>
              <a:ea typeface="HG創英角ﾎﾟｯﾌﾟ体" panose="040B0A09000000000000" pitchFamily="49" charset="-128"/>
            </a:endParaRPr>
          </a:p>
          <a:p>
            <a:pPr eaLnBrk="1" hangingPunct="1">
              <a:spcBef>
                <a:spcPct val="50000"/>
              </a:spcBef>
              <a:buFontTx/>
              <a:buNone/>
            </a:pPr>
            <a:r>
              <a:rPr lang="ja-JP" altLang="en-US" sz="1600" b="1">
                <a:latin typeface="HG創英角ﾎﾟｯﾌﾟ体" panose="040B0A09000000000000" pitchFamily="49" charset="-128"/>
                <a:ea typeface="HG創英角ﾎﾟｯﾌﾟ体" panose="040B0A09000000000000" pitchFamily="49" charset="-128"/>
              </a:rPr>
              <a:t>（きたかんとうどう）</a:t>
            </a:r>
          </a:p>
        </p:txBody>
      </p:sp>
      <p:sp>
        <p:nvSpPr>
          <p:cNvPr id="50186" name="Text Box 10"/>
          <p:cNvSpPr txBox="1">
            <a:spLocks noChangeArrowheads="1"/>
          </p:cNvSpPr>
          <p:nvPr/>
        </p:nvSpPr>
        <p:spPr bwMode="auto">
          <a:xfrm>
            <a:off x="220663" y="1120775"/>
            <a:ext cx="2962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b="1">
                <a:solidFill>
                  <a:srgbClr val="FF6600"/>
                </a:solidFill>
                <a:latin typeface="HGP創英角ﾎﾟｯﾌﾟ体" panose="040B0A00000000000000" pitchFamily="50" charset="-128"/>
                <a:ea typeface="HGP創英角ﾎﾟｯﾌﾟ体" panose="040B0A00000000000000" pitchFamily="50" charset="-128"/>
              </a:rPr>
              <a:t>①常磐自動車道</a:t>
            </a:r>
            <a:endParaRPr lang="en-US" altLang="ja-JP" sz="2400" b="1">
              <a:solidFill>
                <a:srgbClr val="FF6600"/>
              </a:solidFill>
              <a:latin typeface="HGP創英角ﾎﾟｯﾌﾟ体" panose="040B0A00000000000000" pitchFamily="50" charset="-128"/>
              <a:ea typeface="HGP創英角ﾎﾟｯﾌﾟ体" panose="040B0A00000000000000" pitchFamily="50" charset="-128"/>
            </a:endParaRPr>
          </a:p>
          <a:p>
            <a:pPr eaLnBrk="1" hangingPunct="1">
              <a:spcBef>
                <a:spcPct val="50000"/>
              </a:spcBef>
              <a:buFontTx/>
              <a:buNone/>
            </a:pPr>
            <a:r>
              <a:rPr lang="ja-JP" altLang="en-US" sz="1600" b="1">
                <a:latin typeface="HG創英角ﾎﾟｯﾌﾟ体" panose="040B0A09000000000000" pitchFamily="49" charset="-128"/>
                <a:ea typeface="HG創英角ﾎﾟｯﾌﾟ体" panose="040B0A09000000000000" pitchFamily="49" charset="-128"/>
              </a:rPr>
              <a:t>（じょうばんどう）</a:t>
            </a:r>
          </a:p>
        </p:txBody>
      </p:sp>
      <p:sp>
        <p:nvSpPr>
          <p:cNvPr id="50187" name="フリーフォーム 1"/>
          <p:cNvSpPr>
            <a:spLocks/>
          </p:cNvSpPr>
          <p:nvPr/>
        </p:nvSpPr>
        <p:spPr bwMode="auto">
          <a:xfrm>
            <a:off x="5251450" y="4114800"/>
            <a:ext cx="142875" cy="233363"/>
          </a:xfrm>
          <a:custGeom>
            <a:avLst/>
            <a:gdLst>
              <a:gd name="T0" fmla="*/ 0 w 142875"/>
              <a:gd name="T1" fmla="*/ 0 h 233363"/>
              <a:gd name="T2" fmla="*/ 88106 w 142875"/>
              <a:gd name="T3" fmla="*/ 97631 h 233363"/>
              <a:gd name="T4" fmla="*/ 142875 w 142875"/>
              <a:gd name="T5" fmla="*/ 233363 h 233363"/>
              <a:gd name="T6" fmla="*/ 0 60000 65536"/>
              <a:gd name="T7" fmla="*/ 0 60000 65536"/>
              <a:gd name="T8" fmla="*/ 0 60000 65536"/>
            </a:gdLst>
            <a:ahLst/>
            <a:cxnLst>
              <a:cxn ang="T6">
                <a:pos x="T0" y="T1"/>
              </a:cxn>
              <a:cxn ang="T7">
                <a:pos x="T2" y="T3"/>
              </a:cxn>
              <a:cxn ang="T8">
                <a:pos x="T4" y="T5"/>
              </a:cxn>
            </a:cxnLst>
            <a:rect l="0" t="0" r="r" b="b"/>
            <a:pathLst>
              <a:path w="142875" h="233363">
                <a:moveTo>
                  <a:pt x="0" y="0"/>
                </a:moveTo>
                <a:cubicBezTo>
                  <a:pt x="32147" y="29368"/>
                  <a:pt x="64294" y="58737"/>
                  <a:pt x="88106" y="97631"/>
                </a:cubicBezTo>
                <a:cubicBezTo>
                  <a:pt x="111919" y="136525"/>
                  <a:pt x="136525" y="221060"/>
                  <a:pt x="142875" y="233363"/>
                </a:cubicBezTo>
              </a:path>
            </a:pathLst>
          </a:custGeom>
          <a:noFill/>
          <a:ln w="47625" cap="flat" cmpd="sng" algn="ctr">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0188"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t>23</a:t>
            </a:r>
          </a:p>
        </p:txBody>
      </p:sp>
      <p:sp>
        <p:nvSpPr>
          <p:cNvPr id="50189" name="正方形/長方形 11"/>
          <p:cNvSpPr>
            <a:spLocks noChangeArrowheads="1"/>
          </p:cNvSpPr>
          <p:nvPr/>
        </p:nvSpPr>
        <p:spPr bwMode="auto">
          <a:xfrm>
            <a:off x="5835650" y="317341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600">
                <a:solidFill>
                  <a:schemeClr val="tx2"/>
                </a:solidFill>
                <a:latin typeface="Calibri" panose="020F0502020204030204" pitchFamily="34" charset="0"/>
              </a:rPr>
              <a:t>茨城港</a:t>
            </a:r>
            <a:endParaRPr lang="en-US" altLang="ja-JP" sz="600">
              <a:solidFill>
                <a:schemeClr val="tx2"/>
              </a:solidFill>
              <a:latin typeface="Calibri" panose="020F0502020204030204" pitchFamily="34" charset="0"/>
            </a:endParaRPr>
          </a:p>
        </p:txBody>
      </p:sp>
      <p:sp>
        <p:nvSpPr>
          <p:cNvPr id="129" name="円/楕円 128"/>
          <p:cNvSpPr/>
          <p:nvPr/>
        </p:nvSpPr>
        <p:spPr bwMode="auto">
          <a:xfrm>
            <a:off x="5345113" y="4279900"/>
            <a:ext cx="71437" cy="68263"/>
          </a:xfrm>
          <a:prstGeom prst="ellipse">
            <a:avLst/>
          </a:prstGeom>
          <a:solidFill>
            <a:schemeClr val="bg1"/>
          </a:solidFill>
          <a:ln w="19050">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191" name="テキスト ボックス 163"/>
          <p:cNvSpPr txBox="1">
            <a:spLocks noChangeArrowheads="1"/>
          </p:cNvSpPr>
          <p:nvPr/>
        </p:nvSpPr>
        <p:spPr bwMode="auto">
          <a:xfrm>
            <a:off x="3652838" y="4014788"/>
            <a:ext cx="4619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
                <a:latin typeface="Calibri" panose="020F0502020204030204" pitchFamily="34" charset="0"/>
              </a:rPr>
              <a:t>つ</a:t>
            </a:r>
            <a:endParaRPr lang="en-US" altLang="ja-JP" sz="400">
              <a:latin typeface="Calibri" panose="020F0502020204030204" pitchFamily="34" charset="0"/>
            </a:endParaRPr>
          </a:p>
          <a:p>
            <a:pPr eaLnBrk="1" hangingPunct="1">
              <a:spcBef>
                <a:spcPct val="0"/>
              </a:spcBef>
              <a:buFontTx/>
              <a:buNone/>
            </a:pPr>
            <a:r>
              <a:rPr lang="ja-JP" altLang="en-US" sz="400">
                <a:latin typeface="Calibri" panose="020F0502020204030204" pitchFamily="34" charset="0"/>
              </a:rPr>
              <a:t>く</a:t>
            </a:r>
            <a:endParaRPr lang="en-US" altLang="ja-JP" sz="400">
              <a:latin typeface="Calibri" panose="020F0502020204030204" pitchFamily="34" charset="0"/>
            </a:endParaRPr>
          </a:p>
          <a:p>
            <a:pPr eaLnBrk="1" hangingPunct="1">
              <a:spcBef>
                <a:spcPct val="0"/>
              </a:spcBef>
              <a:buFontTx/>
              <a:buNone/>
            </a:pPr>
            <a:r>
              <a:rPr lang="ja-JP" altLang="en-US" sz="400">
                <a:latin typeface="Calibri" panose="020F0502020204030204" pitchFamily="34" charset="0"/>
              </a:rPr>
              <a:t>ば</a:t>
            </a:r>
            <a:endParaRPr lang="en-US" altLang="ja-JP" sz="400">
              <a:latin typeface="Calibri" panose="020F0502020204030204" pitchFamily="34" charset="0"/>
            </a:endParaRPr>
          </a:p>
          <a:p>
            <a:pPr eaLnBrk="1" hangingPunct="1">
              <a:spcBef>
                <a:spcPct val="0"/>
              </a:spcBef>
              <a:buFontTx/>
              <a:buNone/>
            </a:pPr>
            <a:r>
              <a:rPr lang="ja-JP" altLang="en-US" sz="400">
                <a:latin typeface="Calibri" panose="020F0502020204030204" pitchFamily="34" charset="0"/>
              </a:rPr>
              <a:t>西</a:t>
            </a:r>
            <a:endParaRPr lang="en-US" altLang="ja-JP" sz="400">
              <a:latin typeface="Calibri" panose="020F0502020204030204" pitchFamily="34" charset="0"/>
            </a:endParaRPr>
          </a:p>
          <a:p>
            <a:pPr eaLnBrk="1" hangingPunct="1">
              <a:spcBef>
                <a:spcPct val="0"/>
              </a:spcBef>
              <a:buFontTx/>
              <a:buNone/>
            </a:pPr>
            <a:r>
              <a:rPr lang="ja-JP" altLang="en-US" sz="400">
                <a:latin typeface="Calibri" panose="020F0502020204030204" pitchFamily="34" charset="0"/>
              </a:rPr>
              <a:t>ス</a:t>
            </a:r>
            <a:endParaRPr lang="en-US" altLang="ja-JP" sz="400">
              <a:latin typeface="Calibri" panose="020F0502020204030204" pitchFamily="34" charset="0"/>
            </a:endParaRPr>
          </a:p>
          <a:p>
            <a:pPr eaLnBrk="1" hangingPunct="1">
              <a:spcBef>
                <a:spcPct val="0"/>
              </a:spcBef>
              <a:buFontTx/>
              <a:buNone/>
            </a:pPr>
            <a:r>
              <a:rPr lang="ja-JP" altLang="en-US" sz="400">
                <a:latin typeface="Calibri" panose="020F0502020204030204" pitchFamily="34" charset="0"/>
              </a:rPr>
              <a:t>マ</a:t>
            </a:r>
            <a:endParaRPr lang="en-US" altLang="ja-JP" sz="400">
              <a:latin typeface="Calibri" panose="020F0502020204030204" pitchFamily="34" charset="0"/>
            </a:endParaRPr>
          </a:p>
          <a:p>
            <a:pPr eaLnBrk="1" hangingPunct="1">
              <a:spcBef>
                <a:spcPct val="0"/>
              </a:spcBef>
              <a:buFontTx/>
              <a:buNone/>
            </a:pPr>
            <a:r>
              <a:rPr lang="en-US" altLang="ja-JP" sz="400">
                <a:latin typeface="Calibri" panose="020F0502020204030204" pitchFamily="34" charset="0"/>
              </a:rPr>
              <a:t> I</a:t>
            </a:r>
          </a:p>
          <a:p>
            <a:pPr eaLnBrk="1" hangingPunct="1">
              <a:spcBef>
                <a:spcPct val="0"/>
              </a:spcBef>
              <a:buFontTx/>
              <a:buNone/>
            </a:pPr>
            <a:r>
              <a:rPr lang="ja-JP" altLang="en-US" sz="400">
                <a:latin typeface="Calibri" panose="020F0502020204030204" pitchFamily="34" charset="0"/>
              </a:rPr>
              <a:t>ト　</a:t>
            </a:r>
            <a:endParaRPr lang="en-US" altLang="ja-JP" sz="400">
              <a:latin typeface="Calibri" panose="020F0502020204030204" pitchFamily="34" charset="0"/>
            </a:endParaRPr>
          </a:p>
          <a:p>
            <a:pPr eaLnBrk="1" hangingPunct="1">
              <a:spcBef>
                <a:spcPct val="0"/>
              </a:spcBef>
              <a:buFontTx/>
              <a:buNone/>
            </a:pPr>
            <a:r>
              <a:rPr lang="en-US" altLang="ja-JP" sz="400">
                <a:latin typeface="Calibri" panose="020F0502020204030204" pitchFamily="34" charset="0"/>
              </a:rPr>
              <a:t>I</a:t>
            </a:r>
          </a:p>
          <a:p>
            <a:pPr eaLnBrk="1" hangingPunct="1">
              <a:spcBef>
                <a:spcPct val="0"/>
              </a:spcBef>
              <a:buFontTx/>
              <a:buNone/>
            </a:pPr>
            <a:r>
              <a:rPr lang="en-US" altLang="ja-JP" sz="400">
                <a:latin typeface="Calibri" panose="020F0502020204030204" pitchFamily="34" charset="0"/>
              </a:rPr>
              <a:t>C</a:t>
            </a:r>
            <a:endParaRPr lang="ja-JP" altLang="en-US" sz="400">
              <a:latin typeface="Calibri" panose="020F0502020204030204" pitchFamily="34" charset="0"/>
            </a:endParaRPr>
          </a:p>
        </p:txBody>
      </p:sp>
      <p:sp>
        <p:nvSpPr>
          <p:cNvPr id="131" name="円/楕円 43"/>
          <p:cNvSpPr/>
          <p:nvPr/>
        </p:nvSpPr>
        <p:spPr bwMode="auto">
          <a:xfrm>
            <a:off x="3717925" y="4760913"/>
            <a:ext cx="71438" cy="68262"/>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3419475" y="2894013"/>
            <a:ext cx="4824413" cy="1439862"/>
          </a:xfrm>
          <a:prstGeom prst="cloudCallout">
            <a:avLst>
              <a:gd name="adj1" fmla="val 15106"/>
              <a:gd name="adj2" fmla="val 80176"/>
            </a:avLst>
          </a:prstGeom>
          <a:solidFill>
            <a:srgbClr val="FFCC66"/>
          </a:solidFill>
          <a:ln w="9525">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ジャンクションってどういう意味だろう</a:t>
            </a:r>
          </a:p>
        </p:txBody>
      </p:sp>
      <p:pic>
        <p:nvPicPr>
          <p:cNvPr id="52227" name="Picture 3" descr="a025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800" y="4335463"/>
            <a:ext cx="1639888"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a026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88" y="3429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AutoShape 5"/>
          <p:cNvSpPr>
            <a:spLocks noChangeArrowheads="1"/>
          </p:cNvSpPr>
          <p:nvPr/>
        </p:nvSpPr>
        <p:spPr bwMode="auto">
          <a:xfrm>
            <a:off x="1035050" y="1776413"/>
            <a:ext cx="5013325" cy="1173162"/>
          </a:xfrm>
          <a:prstGeom prst="cloudCallout">
            <a:avLst>
              <a:gd name="adj1" fmla="val -21870"/>
              <a:gd name="adj2" fmla="val 100759"/>
            </a:avLst>
          </a:prstGeom>
          <a:solidFill>
            <a:srgbClr val="99FF99"/>
          </a:solidFill>
          <a:ln w="9525">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a:latin typeface="HG創英角ﾎﾟｯﾌﾟ体" panose="040B0A09000000000000" pitchFamily="49" charset="-128"/>
                <a:ea typeface="HG創英角ﾎﾟｯﾌﾟ体" panose="040B0A09000000000000" pitchFamily="49" charset="-128"/>
              </a:rPr>
              <a:t>インターチェンジってなんだろう</a:t>
            </a:r>
            <a:endParaRPr kumimoji="0" lang="en-US" altLang="ja-JP" sz="2400">
              <a:latin typeface="HG創英角ﾎﾟｯﾌﾟ体" panose="040B0A09000000000000" pitchFamily="49" charset="-128"/>
              <a:ea typeface="HG創英角ﾎﾟｯﾌﾟ体" panose="040B0A09000000000000" pitchFamily="49" charset="-128"/>
            </a:endParaRPr>
          </a:p>
        </p:txBody>
      </p:sp>
      <p:sp>
        <p:nvSpPr>
          <p:cNvPr id="417798" name="Rectangle 6"/>
          <p:cNvSpPr>
            <a:spLocks noChangeArrowheads="1"/>
          </p:cNvSpPr>
          <p:nvPr/>
        </p:nvSpPr>
        <p:spPr bwMode="auto">
          <a:xfrm>
            <a:off x="0" y="304800"/>
            <a:ext cx="9144000" cy="1524000"/>
          </a:xfrm>
          <a:prstGeom prst="rect">
            <a:avLst/>
          </a:prstGeom>
          <a:noFill/>
          <a:ln>
            <a:noFill/>
          </a:ln>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ctr" eaLnBrk="1" hangingPunct="1">
              <a:defRPr/>
            </a:pPr>
            <a:endParaRPr kumimoji="0" lang="ja-JP" altLang="en-US" sz="4800" b="1" dirty="0">
              <a:solidFill>
                <a:schemeClr val="accent6"/>
              </a:solidFill>
              <a:effectLst>
                <a:outerShdw blurRad="38100" dist="38100" dir="2700000" algn="tl">
                  <a:srgbClr val="C0C0C0"/>
                </a:outerShdw>
              </a:effectLst>
              <a:latin typeface="HGP創英角ﾎﾟｯﾌﾟ体" pitchFamily="50" charset="-128"/>
              <a:ea typeface="HGP創英角ﾎﾟｯﾌﾟ体" pitchFamily="50" charset="-128"/>
            </a:endParaRPr>
          </a:p>
        </p:txBody>
      </p:sp>
      <p:sp>
        <p:nvSpPr>
          <p:cNvPr id="52231"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ED17A83-36E7-462B-99A4-EE0FEAFA44A7}" type="slidenum">
              <a:rPr lang="ja-JP" altLang="en-US" sz="1400" smtClean="0"/>
              <a:pPr>
                <a:spcBef>
                  <a:spcPct val="0"/>
                </a:spcBef>
                <a:buFontTx/>
                <a:buNone/>
              </a:pPr>
              <a:t>23</a:t>
            </a:fld>
            <a:endParaRPr lang="en-US" altLang="ja-JP" sz="1400"/>
          </a:p>
        </p:txBody>
      </p:sp>
      <p:sp>
        <p:nvSpPr>
          <p:cNvPr id="52232" name="Text Box 6"/>
          <p:cNvSpPr txBox="1">
            <a:spLocks noChangeArrowheads="1"/>
          </p:cNvSpPr>
          <p:nvPr/>
        </p:nvSpPr>
        <p:spPr bwMode="auto">
          <a:xfrm>
            <a:off x="0" y="228600"/>
            <a:ext cx="91440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a:solidFill>
                  <a:srgbClr val="090468"/>
                </a:solidFill>
                <a:latin typeface="HG丸ｺﾞｼｯｸM-PRO" panose="020F0600000000000000" pitchFamily="50" charset="-128"/>
                <a:ea typeface="ＤＦ特太ゴシック体" pitchFamily="1" charset="-128"/>
              </a:rPr>
              <a:t>インターチェンジやジャンクションって</a:t>
            </a:r>
            <a:endParaRPr lang="en-US" altLang="ja-JP" sz="3600" b="1">
              <a:solidFill>
                <a:srgbClr val="090468"/>
              </a:solidFill>
              <a:latin typeface="HG丸ｺﾞｼｯｸM-PRO" panose="020F0600000000000000" pitchFamily="50" charset="-128"/>
              <a:ea typeface="ＤＦ特太ゴシック体" pitchFamily="1" charset="-128"/>
            </a:endParaRPr>
          </a:p>
          <a:p>
            <a:pPr algn="ctr" eaLnBrk="1" hangingPunct="1">
              <a:spcBef>
                <a:spcPct val="0"/>
              </a:spcBef>
              <a:buFontTx/>
              <a:buNone/>
            </a:pPr>
            <a:r>
              <a:rPr lang="ja-JP" altLang="en-US" sz="3600" b="1">
                <a:solidFill>
                  <a:srgbClr val="090468"/>
                </a:solidFill>
                <a:latin typeface="HG丸ｺﾞｼｯｸM-PRO" panose="020F0600000000000000" pitchFamily="50" charset="-128"/>
                <a:ea typeface="ＤＦ特太ゴシック体" pitchFamily="1" charset="-128"/>
              </a:rPr>
              <a:t>どんなもの？</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3"/>
          <p:cNvSpPr txBox="1">
            <a:spLocks noChangeArrowheads="1"/>
          </p:cNvSpPr>
          <p:nvPr/>
        </p:nvSpPr>
        <p:spPr bwMode="auto">
          <a:xfrm>
            <a:off x="334963" y="671513"/>
            <a:ext cx="8916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・常総</a:t>
            </a:r>
            <a:r>
              <a:rPr lang="en-US" altLang="ja-JP" sz="2400">
                <a:latin typeface="HG創英角ﾎﾟｯﾌﾟ体" panose="040B0A09000000000000" pitchFamily="49" charset="-128"/>
                <a:ea typeface="HG創英角ﾎﾟｯﾌﾟ体" panose="040B0A09000000000000" pitchFamily="49" charset="-128"/>
              </a:rPr>
              <a:t>(</a:t>
            </a:r>
            <a:r>
              <a:rPr lang="ja-JP" altLang="en-US" sz="2400">
                <a:latin typeface="HG創英角ﾎﾟｯﾌﾟ体" panose="040B0A09000000000000" pitchFamily="49" charset="-128"/>
                <a:ea typeface="HG創英角ﾎﾟｯﾌﾟ体" panose="040B0A09000000000000" pitchFamily="49" charset="-128"/>
              </a:rPr>
              <a:t>じょうそう</a:t>
            </a:r>
            <a:r>
              <a:rPr lang="en-US" altLang="ja-JP" sz="2400">
                <a:latin typeface="HG創英角ﾎﾟｯﾌﾟ体" panose="040B0A09000000000000" pitchFamily="49" charset="-128"/>
                <a:ea typeface="HG創英角ﾎﾟｯﾌﾟ体" panose="040B0A09000000000000" pitchFamily="49" charset="-128"/>
              </a:rPr>
              <a:t>)</a:t>
            </a:r>
            <a:r>
              <a:rPr lang="ja-JP" altLang="en-US" sz="2400">
                <a:latin typeface="HG創英角ﾎﾟｯﾌﾟ体" panose="040B0A09000000000000" pitchFamily="49" charset="-128"/>
                <a:ea typeface="HG創英角ﾎﾟｯﾌﾟ体" panose="040B0A09000000000000" pitchFamily="49" charset="-128"/>
              </a:rPr>
              <a:t>インターチェンジ</a:t>
            </a:r>
            <a:r>
              <a:rPr lang="en-US" altLang="ja-JP" sz="2400">
                <a:latin typeface="HG創英角ﾎﾟｯﾌﾟ体" panose="040B0A09000000000000" pitchFamily="49" charset="-128"/>
                <a:ea typeface="HG創英角ﾎﾟｯﾌﾟ体" panose="040B0A09000000000000" pitchFamily="49" charset="-128"/>
              </a:rPr>
              <a:t>【</a:t>
            </a:r>
            <a:r>
              <a:rPr lang="ja-JP" altLang="en-US" sz="2400">
                <a:latin typeface="HG創英角ﾎﾟｯﾌﾟ体" panose="040B0A09000000000000" pitchFamily="49" charset="-128"/>
                <a:ea typeface="HG創英角ﾎﾟｯﾌﾟ体" panose="040B0A09000000000000" pitchFamily="49" charset="-128"/>
              </a:rPr>
              <a:t>高速道路にのるとき</a:t>
            </a:r>
            <a:r>
              <a:rPr lang="en-US" altLang="ja-JP" sz="2400">
                <a:latin typeface="HG創英角ﾎﾟｯﾌﾟ体" panose="040B0A09000000000000" pitchFamily="49" charset="-128"/>
                <a:ea typeface="HG創英角ﾎﾟｯﾌﾟ体" panose="040B0A09000000000000" pitchFamily="49" charset="-128"/>
              </a:rPr>
              <a:t>】</a:t>
            </a:r>
            <a:endParaRPr lang="ja-JP" altLang="en-US" sz="2400">
              <a:latin typeface="HG創英角ﾎﾟｯﾌﾟ体" panose="040B0A09000000000000" pitchFamily="49" charset="-128"/>
              <a:ea typeface="HG創英角ﾎﾟｯﾌﾟ体" panose="040B0A09000000000000" pitchFamily="49" charset="-128"/>
            </a:endParaRPr>
          </a:p>
        </p:txBody>
      </p:sp>
      <p:sp>
        <p:nvSpPr>
          <p:cNvPr id="54278" name="Rectangle 6"/>
          <p:cNvSpPr>
            <a:spLocks noChangeArrowheads="1"/>
          </p:cNvSpPr>
          <p:nvPr/>
        </p:nvSpPr>
        <p:spPr bwMode="auto">
          <a:xfrm>
            <a:off x="-61913" y="60325"/>
            <a:ext cx="9144001"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4000" b="1">
                <a:solidFill>
                  <a:srgbClr val="090468"/>
                </a:solidFill>
                <a:latin typeface="ＤＦ特太ゴシック体" pitchFamily="1" charset="-128"/>
                <a:ea typeface="ＤＦ特太ゴシック体" pitchFamily="1" charset="-128"/>
              </a:rPr>
              <a:t>インターチェンジってどんなもの？</a:t>
            </a:r>
          </a:p>
        </p:txBody>
      </p:sp>
      <p:pic>
        <p:nvPicPr>
          <p:cNvPr id="54294"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255713"/>
            <a:ext cx="8524875"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5" name="Text Box 8"/>
          <p:cNvSpPr txBox="1">
            <a:spLocks noChangeArrowheads="1"/>
          </p:cNvSpPr>
          <p:nvPr/>
        </p:nvSpPr>
        <p:spPr bwMode="auto">
          <a:xfrm rot="-186136">
            <a:off x="401638" y="3408363"/>
            <a:ext cx="1612900"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FF"/>
                </a:solidFill>
                <a:latin typeface="HG創英角ﾎﾟｯﾌﾟ体" panose="040B0A09000000000000" pitchFamily="49" charset="-128"/>
                <a:ea typeface="HG創英角ﾎﾟｯﾌﾟ体" panose="040B0A09000000000000" pitchFamily="49" charset="-128"/>
              </a:rPr>
              <a:t>一般道</a:t>
            </a:r>
            <a:endParaRPr lang="en-US" altLang="ja-JP" sz="1600">
              <a:solidFill>
                <a:srgbClr val="0000FF"/>
              </a:solidFill>
              <a:latin typeface="HG創英角ﾎﾟｯﾌﾟ体" panose="040B0A09000000000000" pitchFamily="49" charset="-128"/>
              <a:ea typeface="HG創英角ﾎﾟｯﾌﾟ体" panose="040B0A09000000000000" pitchFamily="49" charset="-128"/>
            </a:endParaRPr>
          </a:p>
          <a:p>
            <a:pPr algn="ctr" eaLnBrk="1" hangingPunct="1">
              <a:spcBef>
                <a:spcPct val="0"/>
              </a:spcBef>
              <a:buFontTx/>
              <a:buNone/>
            </a:pPr>
            <a:r>
              <a:rPr lang="en-US" altLang="ja-JP" sz="1600">
                <a:solidFill>
                  <a:srgbClr val="0000FF"/>
                </a:solidFill>
                <a:latin typeface="HG創英角ﾎﾟｯﾌﾟ体" panose="040B0A09000000000000" pitchFamily="49" charset="-128"/>
                <a:ea typeface="HG創英角ﾎﾟｯﾌﾟ体" panose="040B0A09000000000000" pitchFamily="49" charset="-128"/>
              </a:rPr>
              <a:t>(</a:t>
            </a:r>
            <a:r>
              <a:rPr lang="ja-JP" altLang="en-US" sz="1600">
                <a:solidFill>
                  <a:srgbClr val="0000FF"/>
                </a:solidFill>
                <a:latin typeface="HG創英角ﾎﾟｯﾌﾟ体" panose="040B0A09000000000000" pitchFamily="49" charset="-128"/>
                <a:ea typeface="HG創英角ﾎﾟｯﾌﾟ体" panose="040B0A09000000000000" pitchFamily="49" charset="-128"/>
              </a:rPr>
              <a:t>国道２９４号</a:t>
            </a:r>
            <a:r>
              <a:rPr lang="en-US" altLang="ja-JP" sz="1600">
                <a:solidFill>
                  <a:srgbClr val="0000FF"/>
                </a:solidFill>
                <a:latin typeface="HG創英角ﾎﾟｯﾌﾟ体" panose="040B0A09000000000000" pitchFamily="49" charset="-128"/>
                <a:ea typeface="HG創英角ﾎﾟｯﾌﾟ体" panose="040B0A09000000000000" pitchFamily="49" charset="-128"/>
              </a:rPr>
              <a:t>)</a:t>
            </a:r>
            <a:endParaRPr lang="ja-JP" altLang="en-US" sz="1600">
              <a:solidFill>
                <a:srgbClr val="0000FF"/>
              </a:solidFill>
              <a:latin typeface="HG創英角ﾎﾟｯﾌﾟ体" panose="040B0A09000000000000" pitchFamily="49" charset="-128"/>
              <a:ea typeface="HG創英角ﾎﾟｯﾌﾟ体" panose="040B0A09000000000000" pitchFamily="49" charset="-128"/>
            </a:endParaRPr>
          </a:p>
        </p:txBody>
      </p:sp>
      <p:sp>
        <p:nvSpPr>
          <p:cNvPr id="54296" name="Text Box 8"/>
          <p:cNvSpPr txBox="1">
            <a:spLocks noChangeArrowheads="1"/>
          </p:cNvSpPr>
          <p:nvPr/>
        </p:nvSpPr>
        <p:spPr bwMode="auto">
          <a:xfrm rot="3604495">
            <a:off x="3972720" y="2005806"/>
            <a:ext cx="203041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FF0000"/>
                </a:solidFill>
                <a:latin typeface="HG創英角ﾎﾟｯﾌﾟ体" panose="040B0A09000000000000" pitchFamily="49" charset="-128"/>
                <a:ea typeface="HG創英角ﾎﾟｯﾌﾟ体" panose="040B0A09000000000000" pitchFamily="49" charset="-128"/>
              </a:rPr>
              <a:t>高速道路（圏央道）</a:t>
            </a:r>
          </a:p>
        </p:txBody>
      </p:sp>
      <p:sp>
        <p:nvSpPr>
          <p:cNvPr id="54297" name="フリーフォーム 11"/>
          <p:cNvSpPr>
            <a:spLocks/>
          </p:cNvSpPr>
          <p:nvPr/>
        </p:nvSpPr>
        <p:spPr bwMode="auto">
          <a:xfrm>
            <a:off x="5143500" y="3856038"/>
            <a:ext cx="762000" cy="952500"/>
          </a:xfrm>
          <a:custGeom>
            <a:avLst/>
            <a:gdLst>
              <a:gd name="T0" fmla="*/ 432080 w 762497"/>
              <a:gd name="T1" fmla="*/ 0 h 952787"/>
              <a:gd name="T2" fmla="*/ 750456 w 762497"/>
              <a:gd name="T3" fmla="*/ 646140 h 952787"/>
              <a:gd name="T4" fmla="*/ 636750 w 762497"/>
              <a:gd name="T5" fmla="*/ 904596 h 952787"/>
              <a:gd name="T6" fmla="*/ 348697 w 762497"/>
              <a:gd name="T7" fmla="*/ 942606 h 952787"/>
              <a:gd name="T8" fmla="*/ 121288 w 762497"/>
              <a:gd name="T9" fmla="*/ 813378 h 952787"/>
              <a:gd name="T10" fmla="*/ 0 w 762497"/>
              <a:gd name="T11" fmla="*/ 653744 h 9527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2497" h="952787">
                <a:moveTo>
                  <a:pt x="434340" y="0"/>
                </a:moveTo>
                <a:cubicBezTo>
                  <a:pt x="577215" y="248285"/>
                  <a:pt x="720090" y="496570"/>
                  <a:pt x="754380" y="647700"/>
                </a:cubicBezTo>
                <a:cubicBezTo>
                  <a:pt x="788670" y="798830"/>
                  <a:pt x="707390" y="857250"/>
                  <a:pt x="640080" y="906780"/>
                </a:cubicBezTo>
                <a:cubicBezTo>
                  <a:pt x="572770" y="956310"/>
                  <a:pt x="436880" y="960120"/>
                  <a:pt x="350520" y="944880"/>
                </a:cubicBezTo>
                <a:cubicBezTo>
                  <a:pt x="264160" y="929640"/>
                  <a:pt x="180340" y="863600"/>
                  <a:pt x="121920" y="815340"/>
                </a:cubicBezTo>
                <a:cubicBezTo>
                  <a:pt x="63500" y="767080"/>
                  <a:pt x="31750" y="711200"/>
                  <a:pt x="0" y="655320"/>
                </a:cubicBezTo>
              </a:path>
            </a:pathLst>
          </a:cu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4298" name="フリーフォーム 13"/>
          <p:cNvSpPr>
            <a:spLocks/>
          </p:cNvSpPr>
          <p:nvPr/>
        </p:nvSpPr>
        <p:spPr bwMode="auto">
          <a:xfrm>
            <a:off x="5121275" y="4541838"/>
            <a:ext cx="1219200" cy="427037"/>
          </a:xfrm>
          <a:custGeom>
            <a:avLst/>
            <a:gdLst>
              <a:gd name="T0" fmla="*/ 0 w 1219200"/>
              <a:gd name="T1" fmla="*/ 0 h 426720"/>
              <a:gd name="T2" fmla="*/ 114300 w 1219200"/>
              <a:gd name="T3" fmla="*/ 183969 h 426720"/>
              <a:gd name="T4" fmla="*/ 243840 w 1219200"/>
              <a:gd name="T5" fmla="*/ 314281 h 426720"/>
              <a:gd name="T6" fmla="*/ 487680 w 1219200"/>
              <a:gd name="T7" fmla="*/ 406266 h 426720"/>
              <a:gd name="T8" fmla="*/ 784860 w 1219200"/>
              <a:gd name="T9" fmla="*/ 429262 h 426720"/>
              <a:gd name="T10" fmla="*/ 1219200 w 1219200"/>
              <a:gd name="T11" fmla="*/ 352609 h 426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9200" h="426720">
                <a:moveTo>
                  <a:pt x="0" y="0"/>
                </a:moveTo>
                <a:lnTo>
                  <a:pt x="114300" y="182880"/>
                </a:lnTo>
                <a:lnTo>
                  <a:pt x="243840" y="312420"/>
                </a:lnTo>
                <a:lnTo>
                  <a:pt x="487680" y="403860"/>
                </a:lnTo>
                <a:lnTo>
                  <a:pt x="784860" y="426720"/>
                </a:lnTo>
                <a:lnTo>
                  <a:pt x="1219200" y="350520"/>
                </a:lnTo>
              </a:path>
            </a:pathLst>
          </a:cu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4299" name="フリーフォーム 14"/>
          <p:cNvSpPr>
            <a:spLocks/>
          </p:cNvSpPr>
          <p:nvPr/>
        </p:nvSpPr>
        <p:spPr bwMode="auto">
          <a:xfrm>
            <a:off x="6194425" y="4302125"/>
            <a:ext cx="1670050" cy="2243138"/>
          </a:xfrm>
          <a:custGeom>
            <a:avLst/>
            <a:gdLst>
              <a:gd name="T0" fmla="*/ 138215 w 1669411"/>
              <a:gd name="T1" fmla="*/ 581045 h 2244005"/>
              <a:gd name="T2" fmla="*/ 627390 w 1669411"/>
              <a:gd name="T3" fmla="*/ 482291 h 2244005"/>
              <a:gd name="T4" fmla="*/ 742039 w 1669411"/>
              <a:gd name="T5" fmla="*/ 315169 h 2244005"/>
              <a:gd name="T6" fmla="*/ 650319 w 1669411"/>
              <a:gd name="T7" fmla="*/ 132857 h 2244005"/>
              <a:gd name="T8" fmla="*/ 359871 w 1669411"/>
              <a:gd name="T9" fmla="*/ 11313 h 2244005"/>
              <a:gd name="T10" fmla="*/ 199359 w 1669411"/>
              <a:gd name="T11" fmla="*/ 11313 h 2244005"/>
              <a:gd name="T12" fmla="*/ 54139 w 1669411"/>
              <a:gd name="T13" fmla="*/ 64485 h 2244005"/>
              <a:gd name="T14" fmla="*/ 31207 w 1669411"/>
              <a:gd name="T15" fmla="*/ 102465 h 2244005"/>
              <a:gd name="T16" fmla="*/ 8275 w 1669411"/>
              <a:gd name="T17" fmla="*/ 208817 h 2244005"/>
              <a:gd name="T18" fmla="*/ 184071 w 1669411"/>
              <a:gd name="T19" fmla="*/ 535468 h 2244005"/>
              <a:gd name="T20" fmla="*/ 795543 w 1669411"/>
              <a:gd name="T21" fmla="*/ 1279922 h 2244005"/>
              <a:gd name="T22" fmla="*/ 1674529 w 1669411"/>
              <a:gd name="T23" fmla="*/ 2237078 h 22440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69411" h="2244005">
                <a:moveTo>
                  <a:pt x="137791" y="582845"/>
                </a:moveTo>
                <a:cubicBezTo>
                  <a:pt x="331466" y="555540"/>
                  <a:pt x="525141" y="528235"/>
                  <a:pt x="625471" y="483785"/>
                </a:cubicBezTo>
                <a:cubicBezTo>
                  <a:pt x="725801" y="439335"/>
                  <a:pt x="735961" y="374565"/>
                  <a:pt x="739771" y="316145"/>
                </a:cubicBezTo>
                <a:cubicBezTo>
                  <a:pt x="743581" y="257725"/>
                  <a:pt x="711831" y="184065"/>
                  <a:pt x="648331" y="133265"/>
                </a:cubicBezTo>
                <a:cubicBezTo>
                  <a:pt x="584831" y="82465"/>
                  <a:pt x="433701" y="31665"/>
                  <a:pt x="358771" y="11345"/>
                </a:cubicBezTo>
                <a:cubicBezTo>
                  <a:pt x="283841" y="-8975"/>
                  <a:pt x="249551" y="2455"/>
                  <a:pt x="198751" y="11345"/>
                </a:cubicBezTo>
                <a:cubicBezTo>
                  <a:pt x="147951" y="20235"/>
                  <a:pt x="81911" y="49445"/>
                  <a:pt x="53971" y="64685"/>
                </a:cubicBezTo>
                <a:cubicBezTo>
                  <a:pt x="26031" y="79925"/>
                  <a:pt x="38731" y="78655"/>
                  <a:pt x="31111" y="102785"/>
                </a:cubicBezTo>
                <a:cubicBezTo>
                  <a:pt x="23491" y="126915"/>
                  <a:pt x="-17149" y="137075"/>
                  <a:pt x="8251" y="209465"/>
                </a:cubicBezTo>
                <a:cubicBezTo>
                  <a:pt x="33651" y="281855"/>
                  <a:pt x="52701" y="358055"/>
                  <a:pt x="183511" y="537125"/>
                </a:cubicBezTo>
                <a:cubicBezTo>
                  <a:pt x="314321" y="716195"/>
                  <a:pt x="545461" y="999405"/>
                  <a:pt x="793111" y="1283885"/>
                </a:cubicBezTo>
                <a:cubicBezTo>
                  <a:pt x="1040761" y="1568365"/>
                  <a:pt x="1355086" y="1906185"/>
                  <a:pt x="1669411" y="2244005"/>
                </a:cubicBezTo>
              </a:path>
            </a:pathLst>
          </a:cu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37" name="正方形/長方形 36"/>
          <p:cNvSpPr>
            <a:spLocks noChangeArrowheads="1"/>
          </p:cNvSpPr>
          <p:nvPr/>
        </p:nvSpPr>
        <p:spPr bwMode="auto">
          <a:xfrm>
            <a:off x="4532313" y="3770313"/>
            <a:ext cx="928687" cy="727075"/>
          </a:xfrm>
          <a:prstGeom prst="rect">
            <a:avLst/>
          </a:prstGeom>
          <a:noFill/>
          <a:ln w="38100" algn="ctr">
            <a:solidFill>
              <a:srgbClr val="FFFA00"/>
            </a:solidFill>
            <a:prstDash val="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cxnSp>
        <p:nvCxnSpPr>
          <p:cNvPr id="40" name="直線コネクタ 39"/>
          <p:cNvCxnSpPr>
            <a:cxnSpLocks noChangeShapeType="1"/>
          </p:cNvCxnSpPr>
          <p:nvPr/>
        </p:nvCxnSpPr>
        <p:spPr bwMode="auto">
          <a:xfrm flipH="1">
            <a:off x="3321050" y="4541838"/>
            <a:ext cx="1211263" cy="1741487"/>
          </a:xfrm>
          <a:prstGeom prst="line">
            <a:avLst/>
          </a:prstGeom>
          <a:noFill/>
          <a:ln w="38100" algn="ctr">
            <a:solidFill>
              <a:srgbClr val="FFF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コネクタ 41"/>
          <p:cNvCxnSpPr>
            <a:cxnSpLocks noChangeShapeType="1"/>
          </p:cNvCxnSpPr>
          <p:nvPr/>
        </p:nvCxnSpPr>
        <p:spPr bwMode="auto">
          <a:xfrm flipH="1">
            <a:off x="3292475" y="3751263"/>
            <a:ext cx="1239838" cy="682625"/>
          </a:xfrm>
          <a:prstGeom prst="line">
            <a:avLst/>
          </a:prstGeom>
          <a:noFill/>
          <a:ln w="38100" algn="ctr">
            <a:solidFill>
              <a:srgbClr val="FFF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03" name="フリーフォーム 26"/>
          <p:cNvSpPr>
            <a:spLocks/>
          </p:cNvSpPr>
          <p:nvPr/>
        </p:nvSpPr>
        <p:spPr bwMode="auto">
          <a:xfrm>
            <a:off x="304800" y="3032125"/>
            <a:ext cx="8572500" cy="1074738"/>
          </a:xfrm>
          <a:custGeom>
            <a:avLst/>
            <a:gdLst>
              <a:gd name="T0" fmla="*/ 0 w 8572500"/>
              <a:gd name="T1" fmla="*/ 1038776 h 1074420"/>
              <a:gd name="T2" fmla="*/ 701040 w 8572500"/>
              <a:gd name="T3" fmla="*/ 1076966 h 1074420"/>
              <a:gd name="T4" fmla="*/ 1912620 w 8572500"/>
              <a:gd name="T5" fmla="*/ 985309 h 1074420"/>
              <a:gd name="T6" fmla="*/ 5006340 w 8572500"/>
              <a:gd name="T7" fmla="*/ 511748 h 1074420"/>
              <a:gd name="T8" fmla="*/ 8572500 w 8572500"/>
              <a:gd name="T9" fmla="*/ 0 h 107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2500" h="1074420">
                <a:moveTo>
                  <a:pt x="0" y="1036320"/>
                </a:moveTo>
                <a:lnTo>
                  <a:pt x="701040" y="1074420"/>
                </a:lnTo>
                <a:lnTo>
                  <a:pt x="1912620" y="982980"/>
                </a:lnTo>
                <a:lnTo>
                  <a:pt x="5006340" y="510540"/>
                </a:lnTo>
                <a:lnTo>
                  <a:pt x="8572500" y="0"/>
                </a:lnTo>
              </a:path>
            </a:pathLst>
          </a:custGeom>
          <a:noFill/>
          <a:ln w="762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pic>
        <p:nvPicPr>
          <p:cNvPr id="54304"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39775" y="4435262"/>
            <a:ext cx="2560638" cy="18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5" name="フリーフォーム 28"/>
          <p:cNvSpPr>
            <a:spLocks/>
          </p:cNvSpPr>
          <p:nvPr/>
        </p:nvSpPr>
        <p:spPr bwMode="auto">
          <a:xfrm>
            <a:off x="3467100" y="3259138"/>
            <a:ext cx="1425575" cy="725487"/>
          </a:xfrm>
          <a:custGeom>
            <a:avLst/>
            <a:gdLst>
              <a:gd name="T0" fmla="*/ 0 w 1424940"/>
              <a:gd name="T1" fmla="*/ 488184 h 725734"/>
              <a:gd name="T2" fmla="*/ 367065 w 1424940"/>
              <a:gd name="T3" fmla="*/ 412190 h 725734"/>
              <a:gd name="T4" fmla="*/ 497068 w 1424940"/>
              <a:gd name="T5" fmla="*/ 245006 h 725734"/>
              <a:gd name="T6" fmla="*/ 596482 w 1424940"/>
              <a:gd name="T7" fmla="*/ 70222 h 725734"/>
              <a:gd name="T8" fmla="*/ 825899 w 1424940"/>
              <a:gd name="T9" fmla="*/ 1826 h 725734"/>
              <a:gd name="T10" fmla="*/ 994137 w 1424940"/>
              <a:gd name="T11" fmla="*/ 24630 h 725734"/>
              <a:gd name="T12" fmla="*/ 1147081 w 1424940"/>
              <a:gd name="T13" fmla="*/ 77819 h 725734"/>
              <a:gd name="T14" fmla="*/ 1246495 w 1424940"/>
              <a:gd name="T15" fmla="*/ 214610 h 725734"/>
              <a:gd name="T16" fmla="*/ 1361203 w 1424940"/>
              <a:gd name="T17" fmla="*/ 556575 h 725734"/>
              <a:gd name="T18" fmla="*/ 1430028 w 1424940"/>
              <a:gd name="T19" fmla="*/ 723760 h 7257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4940" h="725734">
                <a:moveTo>
                  <a:pt x="0" y="489514"/>
                </a:moveTo>
                <a:cubicBezTo>
                  <a:pt x="141605" y="471734"/>
                  <a:pt x="283210" y="453954"/>
                  <a:pt x="365760" y="413314"/>
                </a:cubicBezTo>
                <a:cubicBezTo>
                  <a:pt x="448310" y="372674"/>
                  <a:pt x="457200" y="302824"/>
                  <a:pt x="495300" y="245674"/>
                </a:cubicBezTo>
                <a:cubicBezTo>
                  <a:pt x="533400" y="188524"/>
                  <a:pt x="539750" y="111054"/>
                  <a:pt x="594360" y="70414"/>
                </a:cubicBezTo>
                <a:cubicBezTo>
                  <a:pt x="648970" y="29774"/>
                  <a:pt x="756920" y="9454"/>
                  <a:pt x="822960" y="1834"/>
                </a:cubicBezTo>
                <a:cubicBezTo>
                  <a:pt x="889000" y="-5786"/>
                  <a:pt x="937260" y="11994"/>
                  <a:pt x="990600" y="24694"/>
                </a:cubicBezTo>
                <a:cubicBezTo>
                  <a:pt x="1043940" y="37394"/>
                  <a:pt x="1101090" y="46284"/>
                  <a:pt x="1143000" y="78034"/>
                </a:cubicBezTo>
                <a:cubicBezTo>
                  <a:pt x="1184910" y="109784"/>
                  <a:pt x="1206500" y="135184"/>
                  <a:pt x="1242060" y="215194"/>
                </a:cubicBezTo>
                <a:cubicBezTo>
                  <a:pt x="1277620" y="295204"/>
                  <a:pt x="1325880" y="473004"/>
                  <a:pt x="1356360" y="558094"/>
                </a:cubicBezTo>
                <a:cubicBezTo>
                  <a:pt x="1386840" y="643184"/>
                  <a:pt x="1405890" y="684459"/>
                  <a:pt x="1424940" y="725734"/>
                </a:cubicBezTo>
              </a:path>
            </a:pathLst>
          </a:custGeom>
          <a:noFill/>
          <a:ln w="762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4306" name="フリーフォーム 29"/>
          <p:cNvSpPr>
            <a:spLocks/>
          </p:cNvSpPr>
          <p:nvPr/>
        </p:nvSpPr>
        <p:spPr bwMode="auto">
          <a:xfrm>
            <a:off x="4960938" y="3505200"/>
            <a:ext cx="914400" cy="487363"/>
          </a:xfrm>
          <a:custGeom>
            <a:avLst/>
            <a:gdLst>
              <a:gd name="T0" fmla="*/ 0 w 914400"/>
              <a:gd name="T1" fmla="*/ 485149 h 487680"/>
              <a:gd name="T2" fmla="*/ 7620 w 914400"/>
              <a:gd name="T3" fmla="*/ 333540 h 487680"/>
              <a:gd name="T4" fmla="*/ 45720 w 914400"/>
              <a:gd name="T5" fmla="*/ 257736 h 487680"/>
              <a:gd name="T6" fmla="*/ 167640 w 914400"/>
              <a:gd name="T7" fmla="*/ 189511 h 487680"/>
              <a:gd name="T8" fmla="*/ 487680 w 914400"/>
              <a:gd name="T9" fmla="*/ 113708 h 487680"/>
              <a:gd name="T10" fmla="*/ 914400 w 914400"/>
              <a:gd name="T11" fmla="*/ 0 h 487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4400" h="487680">
                <a:moveTo>
                  <a:pt x="0" y="487680"/>
                </a:moveTo>
                <a:cubicBezTo>
                  <a:pt x="0" y="430530"/>
                  <a:pt x="0" y="373380"/>
                  <a:pt x="7620" y="335280"/>
                </a:cubicBezTo>
                <a:cubicBezTo>
                  <a:pt x="15240" y="297180"/>
                  <a:pt x="19050" y="283210"/>
                  <a:pt x="45720" y="259080"/>
                </a:cubicBezTo>
                <a:cubicBezTo>
                  <a:pt x="72390" y="234950"/>
                  <a:pt x="93980" y="214630"/>
                  <a:pt x="167640" y="190500"/>
                </a:cubicBezTo>
                <a:cubicBezTo>
                  <a:pt x="241300" y="166370"/>
                  <a:pt x="363220" y="146050"/>
                  <a:pt x="487680" y="114300"/>
                </a:cubicBezTo>
                <a:cubicBezTo>
                  <a:pt x="612140" y="82550"/>
                  <a:pt x="763270" y="41275"/>
                  <a:pt x="914400" y="0"/>
                </a:cubicBezTo>
              </a:path>
            </a:pathLst>
          </a:custGeom>
          <a:noFill/>
          <a:ln w="762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cxnSp>
        <p:nvCxnSpPr>
          <p:cNvPr id="54307" name="直線コネクタ 9"/>
          <p:cNvCxnSpPr>
            <a:cxnSpLocks noChangeShapeType="1"/>
          </p:cNvCxnSpPr>
          <p:nvPr/>
        </p:nvCxnSpPr>
        <p:spPr bwMode="auto">
          <a:xfrm>
            <a:off x="4140200" y="1255713"/>
            <a:ext cx="1439863" cy="2605087"/>
          </a:xfrm>
          <a:prstGeom prst="line">
            <a:avLst/>
          </a:prstGeom>
          <a:noFill/>
          <a:ln w="762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AutoShape 10"/>
          <p:cNvSpPr>
            <a:spLocks noChangeArrowheads="1"/>
          </p:cNvSpPr>
          <p:nvPr/>
        </p:nvSpPr>
        <p:spPr bwMode="auto">
          <a:xfrm rot="-7142260">
            <a:off x="4637088" y="2474913"/>
            <a:ext cx="504825" cy="276225"/>
          </a:xfrm>
          <a:prstGeom prst="rightArrow">
            <a:avLst>
              <a:gd name="adj1" fmla="val 50000"/>
              <a:gd name="adj2" fmla="val 82191"/>
            </a:avLst>
          </a:prstGeom>
          <a:solidFill>
            <a:schemeClr val="accent1"/>
          </a:solidFill>
          <a:ln w="9525">
            <a:solidFill>
              <a:schemeClr val="tx1"/>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50" name="AutoShape 10"/>
          <p:cNvSpPr>
            <a:spLocks noChangeArrowheads="1"/>
          </p:cNvSpPr>
          <p:nvPr/>
        </p:nvSpPr>
        <p:spPr bwMode="auto">
          <a:xfrm rot="4441373">
            <a:off x="4563269" y="3466307"/>
            <a:ext cx="381000" cy="207962"/>
          </a:xfrm>
          <a:prstGeom prst="rightArrow">
            <a:avLst>
              <a:gd name="adj1" fmla="val 50000"/>
              <a:gd name="adj2" fmla="val 56387"/>
            </a:avLst>
          </a:prstGeom>
          <a:solidFill>
            <a:schemeClr val="accent1"/>
          </a:solidFill>
          <a:ln w="9525">
            <a:solidFill>
              <a:schemeClr val="tx1"/>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51" name="AutoShape 10"/>
          <p:cNvSpPr>
            <a:spLocks noChangeArrowheads="1"/>
          </p:cNvSpPr>
          <p:nvPr/>
        </p:nvSpPr>
        <p:spPr bwMode="auto">
          <a:xfrm rot="7990265">
            <a:off x="4876800" y="3633788"/>
            <a:ext cx="381000" cy="209550"/>
          </a:xfrm>
          <a:prstGeom prst="rightArrow">
            <a:avLst>
              <a:gd name="adj1" fmla="val 50000"/>
              <a:gd name="adj2" fmla="val 55960"/>
            </a:avLst>
          </a:prstGeom>
          <a:solidFill>
            <a:schemeClr val="accent1"/>
          </a:solidFill>
          <a:ln w="9525">
            <a:solidFill>
              <a:schemeClr val="tx1"/>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pic>
        <p:nvPicPr>
          <p:cNvPr id="39" name="Picture 6" descr="MCj032362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938" y="5715000"/>
            <a:ext cx="4873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AutoShape 10"/>
          <p:cNvSpPr>
            <a:spLocks noChangeArrowheads="1"/>
          </p:cNvSpPr>
          <p:nvPr/>
        </p:nvSpPr>
        <p:spPr bwMode="auto">
          <a:xfrm rot="3019416">
            <a:off x="6659563" y="5387975"/>
            <a:ext cx="504825" cy="276225"/>
          </a:xfrm>
          <a:prstGeom prst="rightArrow">
            <a:avLst>
              <a:gd name="adj1" fmla="val 50000"/>
              <a:gd name="adj2" fmla="val 82191"/>
            </a:avLst>
          </a:prstGeom>
          <a:solidFill>
            <a:schemeClr val="accent1"/>
          </a:solidFill>
          <a:ln w="9525">
            <a:solidFill>
              <a:schemeClr val="tx1"/>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43" name="AutoShape 10"/>
          <p:cNvSpPr>
            <a:spLocks noChangeArrowheads="1"/>
          </p:cNvSpPr>
          <p:nvPr/>
        </p:nvSpPr>
        <p:spPr bwMode="auto">
          <a:xfrm rot="-368318">
            <a:off x="3036888" y="3719513"/>
            <a:ext cx="381000" cy="207962"/>
          </a:xfrm>
          <a:prstGeom prst="rightArrow">
            <a:avLst>
              <a:gd name="adj1" fmla="val 50000"/>
              <a:gd name="adj2" fmla="val 56387"/>
            </a:avLst>
          </a:prstGeom>
          <a:solidFill>
            <a:schemeClr val="accent1"/>
          </a:solidFill>
          <a:ln w="9525">
            <a:solidFill>
              <a:schemeClr val="tx1"/>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44" name="AutoShape 10"/>
          <p:cNvSpPr>
            <a:spLocks noChangeArrowheads="1"/>
          </p:cNvSpPr>
          <p:nvPr/>
        </p:nvSpPr>
        <p:spPr bwMode="auto">
          <a:xfrm rot="10232545">
            <a:off x="5954713" y="3335338"/>
            <a:ext cx="381000" cy="209550"/>
          </a:xfrm>
          <a:prstGeom prst="rightArrow">
            <a:avLst>
              <a:gd name="adj1" fmla="val 50000"/>
              <a:gd name="adj2" fmla="val 55960"/>
            </a:avLst>
          </a:prstGeom>
          <a:solidFill>
            <a:schemeClr val="accent1"/>
          </a:solidFill>
          <a:ln w="9525">
            <a:solidFill>
              <a:schemeClr val="tx1"/>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Left)">
                                      <p:cBhvr>
                                        <p:cTn id="7" dur="500"/>
                                        <p:tgtEl>
                                          <p:spTgt spid="37"/>
                                        </p:tgtEl>
                                      </p:cBhvr>
                                    </p:animEffect>
                                  </p:childTnLst>
                                </p:cTn>
                              </p:par>
                              <p:par>
                                <p:cTn id="8" presetID="18" presetClass="entr" presetSubtype="12"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strips(downLeft)">
                                      <p:cBhvr>
                                        <p:cTn id="10" dur="500"/>
                                        <p:tgtEl>
                                          <p:spTgt spid="39"/>
                                        </p:tgtEl>
                                      </p:cBhvr>
                                    </p:animEffect>
                                  </p:childTnLst>
                                </p:cTn>
                              </p:par>
                              <p:par>
                                <p:cTn id="11" presetID="18" presetClass="entr" presetSubtype="12"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strips(downLeft)">
                                      <p:cBhvr>
                                        <p:cTn id="13" dur="500"/>
                                        <p:tgtEl>
                                          <p:spTgt spid="40"/>
                                        </p:tgtEl>
                                      </p:cBhvr>
                                    </p:animEffect>
                                  </p:childTnLst>
                                </p:cTn>
                              </p:par>
                              <p:par>
                                <p:cTn id="14" presetID="18" presetClass="entr" presetSubtype="12"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trips(downLeft)">
                                      <p:cBhvr>
                                        <p:cTn id="16" dur="500"/>
                                        <p:tgtEl>
                                          <p:spTgt spid="42"/>
                                        </p:tgtEl>
                                      </p:cBhvr>
                                    </p:animEffect>
                                  </p:childTnLst>
                                </p:cTn>
                              </p:par>
                              <p:par>
                                <p:cTn id="17" presetID="18" presetClass="entr" presetSubtype="3"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strips(upRight)">
                                      <p:cBhvr>
                                        <p:cTn id="19" dur="500"/>
                                        <p:tgtEl>
                                          <p:spTgt spid="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trips(downLeft)">
                                      <p:cBhvr>
                                        <p:cTn id="24" dur="500"/>
                                        <p:tgtEl>
                                          <p:spTgt spid="5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strips(downLeft)">
                                      <p:cBhvr>
                                        <p:cTn id="29" dur="500"/>
                                        <p:tgtEl>
                                          <p:spTgt spid="51"/>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strips(upRight)">
                                      <p:cBhvr>
                                        <p:cTn id="32" dur="500"/>
                                        <p:tgtEl>
                                          <p:spTgt spid="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strips(downLeft)">
                                      <p:cBhvr>
                                        <p:cTn id="37" dur="500"/>
                                        <p:tgtEl>
                                          <p:spTgt spid="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strips(downLeft)">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9" grpId="0" animBg="1"/>
      <p:bldP spid="50" grpId="0" animBg="1"/>
      <p:bldP spid="51" grpId="0" animBg="1"/>
      <p:bldP spid="41" grpId="0" animBg="1"/>
      <p:bldP spid="43"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4763" y="706438"/>
            <a:ext cx="957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　常総</a:t>
            </a:r>
            <a:r>
              <a:rPr lang="en-US" altLang="ja-JP" sz="2400">
                <a:latin typeface="HG創英角ﾎﾟｯﾌﾟ体" panose="040B0A09000000000000" pitchFamily="49" charset="-128"/>
                <a:ea typeface="HG創英角ﾎﾟｯﾌﾟ体" panose="040B0A09000000000000" pitchFamily="49" charset="-128"/>
              </a:rPr>
              <a:t>(</a:t>
            </a:r>
            <a:r>
              <a:rPr lang="ja-JP" altLang="en-US" sz="2400">
                <a:latin typeface="HG創英角ﾎﾟｯﾌﾟ体" panose="040B0A09000000000000" pitchFamily="49" charset="-128"/>
                <a:ea typeface="HG創英角ﾎﾟｯﾌﾟ体" panose="040B0A09000000000000" pitchFamily="49" charset="-128"/>
              </a:rPr>
              <a:t>じょうそう</a:t>
            </a:r>
            <a:r>
              <a:rPr lang="en-US" altLang="ja-JP" sz="2400">
                <a:latin typeface="HG創英角ﾎﾟｯﾌﾟ体" panose="040B0A09000000000000" pitchFamily="49" charset="-128"/>
                <a:ea typeface="HG創英角ﾎﾟｯﾌﾟ体" panose="040B0A09000000000000" pitchFamily="49" charset="-128"/>
              </a:rPr>
              <a:t>)</a:t>
            </a:r>
            <a:r>
              <a:rPr lang="ja-JP" altLang="en-US" sz="2400">
                <a:latin typeface="HG創英角ﾎﾟｯﾌﾟ体" panose="040B0A09000000000000" pitchFamily="49" charset="-128"/>
                <a:ea typeface="HG創英角ﾎﾟｯﾌﾟ体" panose="040B0A09000000000000" pitchFamily="49" charset="-128"/>
              </a:rPr>
              <a:t>インターチェンジ</a:t>
            </a:r>
            <a:r>
              <a:rPr lang="en-US" altLang="ja-JP" sz="2400">
                <a:latin typeface="HG創英角ﾎﾟｯﾌﾟ体" panose="040B0A09000000000000" pitchFamily="49" charset="-128"/>
                <a:ea typeface="HG創英角ﾎﾟｯﾌﾟ体" panose="040B0A09000000000000" pitchFamily="49" charset="-128"/>
              </a:rPr>
              <a:t>【</a:t>
            </a:r>
            <a:r>
              <a:rPr lang="ja-JP" altLang="en-US" sz="2400">
                <a:latin typeface="HG創英角ﾎﾟｯﾌﾟ体" panose="040B0A09000000000000" pitchFamily="49" charset="-128"/>
                <a:ea typeface="HG創英角ﾎﾟｯﾌﾟ体" panose="040B0A09000000000000" pitchFamily="49" charset="-128"/>
              </a:rPr>
              <a:t>高速道路をおりるとき</a:t>
            </a:r>
            <a:r>
              <a:rPr lang="en-US" altLang="ja-JP" sz="2400">
                <a:latin typeface="HG創英角ﾎﾟｯﾌﾟ体" panose="040B0A09000000000000" pitchFamily="49" charset="-128"/>
                <a:ea typeface="HG創英角ﾎﾟｯﾌﾟ体" panose="040B0A09000000000000" pitchFamily="49" charset="-128"/>
              </a:rPr>
              <a:t>】</a:t>
            </a:r>
            <a:endParaRPr lang="ja-JP" altLang="en-US" sz="2400">
              <a:latin typeface="HG創英角ﾎﾟｯﾌﾟ体" panose="040B0A09000000000000" pitchFamily="49" charset="-128"/>
              <a:ea typeface="HG創英角ﾎﾟｯﾌﾟ体" panose="040B0A09000000000000" pitchFamily="49" charset="-128"/>
            </a:endParaRPr>
          </a:p>
        </p:txBody>
      </p:sp>
      <p:sp>
        <p:nvSpPr>
          <p:cNvPr id="56325" name="Rectangle 6"/>
          <p:cNvSpPr>
            <a:spLocks noChangeArrowheads="1"/>
          </p:cNvSpPr>
          <p:nvPr/>
        </p:nvSpPr>
        <p:spPr bwMode="auto">
          <a:xfrm>
            <a:off x="-61913" y="60325"/>
            <a:ext cx="9144001"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4000" b="1">
                <a:solidFill>
                  <a:srgbClr val="090468"/>
                </a:solidFill>
                <a:latin typeface="ＤＦ特太ゴシック体" pitchFamily="1" charset="-128"/>
                <a:ea typeface="ＤＦ特太ゴシック体" pitchFamily="1" charset="-128"/>
              </a:rPr>
              <a:t>インターチェンジってどんなもの？</a:t>
            </a:r>
          </a:p>
        </p:txBody>
      </p:sp>
      <p:pic>
        <p:nvPicPr>
          <p:cNvPr id="56342" name="図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255713"/>
            <a:ext cx="8524875"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3" name="フリーフォーム 7"/>
          <p:cNvSpPr>
            <a:spLocks/>
          </p:cNvSpPr>
          <p:nvPr/>
        </p:nvSpPr>
        <p:spPr bwMode="auto">
          <a:xfrm>
            <a:off x="330200" y="3028950"/>
            <a:ext cx="8528050" cy="1092200"/>
          </a:xfrm>
          <a:custGeom>
            <a:avLst/>
            <a:gdLst>
              <a:gd name="T0" fmla="*/ 0 w 8528050"/>
              <a:gd name="T1" fmla="*/ 1047750 h 1092200"/>
              <a:gd name="T2" fmla="*/ 831850 w 8528050"/>
              <a:gd name="T3" fmla="*/ 1092200 h 1092200"/>
              <a:gd name="T4" fmla="*/ 4718050 w 8528050"/>
              <a:gd name="T5" fmla="*/ 565150 h 1092200"/>
              <a:gd name="T6" fmla="*/ 8528050 w 8528050"/>
              <a:gd name="T7" fmla="*/ 0 h 1092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28050" h="1092200">
                <a:moveTo>
                  <a:pt x="0" y="1047750"/>
                </a:moveTo>
                <a:lnTo>
                  <a:pt x="831850" y="1092200"/>
                </a:lnTo>
                <a:lnTo>
                  <a:pt x="4718050" y="565150"/>
                </a:lnTo>
                <a:lnTo>
                  <a:pt x="8528050" y="0"/>
                </a:lnTo>
              </a:path>
            </a:pathLst>
          </a:custGeom>
          <a:noFill/>
          <a:ln w="762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6344" name="Text Box 8"/>
          <p:cNvSpPr txBox="1">
            <a:spLocks noChangeArrowheads="1"/>
          </p:cNvSpPr>
          <p:nvPr/>
        </p:nvSpPr>
        <p:spPr bwMode="auto">
          <a:xfrm rot="-549496">
            <a:off x="7151688" y="3214688"/>
            <a:ext cx="1643062"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FF"/>
                </a:solidFill>
                <a:latin typeface="HG創英角ﾎﾟｯﾌﾟ体" panose="040B0A09000000000000" pitchFamily="49" charset="-128"/>
                <a:ea typeface="HG創英角ﾎﾟｯﾌﾟ体" panose="040B0A09000000000000" pitchFamily="49" charset="-128"/>
              </a:rPr>
              <a:t>一般道</a:t>
            </a:r>
            <a:endParaRPr lang="en-US" altLang="ja-JP" sz="1600">
              <a:solidFill>
                <a:srgbClr val="0000FF"/>
              </a:solidFill>
              <a:latin typeface="HG創英角ﾎﾟｯﾌﾟ体" panose="040B0A09000000000000" pitchFamily="49" charset="-128"/>
              <a:ea typeface="HG創英角ﾎﾟｯﾌﾟ体" panose="040B0A09000000000000" pitchFamily="49" charset="-128"/>
            </a:endParaRPr>
          </a:p>
          <a:p>
            <a:pPr algn="ctr" eaLnBrk="1" hangingPunct="1">
              <a:spcBef>
                <a:spcPct val="0"/>
              </a:spcBef>
              <a:buFontTx/>
              <a:buNone/>
            </a:pPr>
            <a:r>
              <a:rPr lang="en-US" altLang="ja-JP" sz="1600">
                <a:solidFill>
                  <a:srgbClr val="0000FF"/>
                </a:solidFill>
                <a:latin typeface="HG創英角ﾎﾟｯﾌﾟ体" panose="040B0A09000000000000" pitchFamily="49" charset="-128"/>
                <a:ea typeface="HG創英角ﾎﾟｯﾌﾟ体" panose="040B0A09000000000000" pitchFamily="49" charset="-128"/>
              </a:rPr>
              <a:t>(</a:t>
            </a:r>
            <a:r>
              <a:rPr lang="ja-JP" altLang="en-US" sz="1600">
                <a:solidFill>
                  <a:srgbClr val="0000FF"/>
                </a:solidFill>
                <a:latin typeface="HG創英角ﾎﾟｯﾌﾟ体" panose="040B0A09000000000000" pitchFamily="49" charset="-128"/>
                <a:ea typeface="HG創英角ﾎﾟｯﾌﾟ体" panose="040B0A09000000000000" pitchFamily="49" charset="-128"/>
              </a:rPr>
              <a:t>国道２９４号</a:t>
            </a:r>
            <a:r>
              <a:rPr lang="en-US" altLang="ja-JP" sz="1600">
                <a:solidFill>
                  <a:srgbClr val="0000FF"/>
                </a:solidFill>
                <a:latin typeface="HG創英角ﾎﾟｯﾌﾟ体" panose="040B0A09000000000000" pitchFamily="49" charset="-128"/>
                <a:ea typeface="HG創英角ﾎﾟｯﾌﾟ体" panose="040B0A09000000000000" pitchFamily="49" charset="-128"/>
              </a:rPr>
              <a:t>)</a:t>
            </a:r>
            <a:endParaRPr lang="ja-JP" altLang="en-US" sz="1600">
              <a:solidFill>
                <a:srgbClr val="0000FF"/>
              </a:solidFill>
              <a:latin typeface="HG創英角ﾎﾟｯﾌﾟ体" panose="040B0A09000000000000" pitchFamily="49" charset="-128"/>
              <a:ea typeface="HG創英角ﾎﾟｯﾌﾟ体" panose="040B0A09000000000000" pitchFamily="49" charset="-128"/>
            </a:endParaRPr>
          </a:p>
        </p:txBody>
      </p:sp>
      <p:sp>
        <p:nvSpPr>
          <p:cNvPr id="56345" name="フリーフォーム 11"/>
          <p:cNvSpPr>
            <a:spLocks/>
          </p:cNvSpPr>
          <p:nvPr/>
        </p:nvSpPr>
        <p:spPr bwMode="auto">
          <a:xfrm>
            <a:off x="5146675" y="3886200"/>
            <a:ext cx="1793875" cy="1085850"/>
          </a:xfrm>
          <a:custGeom>
            <a:avLst/>
            <a:gdLst>
              <a:gd name="T0" fmla="*/ 595732 w 1794315"/>
              <a:gd name="T1" fmla="*/ 0 h 1086363"/>
              <a:gd name="T2" fmla="*/ 785856 w 1794315"/>
              <a:gd name="T3" fmla="*/ 215084 h 1086363"/>
              <a:gd name="T4" fmla="*/ 1090059 w 1794315"/>
              <a:gd name="T5" fmla="*/ 366910 h 1086363"/>
              <a:gd name="T6" fmla="*/ 1318211 w 1794315"/>
              <a:gd name="T7" fmla="*/ 395379 h 1086363"/>
              <a:gd name="T8" fmla="*/ 1552702 w 1794315"/>
              <a:gd name="T9" fmla="*/ 458639 h 1086363"/>
              <a:gd name="T10" fmla="*/ 1758671 w 1794315"/>
              <a:gd name="T11" fmla="*/ 648421 h 1086363"/>
              <a:gd name="T12" fmla="*/ 1755502 w 1794315"/>
              <a:gd name="T13" fmla="*/ 838202 h 1086363"/>
              <a:gd name="T14" fmla="*/ 1425950 w 1794315"/>
              <a:gd name="T15" fmla="*/ 974212 h 1086363"/>
              <a:gd name="T16" fmla="*/ 649600 w 1794315"/>
              <a:gd name="T17" fmla="*/ 1081754 h 1086363"/>
              <a:gd name="T18" fmla="*/ 167947 w 1794315"/>
              <a:gd name="T19" fmla="*/ 929929 h 1086363"/>
              <a:gd name="T20" fmla="*/ 0 w 1794315"/>
              <a:gd name="T21" fmla="*/ 768616 h 10863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94315" h="1086363">
                <a:moveTo>
                  <a:pt x="596900" y="0"/>
                </a:moveTo>
                <a:cubicBezTo>
                  <a:pt x="650875" y="77258"/>
                  <a:pt x="704850" y="154517"/>
                  <a:pt x="787400" y="215900"/>
                </a:cubicBezTo>
                <a:cubicBezTo>
                  <a:pt x="869950" y="277283"/>
                  <a:pt x="1003300" y="338138"/>
                  <a:pt x="1092200" y="368300"/>
                </a:cubicBezTo>
                <a:cubicBezTo>
                  <a:pt x="1181100" y="398462"/>
                  <a:pt x="1243542" y="381529"/>
                  <a:pt x="1320800" y="396875"/>
                </a:cubicBezTo>
                <a:cubicBezTo>
                  <a:pt x="1398058" y="412221"/>
                  <a:pt x="1482196" y="418042"/>
                  <a:pt x="1555750" y="460375"/>
                </a:cubicBezTo>
                <a:cubicBezTo>
                  <a:pt x="1629304" y="502708"/>
                  <a:pt x="1728258" y="587375"/>
                  <a:pt x="1762125" y="650875"/>
                </a:cubicBezTo>
                <a:cubicBezTo>
                  <a:pt x="1795992" y="714375"/>
                  <a:pt x="1814512" y="786871"/>
                  <a:pt x="1758950" y="841375"/>
                </a:cubicBezTo>
                <a:cubicBezTo>
                  <a:pt x="1703388" y="895879"/>
                  <a:pt x="1613429" y="937154"/>
                  <a:pt x="1428750" y="977900"/>
                </a:cubicBezTo>
                <a:cubicBezTo>
                  <a:pt x="1244071" y="1018646"/>
                  <a:pt x="860954" y="1093258"/>
                  <a:pt x="650875" y="1085850"/>
                </a:cubicBezTo>
                <a:cubicBezTo>
                  <a:pt x="440796" y="1078442"/>
                  <a:pt x="276754" y="985838"/>
                  <a:pt x="168275" y="933450"/>
                </a:cubicBezTo>
                <a:cubicBezTo>
                  <a:pt x="59796" y="881062"/>
                  <a:pt x="29898" y="826293"/>
                  <a:pt x="0" y="771525"/>
                </a:cubicBezTo>
              </a:path>
            </a:pathLst>
          </a:cu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6346" name="フリーフォーム 21"/>
          <p:cNvSpPr>
            <a:spLocks/>
          </p:cNvSpPr>
          <p:nvPr/>
        </p:nvSpPr>
        <p:spPr bwMode="auto">
          <a:xfrm>
            <a:off x="4229100" y="1252538"/>
            <a:ext cx="1538288" cy="2676525"/>
          </a:xfrm>
          <a:custGeom>
            <a:avLst/>
            <a:gdLst>
              <a:gd name="T0" fmla="*/ 1538288 w 1538288"/>
              <a:gd name="T1" fmla="*/ 2676525 h 2676525"/>
              <a:gd name="T2" fmla="*/ 0 w 1538288"/>
              <a:gd name="T3" fmla="*/ 0 h 2676525"/>
              <a:gd name="T4" fmla="*/ 0 60000 65536"/>
              <a:gd name="T5" fmla="*/ 0 60000 65536"/>
            </a:gdLst>
            <a:ahLst/>
            <a:cxnLst>
              <a:cxn ang="T4">
                <a:pos x="T0" y="T1"/>
              </a:cxn>
              <a:cxn ang="T5">
                <a:pos x="T2" y="T3"/>
              </a:cxn>
            </a:cxnLst>
            <a:rect l="0" t="0" r="r" b="b"/>
            <a:pathLst>
              <a:path w="1538288" h="2676525">
                <a:moveTo>
                  <a:pt x="1538288" y="2676525"/>
                </a:moveTo>
                <a:lnTo>
                  <a:pt x="0" y="0"/>
                </a:lnTo>
              </a:path>
            </a:pathLst>
          </a:cu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6347" name="フリーフォーム 22"/>
          <p:cNvSpPr>
            <a:spLocks/>
          </p:cNvSpPr>
          <p:nvPr/>
        </p:nvSpPr>
        <p:spPr bwMode="auto">
          <a:xfrm>
            <a:off x="5118100" y="4673600"/>
            <a:ext cx="2705100" cy="1879600"/>
          </a:xfrm>
          <a:custGeom>
            <a:avLst/>
            <a:gdLst>
              <a:gd name="T0" fmla="*/ 0 w 2705100"/>
              <a:gd name="T1" fmla="*/ 0 h 1879600"/>
              <a:gd name="T2" fmla="*/ 149225 w 2705100"/>
              <a:gd name="T3" fmla="*/ 161925 h 1879600"/>
              <a:gd name="T4" fmla="*/ 403225 w 2705100"/>
              <a:gd name="T5" fmla="*/ 298450 h 1879600"/>
              <a:gd name="T6" fmla="*/ 752475 w 2705100"/>
              <a:gd name="T7" fmla="*/ 365125 h 1879600"/>
              <a:gd name="T8" fmla="*/ 1000125 w 2705100"/>
              <a:gd name="T9" fmla="*/ 403225 h 1879600"/>
              <a:gd name="T10" fmla="*/ 1225550 w 2705100"/>
              <a:gd name="T11" fmla="*/ 473075 h 1879600"/>
              <a:gd name="T12" fmla="*/ 1593850 w 2705100"/>
              <a:gd name="T13" fmla="*/ 723900 h 1879600"/>
              <a:gd name="T14" fmla="*/ 2705100 w 2705100"/>
              <a:gd name="T15" fmla="*/ 1879600 h 1879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05100" h="1879600">
                <a:moveTo>
                  <a:pt x="0" y="0"/>
                </a:moveTo>
                <a:cubicBezTo>
                  <a:pt x="41010" y="56091"/>
                  <a:pt x="82021" y="112183"/>
                  <a:pt x="149225" y="161925"/>
                </a:cubicBezTo>
                <a:cubicBezTo>
                  <a:pt x="216429" y="211667"/>
                  <a:pt x="302683" y="264583"/>
                  <a:pt x="403225" y="298450"/>
                </a:cubicBezTo>
                <a:cubicBezTo>
                  <a:pt x="503767" y="332317"/>
                  <a:pt x="652992" y="347663"/>
                  <a:pt x="752475" y="365125"/>
                </a:cubicBezTo>
                <a:cubicBezTo>
                  <a:pt x="851958" y="382587"/>
                  <a:pt x="921279" y="385233"/>
                  <a:pt x="1000125" y="403225"/>
                </a:cubicBezTo>
                <a:cubicBezTo>
                  <a:pt x="1078971" y="421217"/>
                  <a:pt x="1126596" y="419629"/>
                  <a:pt x="1225550" y="473075"/>
                </a:cubicBezTo>
                <a:cubicBezTo>
                  <a:pt x="1324504" y="526521"/>
                  <a:pt x="1347258" y="489479"/>
                  <a:pt x="1593850" y="723900"/>
                </a:cubicBezTo>
                <a:cubicBezTo>
                  <a:pt x="1840442" y="958321"/>
                  <a:pt x="2272771" y="1418960"/>
                  <a:pt x="2705100" y="1879600"/>
                </a:cubicBezTo>
              </a:path>
            </a:pathLst>
          </a:cu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38" name="正方形/長方形 37"/>
          <p:cNvSpPr>
            <a:spLocks noChangeArrowheads="1"/>
          </p:cNvSpPr>
          <p:nvPr/>
        </p:nvSpPr>
        <p:spPr bwMode="auto">
          <a:xfrm>
            <a:off x="4595813" y="3900488"/>
            <a:ext cx="958850" cy="728662"/>
          </a:xfrm>
          <a:prstGeom prst="rect">
            <a:avLst/>
          </a:prstGeom>
          <a:noFill/>
          <a:ln w="38100" algn="ctr">
            <a:solidFill>
              <a:srgbClr val="FFFA00"/>
            </a:solidFill>
            <a:prstDash val="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cxnSp>
        <p:nvCxnSpPr>
          <p:cNvPr id="41" name="直線コネクタ 40"/>
          <p:cNvCxnSpPr>
            <a:cxnSpLocks noChangeShapeType="1"/>
          </p:cNvCxnSpPr>
          <p:nvPr/>
        </p:nvCxnSpPr>
        <p:spPr bwMode="auto">
          <a:xfrm flipH="1">
            <a:off x="3133725" y="3900488"/>
            <a:ext cx="1422400" cy="444500"/>
          </a:xfrm>
          <a:prstGeom prst="line">
            <a:avLst/>
          </a:prstGeom>
          <a:noFill/>
          <a:ln w="38100" algn="ctr">
            <a:solidFill>
              <a:srgbClr val="FFF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p:cNvCxnSpPr>
            <a:cxnSpLocks noChangeShapeType="1"/>
          </p:cNvCxnSpPr>
          <p:nvPr/>
        </p:nvCxnSpPr>
        <p:spPr bwMode="auto">
          <a:xfrm flipH="1">
            <a:off x="3133725" y="4600575"/>
            <a:ext cx="1482725" cy="1570038"/>
          </a:xfrm>
          <a:prstGeom prst="line">
            <a:avLst/>
          </a:prstGeom>
          <a:noFill/>
          <a:ln w="38100" algn="ctr">
            <a:solidFill>
              <a:srgbClr val="FFF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351" name="フリーフォーム 32"/>
          <p:cNvSpPr>
            <a:spLocks/>
          </p:cNvSpPr>
          <p:nvPr/>
        </p:nvSpPr>
        <p:spPr bwMode="auto">
          <a:xfrm>
            <a:off x="3754438" y="3775075"/>
            <a:ext cx="1093787" cy="242888"/>
          </a:xfrm>
          <a:custGeom>
            <a:avLst/>
            <a:gdLst>
              <a:gd name="T0" fmla="*/ 1099354 w 1092994"/>
              <a:gd name="T1" fmla="*/ 243175 h 242847"/>
              <a:gd name="T2" fmla="*/ 1034686 w 1092994"/>
              <a:gd name="T3" fmla="*/ 145416 h 242847"/>
              <a:gd name="T4" fmla="*/ 879004 w 1092994"/>
              <a:gd name="T5" fmla="*/ 57189 h 242847"/>
              <a:gd name="T6" fmla="*/ 673026 w 1092994"/>
              <a:gd name="T7" fmla="*/ 2341 h 242847"/>
              <a:gd name="T8" fmla="*/ 316154 w 1092994"/>
              <a:gd name="T9" fmla="*/ 14263 h 242847"/>
              <a:gd name="T10" fmla="*/ 0 w 1092994"/>
              <a:gd name="T11" fmla="*/ 52419 h 242847"/>
              <a:gd name="T12" fmla="*/ 0 w 1092994"/>
              <a:gd name="T13" fmla="*/ 52419 h 2428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2994" h="242847">
                <a:moveTo>
                  <a:pt x="1092994" y="242847"/>
                </a:moveTo>
                <a:cubicBezTo>
                  <a:pt x="1079103" y="209509"/>
                  <a:pt x="1065212" y="176172"/>
                  <a:pt x="1028700" y="145216"/>
                </a:cubicBezTo>
                <a:cubicBezTo>
                  <a:pt x="992188" y="114260"/>
                  <a:pt x="933847" y="80921"/>
                  <a:pt x="873919" y="57109"/>
                </a:cubicBezTo>
                <a:cubicBezTo>
                  <a:pt x="813991" y="33296"/>
                  <a:pt x="762398" y="9485"/>
                  <a:pt x="669132" y="2341"/>
                </a:cubicBezTo>
                <a:cubicBezTo>
                  <a:pt x="575866" y="-4803"/>
                  <a:pt x="425847" y="5913"/>
                  <a:pt x="314325" y="14247"/>
                </a:cubicBezTo>
                <a:cubicBezTo>
                  <a:pt x="202803" y="22581"/>
                  <a:pt x="0" y="52347"/>
                  <a:pt x="0" y="52347"/>
                </a:cubicBezTo>
              </a:path>
            </a:pathLst>
          </a:custGeom>
          <a:noFill/>
          <a:ln w="762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pic>
        <p:nvPicPr>
          <p:cNvPr id="56352"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19327" y="4356100"/>
            <a:ext cx="2477684" cy="1814513"/>
          </a:xfrm>
          <a:prstGeom prst="rect">
            <a:avLst/>
          </a:prstGeom>
          <a:noFill/>
          <a:ln w="28575">
            <a:solidFill>
              <a:srgbClr val="FFFA00"/>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6" descr="MCj032362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950" y="5575300"/>
            <a:ext cx="5095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54" name="フリーフォーム 33"/>
          <p:cNvSpPr>
            <a:spLocks/>
          </p:cNvSpPr>
          <p:nvPr/>
        </p:nvSpPr>
        <p:spPr bwMode="auto">
          <a:xfrm>
            <a:off x="4073525" y="3252788"/>
            <a:ext cx="954088" cy="739775"/>
          </a:xfrm>
          <a:custGeom>
            <a:avLst/>
            <a:gdLst>
              <a:gd name="T0" fmla="*/ 830530 w 953643"/>
              <a:gd name="T1" fmla="*/ 732591 h 740807"/>
              <a:gd name="T2" fmla="*/ 706242 w 953643"/>
              <a:gd name="T3" fmla="*/ 405269 h 740807"/>
              <a:gd name="T4" fmla="*/ 610637 w 953643"/>
              <a:gd name="T5" fmla="*/ 155656 h 740807"/>
              <a:gd name="T6" fmla="*/ 472008 w 953643"/>
              <a:gd name="T7" fmla="*/ 44978 h 740807"/>
              <a:gd name="T8" fmla="*/ 261675 w 953643"/>
              <a:gd name="T9" fmla="*/ 239 h 740807"/>
              <a:gd name="T10" fmla="*/ 58509 w 953643"/>
              <a:gd name="T11" fmla="*/ 61462 h 740807"/>
              <a:gd name="T12" fmla="*/ 1151 w 953643"/>
              <a:gd name="T13" fmla="*/ 176849 h 740807"/>
              <a:gd name="T14" fmla="*/ 96753 w 953643"/>
              <a:gd name="T15" fmla="*/ 311075 h 740807"/>
              <a:gd name="T16" fmla="*/ 397912 w 953643"/>
              <a:gd name="T17" fmla="*/ 365235 h 740807"/>
              <a:gd name="T18" fmla="*/ 957208 w 953643"/>
              <a:gd name="T19" fmla="*/ 296946 h 7408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3643" h="740807">
                <a:moveTo>
                  <a:pt x="827437" y="740807"/>
                </a:moveTo>
                <a:lnTo>
                  <a:pt x="703612" y="409814"/>
                </a:lnTo>
                <a:cubicBezTo>
                  <a:pt x="667100" y="312580"/>
                  <a:pt x="647256" y="218123"/>
                  <a:pt x="608362" y="157401"/>
                </a:cubicBezTo>
                <a:cubicBezTo>
                  <a:pt x="569468" y="96679"/>
                  <a:pt x="528193" y="71676"/>
                  <a:pt x="470249" y="45482"/>
                </a:cubicBezTo>
                <a:cubicBezTo>
                  <a:pt x="412305" y="19288"/>
                  <a:pt x="329358" y="-2539"/>
                  <a:pt x="260699" y="239"/>
                </a:cubicBezTo>
                <a:cubicBezTo>
                  <a:pt x="192040" y="3017"/>
                  <a:pt x="101552" y="32386"/>
                  <a:pt x="58293" y="62151"/>
                </a:cubicBezTo>
                <a:cubicBezTo>
                  <a:pt x="15034" y="91916"/>
                  <a:pt x="-5207" y="136763"/>
                  <a:pt x="1143" y="178832"/>
                </a:cubicBezTo>
                <a:cubicBezTo>
                  <a:pt x="7493" y="220901"/>
                  <a:pt x="30512" y="282814"/>
                  <a:pt x="96393" y="314564"/>
                </a:cubicBezTo>
                <a:cubicBezTo>
                  <a:pt x="162274" y="346314"/>
                  <a:pt x="253555" y="371713"/>
                  <a:pt x="396430" y="369332"/>
                </a:cubicBezTo>
                <a:cubicBezTo>
                  <a:pt x="539305" y="366951"/>
                  <a:pt x="746474" y="333613"/>
                  <a:pt x="953643" y="300276"/>
                </a:cubicBezTo>
              </a:path>
            </a:pathLst>
          </a:custGeom>
          <a:noFill/>
          <a:ln w="762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6355" name="Text Box 8"/>
          <p:cNvSpPr txBox="1">
            <a:spLocks noChangeArrowheads="1"/>
          </p:cNvSpPr>
          <p:nvPr/>
        </p:nvSpPr>
        <p:spPr bwMode="auto">
          <a:xfrm rot="3516502">
            <a:off x="4392613" y="2217738"/>
            <a:ext cx="16224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FF0000"/>
                </a:solidFill>
                <a:latin typeface="HG創英角ﾎﾟｯﾌﾟ体" panose="040B0A09000000000000" pitchFamily="49" charset="-128"/>
                <a:ea typeface="HG創英角ﾎﾟｯﾌﾟ体" panose="040B0A09000000000000" pitchFamily="49" charset="-128"/>
              </a:rPr>
              <a:t>高速道路</a:t>
            </a:r>
            <a:r>
              <a:rPr lang="en-US" altLang="ja-JP" sz="1400">
                <a:solidFill>
                  <a:srgbClr val="FF0000"/>
                </a:solidFill>
                <a:latin typeface="HG創英角ﾎﾟｯﾌﾟ体" panose="040B0A09000000000000" pitchFamily="49" charset="-128"/>
                <a:ea typeface="HG創英角ﾎﾟｯﾌﾟ体" panose="040B0A09000000000000" pitchFamily="49" charset="-128"/>
              </a:rPr>
              <a:t>(</a:t>
            </a:r>
            <a:r>
              <a:rPr lang="ja-JP" altLang="en-US" sz="1400">
                <a:solidFill>
                  <a:srgbClr val="FF0000"/>
                </a:solidFill>
                <a:latin typeface="HG創英角ﾎﾟｯﾌﾟ体" panose="040B0A09000000000000" pitchFamily="49" charset="-128"/>
                <a:ea typeface="HG創英角ﾎﾟｯﾌﾟ体" panose="040B0A09000000000000" pitchFamily="49" charset="-128"/>
              </a:rPr>
              <a:t>圏央道</a:t>
            </a:r>
            <a:r>
              <a:rPr lang="en-US" altLang="ja-JP" sz="1400">
                <a:solidFill>
                  <a:srgbClr val="FF0000"/>
                </a:solidFill>
                <a:latin typeface="HG創英角ﾎﾟｯﾌﾟ体" panose="040B0A09000000000000" pitchFamily="49" charset="-128"/>
                <a:ea typeface="HG創英角ﾎﾟｯﾌﾟ体" panose="040B0A09000000000000" pitchFamily="49" charset="-128"/>
              </a:rPr>
              <a:t>)</a:t>
            </a:r>
          </a:p>
        </p:txBody>
      </p:sp>
      <p:sp>
        <p:nvSpPr>
          <p:cNvPr id="50" name="AutoShape 10"/>
          <p:cNvSpPr>
            <a:spLocks noChangeArrowheads="1"/>
          </p:cNvSpPr>
          <p:nvPr/>
        </p:nvSpPr>
        <p:spPr bwMode="auto">
          <a:xfrm rot="10333943">
            <a:off x="3721100" y="3703638"/>
            <a:ext cx="454025" cy="247650"/>
          </a:xfrm>
          <a:prstGeom prst="rightArrow">
            <a:avLst>
              <a:gd name="adj1" fmla="val 50000"/>
              <a:gd name="adj2" fmla="val 56426"/>
            </a:avLst>
          </a:prstGeom>
          <a:solidFill>
            <a:schemeClr val="accent1"/>
          </a:solidFill>
          <a:ln w="9525">
            <a:solidFill>
              <a:schemeClr val="tx1"/>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51" name="AutoShape 10"/>
          <p:cNvSpPr>
            <a:spLocks noChangeArrowheads="1"/>
          </p:cNvSpPr>
          <p:nvPr/>
        </p:nvSpPr>
        <p:spPr bwMode="auto">
          <a:xfrm rot="-453558">
            <a:off x="4606925" y="3460750"/>
            <a:ext cx="430213" cy="236538"/>
          </a:xfrm>
          <a:prstGeom prst="rightArrow">
            <a:avLst>
              <a:gd name="adj1" fmla="val 50000"/>
              <a:gd name="adj2" fmla="val 55978"/>
            </a:avLst>
          </a:prstGeom>
          <a:solidFill>
            <a:schemeClr val="accent1"/>
          </a:solidFill>
          <a:ln w="9525">
            <a:solidFill>
              <a:schemeClr val="tx1"/>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56" name="AutoShape 10"/>
          <p:cNvSpPr>
            <a:spLocks noChangeArrowheads="1"/>
          </p:cNvSpPr>
          <p:nvPr/>
        </p:nvSpPr>
        <p:spPr bwMode="auto">
          <a:xfrm rot="10333943">
            <a:off x="6122988" y="4787900"/>
            <a:ext cx="452437" cy="247650"/>
          </a:xfrm>
          <a:prstGeom prst="rightArrow">
            <a:avLst>
              <a:gd name="adj1" fmla="val 50000"/>
              <a:gd name="adj2" fmla="val 56229"/>
            </a:avLst>
          </a:prstGeom>
          <a:solidFill>
            <a:schemeClr val="accent1"/>
          </a:solidFill>
          <a:ln w="9525">
            <a:solidFill>
              <a:schemeClr val="tx1"/>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57" name="AutoShape 10"/>
          <p:cNvSpPr>
            <a:spLocks noChangeArrowheads="1"/>
          </p:cNvSpPr>
          <p:nvPr/>
        </p:nvSpPr>
        <p:spPr bwMode="auto">
          <a:xfrm rot="-8454273">
            <a:off x="6403975" y="5254625"/>
            <a:ext cx="454025" cy="249238"/>
          </a:xfrm>
          <a:prstGeom prst="rightArrow">
            <a:avLst>
              <a:gd name="adj1" fmla="val 50000"/>
              <a:gd name="adj2" fmla="val 56066"/>
            </a:avLst>
          </a:prstGeom>
          <a:solidFill>
            <a:schemeClr val="accent1"/>
          </a:solidFill>
          <a:ln w="9525">
            <a:solidFill>
              <a:schemeClr val="tx1"/>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trips(downLeft)">
                                      <p:cBhvr>
                                        <p:cTn id="7" dur="500"/>
                                        <p:tgtEl>
                                          <p:spTgt spid="38"/>
                                        </p:tgtEl>
                                      </p:cBhvr>
                                    </p:animEffect>
                                  </p:childTnLst>
                                </p:cTn>
                              </p:par>
                              <p:par>
                                <p:cTn id="8" presetID="18" presetClass="entr" presetSubtype="12"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strips(downLeft)">
                                      <p:cBhvr>
                                        <p:cTn id="10" dur="500"/>
                                        <p:tgtEl>
                                          <p:spTgt spid="39"/>
                                        </p:tgtEl>
                                      </p:cBhvr>
                                    </p:animEffect>
                                  </p:childTnLst>
                                </p:cTn>
                              </p:par>
                              <p:par>
                                <p:cTn id="11" presetID="18" presetClass="entr" presetSubtype="12"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strips(downLeft)">
                                      <p:cBhvr>
                                        <p:cTn id="13" dur="500"/>
                                        <p:tgtEl>
                                          <p:spTgt spid="41"/>
                                        </p:tgtEl>
                                      </p:cBhvr>
                                    </p:animEffect>
                                  </p:childTnLst>
                                </p:cTn>
                              </p:par>
                              <p:par>
                                <p:cTn id="14" presetID="18" presetClass="entr" presetSubtype="12"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strips(downLeft)">
                                      <p:cBhvr>
                                        <p:cTn id="16" dur="500"/>
                                        <p:tgtEl>
                                          <p:spTgt spid="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9"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strips(upLeft)">
                                      <p:cBhvr>
                                        <p:cTn id="21" dur="500"/>
                                        <p:tgtEl>
                                          <p:spTgt spid="50"/>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strips(downRight)">
                                      <p:cBhvr>
                                        <p:cTn id="24" dur="500"/>
                                        <p:tgtEl>
                                          <p:spTgt spid="5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9"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strips(upLeft)">
                                      <p:cBhvr>
                                        <p:cTn id="29" dur="500"/>
                                        <p:tgtEl>
                                          <p:spTgt spid="5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9"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strips(upLeft)">
                                      <p:cBhvr>
                                        <p:cTn id="3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animBg="1"/>
      <p:bldP spid="56" grpId="0" animBg="1"/>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5006" y="1336675"/>
            <a:ext cx="800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A6FD40D-8AC8-4C67-B877-8A1DEF74AAC1}" type="slidenum">
              <a:rPr lang="ja-JP" altLang="en-US" sz="1400" smtClean="0"/>
              <a:pPr>
                <a:spcBef>
                  <a:spcPct val="0"/>
                </a:spcBef>
                <a:buFontTx/>
                <a:buNone/>
              </a:pPr>
              <a:t>26</a:t>
            </a:fld>
            <a:endParaRPr lang="en-US" altLang="ja-JP" sz="1400"/>
          </a:p>
        </p:txBody>
      </p:sp>
      <p:sp>
        <p:nvSpPr>
          <p:cNvPr id="13" name="Rectangle 6"/>
          <p:cNvSpPr>
            <a:spLocks noChangeArrowheads="1"/>
          </p:cNvSpPr>
          <p:nvPr/>
        </p:nvSpPr>
        <p:spPr bwMode="auto">
          <a:xfrm>
            <a:off x="-114300" y="192088"/>
            <a:ext cx="9209088" cy="763587"/>
          </a:xfrm>
          <a:prstGeom prst="rect">
            <a:avLst/>
          </a:prstGeom>
          <a:noFill/>
          <a:ln>
            <a:noFill/>
          </a:ln>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ctr" eaLnBrk="1" hangingPunct="1">
              <a:defRPr/>
            </a:pPr>
            <a:r>
              <a:rPr kumimoji="0" lang="ja-JP" altLang="en-US" sz="3600" b="1" dirty="0">
                <a:solidFill>
                  <a:srgbClr val="090468"/>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ジャンクション（</a:t>
            </a:r>
            <a:r>
              <a:rPr kumimoji="0" lang="en-US" altLang="ja-JP" sz="3600" b="1" dirty="0">
                <a:solidFill>
                  <a:srgbClr val="090468"/>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JCT</a:t>
            </a:r>
            <a:r>
              <a:rPr kumimoji="0" lang="ja-JP" altLang="en-US" sz="3600" b="1" dirty="0">
                <a:solidFill>
                  <a:srgbClr val="090468"/>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）ってどんなもの？</a:t>
            </a:r>
          </a:p>
        </p:txBody>
      </p:sp>
      <p:sp>
        <p:nvSpPr>
          <p:cNvPr id="58374" name="Text Box 3"/>
          <p:cNvSpPr txBox="1">
            <a:spLocks noChangeArrowheads="1"/>
          </p:cNvSpPr>
          <p:nvPr/>
        </p:nvSpPr>
        <p:spPr bwMode="auto">
          <a:xfrm>
            <a:off x="323850" y="823913"/>
            <a:ext cx="577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・茨城町</a:t>
            </a:r>
            <a:r>
              <a:rPr lang="en-US" altLang="ja-JP" sz="2400">
                <a:latin typeface="HG創英角ﾎﾟｯﾌﾟ体" panose="040B0A09000000000000" pitchFamily="49" charset="-128"/>
                <a:ea typeface="HG創英角ﾎﾟｯﾌﾟ体" panose="040B0A09000000000000" pitchFamily="49" charset="-128"/>
              </a:rPr>
              <a:t>(</a:t>
            </a:r>
            <a:r>
              <a:rPr lang="ja-JP" altLang="en-US" sz="2400">
                <a:latin typeface="HG創英角ﾎﾟｯﾌﾟ体" panose="040B0A09000000000000" pitchFamily="49" charset="-128"/>
                <a:ea typeface="HG創英角ﾎﾟｯﾌﾟ体" panose="040B0A09000000000000" pitchFamily="49" charset="-128"/>
              </a:rPr>
              <a:t>いばらきまち</a:t>
            </a:r>
            <a:r>
              <a:rPr lang="en-US" altLang="ja-JP" sz="2400">
                <a:latin typeface="HG創英角ﾎﾟｯﾌﾟ体" panose="040B0A09000000000000" pitchFamily="49" charset="-128"/>
                <a:ea typeface="HG創英角ﾎﾟｯﾌﾟ体" panose="040B0A09000000000000" pitchFamily="49" charset="-128"/>
              </a:rPr>
              <a:t>)</a:t>
            </a:r>
            <a:r>
              <a:rPr lang="ja-JP" altLang="en-US" sz="2400">
                <a:latin typeface="HG創英角ﾎﾟｯﾌﾟ体" panose="040B0A09000000000000" pitchFamily="49" charset="-128"/>
                <a:ea typeface="HG創英角ﾎﾟｯﾌﾟ体" panose="040B0A09000000000000" pitchFamily="49" charset="-128"/>
              </a:rPr>
              <a:t>ジャンクション</a:t>
            </a:r>
          </a:p>
        </p:txBody>
      </p:sp>
      <p:sp>
        <p:nvSpPr>
          <p:cNvPr id="56326" name="フリーフォーム 7"/>
          <p:cNvSpPr>
            <a:spLocks/>
          </p:cNvSpPr>
          <p:nvPr/>
        </p:nvSpPr>
        <p:spPr bwMode="auto">
          <a:xfrm>
            <a:off x="728663" y="1349375"/>
            <a:ext cx="5672137" cy="5040313"/>
          </a:xfrm>
          <a:custGeom>
            <a:avLst/>
            <a:gdLst>
              <a:gd name="T0" fmla="*/ 5206825 w 5671457"/>
              <a:gd name="T1" fmla="*/ 0 h 5040086"/>
              <a:gd name="T2" fmla="*/ 5665287 w 5671457"/>
              <a:gd name="T3" fmla="*/ 555747 h 5040086"/>
              <a:gd name="T4" fmla="*/ 5687117 w 5671457"/>
              <a:gd name="T5" fmla="*/ 1067904 h 5040086"/>
              <a:gd name="T6" fmla="*/ 5032171 w 5671457"/>
              <a:gd name="T7" fmla="*/ 2070425 h 5040086"/>
              <a:gd name="T8" fmla="*/ 3602206 w 5671457"/>
              <a:gd name="T9" fmla="*/ 3083854 h 5040086"/>
              <a:gd name="T10" fmla="*/ 1768359 w 5671457"/>
              <a:gd name="T11" fmla="*/ 4228027 h 5040086"/>
              <a:gd name="T12" fmla="*/ 0 w 5671457"/>
              <a:gd name="T13" fmla="*/ 5045307 h 50400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1457" h="5040086">
                <a:moveTo>
                  <a:pt x="5192486" y="0"/>
                </a:moveTo>
                <a:lnTo>
                  <a:pt x="5649686" y="555172"/>
                </a:lnTo>
                <a:lnTo>
                  <a:pt x="5671457" y="1066800"/>
                </a:lnTo>
                <a:lnTo>
                  <a:pt x="5018314" y="2068286"/>
                </a:lnTo>
                <a:lnTo>
                  <a:pt x="3592286" y="3080657"/>
                </a:lnTo>
                <a:lnTo>
                  <a:pt x="1763486" y="4223657"/>
                </a:lnTo>
                <a:lnTo>
                  <a:pt x="0" y="5040086"/>
                </a:lnTo>
              </a:path>
            </a:pathLst>
          </a:custGeom>
          <a:noFill/>
          <a:ln w="1016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6327" name="フリーフォーム 8"/>
          <p:cNvSpPr>
            <a:spLocks/>
          </p:cNvSpPr>
          <p:nvPr/>
        </p:nvSpPr>
        <p:spPr bwMode="auto">
          <a:xfrm>
            <a:off x="4191000" y="2982913"/>
            <a:ext cx="4397375" cy="3689350"/>
          </a:xfrm>
          <a:custGeom>
            <a:avLst/>
            <a:gdLst>
              <a:gd name="T0" fmla="*/ 1791888 w 4397829"/>
              <a:gd name="T1" fmla="*/ 0 h 3690257"/>
              <a:gd name="T2" fmla="*/ 1172874 w 4397829"/>
              <a:gd name="T3" fmla="*/ 443799 h 3690257"/>
              <a:gd name="T4" fmla="*/ 314927 w 4397829"/>
              <a:gd name="T5" fmla="*/ 746879 h 3690257"/>
              <a:gd name="T6" fmla="*/ 0 w 4397829"/>
              <a:gd name="T7" fmla="*/ 1093259 h 3690257"/>
              <a:gd name="T8" fmla="*/ 195483 w 4397829"/>
              <a:gd name="T9" fmla="*/ 1645300 h 3690257"/>
              <a:gd name="T10" fmla="*/ 944803 w 4397829"/>
              <a:gd name="T11" fmla="*/ 2110747 h 3690257"/>
              <a:gd name="T12" fmla="*/ 2660675 w 4397829"/>
              <a:gd name="T13" fmla="*/ 2684437 h 3690257"/>
              <a:gd name="T14" fmla="*/ 4007303 w 4397829"/>
              <a:gd name="T15" fmla="*/ 3409668 h 3690257"/>
              <a:gd name="T16" fmla="*/ 4387399 w 4397829"/>
              <a:gd name="T17" fmla="*/ 3669452 h 36902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97829" h="3690257">
                <a:moveTo>
                  <a:pt x="1796143" y="0"/>
                </a:moveTo>
                <a:lnTo>
                  <a:pt x="1175657" y="446314"/>
                </a:lnTo>
                <a:lnTo>
                  <a:pt x="315686" y="751114"/>
                </a:lnTo>
                <a:lnTo>
                  <a:pt x="0" y="1099457"/>
                </a:lnTo>
                <a:lnTo>
                  <a:pt x="195943" y="1654628"/>
                </a:lnTo>
                <a:lnTo>
                  <a:pt x="947057" y="2122714"/>
                </a:lnTo>
                <a:lnTo>
                  <a:pt x="2667000" y="2699657"/>
                </a:lnTo>
                <a:lnTo>
                  <a:pt x="4016829" y="3429000"/>
                </a:lnTo>
                <a:lnTo>
                  <a:pt x="4397829" y="3690257"/>
                </a:lnTo>
              </a:path>
            </a:pathLst>
          </a:custGeom>
          <a:noFill/>
          <a:ln w="762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6328" name="フリーフォーム 9"/>
          <p:cNvSpPr>
            <a:spLocks/>
          </p:cNvSpPr>
          <p:nvPr/>
        </p:nvSpPr>
        <p:spPr bwMode="auto">
          <a:xfrm>
            <a:off x="5845175" y="2830513"/>
            <a:ext cx="2787650" cy="3635375"/>
          </a:xfrm>
          <a:custGeom>
            <a:avLst/>
            <a:gdLst>
              <a:gd name="T0" fmla="*/ 383866 w 2786742"/>
              <a:gd name="T1" fmla="*/ 0 h 3635828"/>
              <a:gd name="T2" fmla="*/ 109682 w 2786742"/>
              <a:gd name="T3" fmla="*/ 564443 h 3635828"/>
              <a:gd name="T4" fmla="*/ 0 w 2786742"/>
              <a:gd name="T5" fmla="*/ 835808 h 3635828"/>
              <a:gd name="T6" fmla="*/ 361930 w 2786742"/>
              <a:gd name="T7" fmla="*/ 1291697 h 3635828"/>
              <a:gd name="T8" fmla="*/ 1173532 w 2786742"/>
              <a:gd name="T9" fmla="*/ 2051512 h 3635828"/>
              <a:gd name="T10" fmla="*/ 2807701 w 2786742"/>
              <a:gd name="T11" fmla="*/ 3625423 h 36358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86742" h="3635828">
                <a:moveTo>
                  <a:pt x="381000" y="0"/>
                </a:moveTo>
                <a:lnTo>
                  <a:pt x="108857" y="566057"/>
                </a:lnTo>
                <a:lnTo>
                  <a:pt x="0" y="838200"/>
                </a:lnTo>
                <a:lnTo>
                  <a:pt x="359228" y="1295400"/>
                </a:lnTo>
                <a:lnTo>
                  <a:pt x="1164771" y="2057400"/>
                </a:lnTo>
                <a:lnTo>
                  <a:pt x="2786742" y="3635828"/>
                </a:lnTo>
              </a:path>
            </a:pathLst>
          </a:custGeom>
          <a:noFill/>
          <a:ln w="762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6329" name="フリーフォーム 10"/>
          <p:cNvSpPr>
            <a:spLocks/>
          </p:cNvSpPr>
          <p:nvPr/>
        </p:nvSpPr>
        <p:spPr bwMode="auto">
          <a:xfrm>
            <a:off x="750888" y="4060825"/>
            <a:ext cx="7729537" cy="2317750"/>
          </a:xfrm>
          <a:custGeom>
            <a:avLst/>
            <a:gdLst>
              <a:gd name="T0" fmla="*/ 0 w 7728857"/>
              <a:gd name="T1" fmla="*/ 1952645 h 2318658"/>
              <a:gd name="T2" fmla="*/ 490846 w 7728857"/>
              <a:gd name="T3" fmla="*/ 1747670 h 2318658"/>
              <a:gd name="T4" fmla="*/ 1363475 w 7728857"/>
              <a:gd name="T5" fmla="*/ 1046445 h 2318658"/>
              <a:gd name="T6" fmla="*/ 2323349 w 7728857"/>
              <a:gd name="T7" fmla="*/ 269703 h 2318658"/>
              <a:gd name="T8" fmla="*/ 3305053 w 7728857"/>
              <a:gd name="T9" fmla="*/ 21580 h 2318658"/>
              <a:gd name="T10" fmla="*/ 4144949 w 7728857"/>
              <a:gd name="T11" fmla="*/ 0 h 2318658"/>
              <a:gd name="T12" fmla="*/ 5159372 w 7728857"/>
              <a:gd name="T13" fmla="*/ 204973 h 2318658"/>
              <a:gd name="T14" fmla="*/ 5999271 w 7728857"/>
              <a:gd name="T15" fmla="*/ 776743 h 2318658"/>
              <a:gd name="T16" fmla="*/ 7744511 w 7728857"/>
              <a:gd name="T17" fmla="*/ 2297863 h 23186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28857" h="2318658">
                <a:moveTo>
                  <a:pt x="0" y="1970315"/>
                </a:moveTo>
                <a:lnTo>
                  <a:pt x="489857" y="1763486"/>
                </a:lnTo>
                <a:lnTo>
                  <a:pt x="1360715" y="1055915"/>
                </a:lnTo>
                <a:lnTo>
                  <a:pt x="2318657" y="272143"/>
                </a:lnTo>
                <a:lnTo>
                  <a:pt x="3298372" y="21772"/>
                </a:lnTo>
                <a:lnTo>
                  <a:pt x="4136572" y="0"/>
                </a:lnTo>
                <a:lnTo>
                  <a:pt x="5148943" y="206829"/>
                </a:lnTo>
                <a:lnTo>
                  <a:pt x="5987143" y="783772"/>
                </a:lnTo>
                <a:lnTo>
                  <a:pt x="7728857" y="2318658"/>
                </a:lnTo>
              </a:path>
            </a:pathLst>
          </a:custGeom>
          <a:noFill/>
          <a:ln w="762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6330" name="フリーフォーム 11"/>
          <p:cNvSpPr>
            <a:spLocks/>
          </p:cNvSpPr>
          <p:nvPr/>
        </p:nvSpPr>
        <p:spPr bwMode="auto">
          <a:xfrm>
            <a:off x="795338" y="5376863"/>
            <a:ext cx="7640637" cy="1274762"/>
          </a:xfrm>
          <a:custGeom>
            <a:avLst/>
            <a:gdLst>
              <a:gd name="T0" fmla="*/ 7615711 w 7641772"/>
              <a:gd name="T1" fmla="*/ 1299963 h 1273628"/>
              <a:gd name="T2" fmla="*/ 6075210 w 7641772"/>
              <a:gd name="T3" fmla="*/ 411100 h 1273628"/>
              <a:gd name="T4" fmla="*/ 4361132 w 7641772"/>
              <a:gd name="T5" fmla="*/ 0 h 1273628"/>
              <a:gd name="T6" fmla="*/ 2907423 w 7641772"/>
              <a:gd name="T7" fmla="*/ 133330 h 1273628"/>
              <a:gd name="T8" fmla="*/ 1616440 w 7641772"/>
              <a:gd name="T9" fmla="*/ 522209 h 1273628"/>
              <a:gd name="T10" fmla="*/ 0 w 7641772"/>
              <a:gd name="T11" fmla="*/ 1199972 h 12736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41772" h="1273628">
                <a:moveTo>
                  <a:pt x="7641772" y="1273628"/>
                </a:moveTo>
                <a:lnTo>
                  <a:pt x="6096000" y="402771"/>
                </a:lnTo>
                <a:lnTo>
                  <a:pt x="4376057" y="0"/>
                </a:lnTo>
                <a:lnTo>
                  <a:pt x="2917372" y="130628"/>
                </a:lnTo>
                <a:lnTo>
                  <a:pt x="1621972" y="511628"/>
                </a:lnTo>
                <a:lnTo>
                  <a:pt x="0" y="1175657"/>
                </a:lnTo>
              </a:path>
            </a:pathLst>
          </a:custGeom>
          <a:noFill/>
          <a:ln w="762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25" name="AutoShape 10"/>
          <p:cNvSpPr>
            <a:spLocks noChangeArrowheads="1"/>
          </p:cNvSpPr>
          <p:nvPr/>
        </p:nvSpPr>
        <p:spPr bwMode="auto">
          <a:xfrm rot="-2022094">
            <a:off x="2298700" y="4430713"/>
            <a:ext cx="644525" cy="406400"/>
          </a:xfrm>
          <a:prstGeom prst="rightArrow">
            <a:avLst>
              <a:gd name="adj1" fmla="val 50000"/>
              <a:gd name="adj2" fmla="val 71830"/>
            </a:avLst>
          </a:prstGeom>
          <a:solidFill>
            <a:schemeClr val="accent1"/>
          </a:solidFill>
          <a:ln w="9525">
            <a:solidFill>
              <a:schemeClr val="tx1"/>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26" name="AutoShape 10"/>
          <p:cNvSpPr>
            <a:spLocks noChangeArrowheads="1"/>
          </p:cNvSpPr>
          <p:nvPr/>
        </p:nvSpPr>
        <p:spPr bwMode="auto">
          <a:xfrm rot="10492699">
            <a:off x="3748088" y="5281613"/>
            <a:ext cx="644525" cy="404812"/>
          </a:xfrm>
          <a:prstGeom prst="rightArrow">
            <a:avLst>
              <a:gd name="adj1" fmla="val 50000"/>
              <a:gd name="adj2" fmla="val 72112"/>
            </a:avLst>
          </a:prstGeom>
          <a:solidFill>
            <a:schemeClr val="accent1"/>
          </a:solidFill>
          <a:ln w="9525">
            <a:solidFill>
              <a:schemeClr val="tx1"/>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27" name="AutoShape 10"/>
          <p:cNvSpPr>
            <a:spLocks noChangeArrowheads="1"/>
          </p:cNvSpPr>
          <p:nvPr/>
        </p:nvSpPr>
        <p:spPr bwMode="auto">
          <a:xfrm rot="3524425">
            <a:off x="5741194" y="3755231"/>
            <a:ext cx="644525" cy="404813"/>
          </a:xfrm>
          <a:prstGeom prst="rightArrow">
            <a:avLst>
              <a:gd name="adj1" fmla="val 50000"/>
              <a:gd name="adj2" fmla="val 72111"/>
            </a:avLst>
          </a:prstGeom>
          <a:solidFill>
            <a:schemeClr val="accent1"/>
          </a:solidFill>
          <a:ln w="9525">
            <a:solidFill>
              <a:schemeClr val="tx1"/>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28" name="AutoShape 10"/>
          <p:cNvSpPr>
            <a:spLocks noChangeArrowheads="1"/>
          </p:cNvSpPr>
          <p:nvPr/>
        </p:nvSpPr>
        <p:spPr bwMode="auto">
          <a:xfrm rot="-1000945">
            <a:off x="4660900" y="3316288"/>
            <a:ext cx="644525" cy="404812"/>
          </a:xfrm>
          <a:prstGeom prst="rightArrow">
            <a:avLst>
              <a:gd name="adj1" fmla="val 50000"/>
              <a:gd name="adj2" fmla="val 72112"/>
            </a:avLst>
          </a:prstGeom>
          <a:solidFill>
            <a:schemeClr val="accent1"/>
          </a:solidFill>
          <a:ln w="9525">
            <a:solidFill>
              <a:schemeClr val="tx1"/>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58384" name="Text Box 8"/>
          <p:cNvSpPr txBox="1">
            <a:spLocks noChangeArrowheads="1"/>
          </p:cNvSpPr>
          <p:nvPr/>
        </p:nvSpPr>
        <p:spPr bwMode="auto">
          <a:xfrm rot="-1556510">
            <a:off x="1649413" y="5927725"/>
            <a:ext cx="18002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HG創英角ﾎﾟｯﾌﾟ体" panose="040B0A09000000000000" pitchFamily="49" charset="-128"/>
                <a:ea typeface="HG創英角ﾎﾟｯﾌﾟ体" panose="040B0A09000000000000" pitchFamily="49" charset="-128"/>
              </a:rPr>
              <a:t>北関東自動車道</a:t>
            </a:r>
          </a:p>
        </p:txBody>
      </p:sp>
      <p:sp>
        <p:nvSpPr>
          <p:cNvPr id="58385" name="Text Box 8"/>
          <p:cNvSpPr txBox="1">
            <a:spLocks noChangeArrowheads="1"/>
          </p:cNvSpPr>
          <p:nvPr/>
        </p:nvSpPr>
        <p:spPr bwMode="auto">
          <a:xfrm rot="1904564">
            <a:off x="6229350" y="6045200"/>
            <a:ext cx="15684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HG創英角ﾎﾟｯﾌﾟ体" panose="040B0A09000000000000" pitchFamily="49" charset="-128"/>
                <a:ea typeface="HG創英角ﾎﾟｯﾌﾟ体" panose="040B0A09000000000000" pitchFamily="49" charset="-128"/>
              </a:rPr>
              <a:t>東関道水戸線</a:t>
            </a:r>
          </a:p>
        </p:txBody>
      </p:sp>
      <p:sp>
        <p:nvSpPr>
          <p:cNvPr id="58386" name="テキスト ボックス 2"/>
          <p:cNvSpPr txBox="1">
            <a:spLocks noChangeArrowheads="1"/>
          </p:cNvSpPr>
          <p:nvPr/>
        </p:nvSpPr>
        <p:spPr bwMode="auto">
          <a:xfrm>
            <a:off x="6173788" y="1298575"/>
            <a:ext cx="203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a:solidFill>
                  <a:schemeClr val="bg1"/>
                </a:solidFill>
              </a:rPr>
              <a:t>至　ひたちなか</a:t>
            </a:r>
          </a:p>
        </p:txBody>
      </p:sp>
      <p:sp>
        <p:nvSpPr>
          <p:cNvPr id="58387" name="テキスト ボックス 18"/>
          <p:cNvSpPr txBox="1">
            <a:spLocks noChangeArrowheads="1"/>
          </p:cNvSpPr>
          <p:nvPr/>
        </p:nvSpPr>
        <p:spPr bwMode="auto">
          <a:xfrm rot="-1651091">
            <a:off x="481013" y="4930775"/>
            <a:ext cx="203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a:solidFill>
                  <a:schemeClr val="bg1"/>
                </a:solidFill>
              </a:rPr>
              <a:t>至　栃木</a:t>
            </a:r>
          </a:p>
        </p:txBody>
      </p:sp>
      <p:sp>
        <p:nvSpPr>
          <p:cNvPr id="58388" name="テキスト ボックス 19"/>
          <p:cNvSpPr txBox="1">
            <a:spLocks noChangeArrowheads="1"/>
          </p:cNvSpPr>
          <p:nvPr/>
        </p:nvSpPr>
        <p:spPr bwMode="auto">
          <a:xfrm rot="2677122">
            <a:off x="6961188" y="5280025"/>
            <a:ext cx="203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a:solidFill>
                  <a:schemeClr val="bg1"/>
                </a:solidFill>
              </a:rPr>
              <a:t>至　茨城空港北</a:t>
            </a:r>
            <a:r>
              <a:rPr lang="en-US" altLang="ja-JP" sz="1800" b="1">
                <a:solidFill>
                  <a:schemeClr val="bg1"/>
                </a:solidFill>
              </a:rPr>
              <a:t>IC</a:t>
            </a:r>
            <a:endParaRPr lang="ja-JP" altLang="en-US" sz="1800"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wipe(down)">
                                      <p:cBhvr>
                                        <p:cTn id="7" dur="500"/>
                                        <p:tgtEl>
                                          <p:spTgt spid="563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329"/>
                                        </p:tgtEl>
                                        <p:attrNameLst>
                                          <p:attrName>style.visibility</p:attrName>
                                        </p:attrNameLst>
                                      </p:cBhvr>
                                      <p:to>
                                        <p:strVal val="visible"/>
                                      </p:to>
                                    </p:set>
                                    <p:animEffect transition="in" filter="wipe(left)">
                                      <p:cBhvr>
                                        <p:cTn id="12" dur="500"/>
                                        <p:tgtEl>
                                          <p:spTgt spid="563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trips(upRight)">
                                      <p:cBhvr>
                                        <p:cTn id="17" dur="5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6328"/>
                                        </p:tgtEl>
                                        <p:attrNameLst>
                                          <p:attrName>style.visibility</p:attrName>
                                        </p:attrNameLst>
                                      </p:cBhvr>
                                      <p:to>
                                        <p:strVal val="visible"/>
                                      </p:to>
                                    </p:set>
                                    <p:animEffect transition="in" filter="wipe(up)">
                                      <p:cBhvr>
                                        <p:cTn id="22" dur="500"/>
                                        <p:tgtEl>
                                          <p:spTgt spid="563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strips(downRight)">
                                      <p:cBhvr>
                                        <p:cTn id="27" dur="500"/>
                                        <p:tgtEl>
                                          <p:spTgt spid="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56330"/>
                                        </p:tgtEl>
                                        <p:attrNameLst>
                                          <p:attrName>style.visibility</p:attrName>
                                        </p:attrNameLst>
                                      </p:cBhvr>
                                      <p:to>
                                        <p:strVal val="visible"/>
                                      </p:to>
                                    </p:set>
                                    <p:animEffect transition="in" filter="wipe(right)">
                                      <p:cBhvr>
                                        <p:cTn id="32" dur="500"/>
                                        <p:tgtEl>
                                          <p:spTgt spid="563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56327"/>
                                        </p:tgtEl>
                                        <p:attrNameLst>
                                          <p:attrName>style.visibility</p:attrName>
                                        </p:attrNameLst>
                                      </p:cBhvr>
                                      <p:to>
                                        <p:strVal val="visible"/>
                                      </p:to>
                                    </p:set>
                                    <p:animEffect transition="in" filter="wipe(down)">
                                      <p:cBhvr>
                                        <p:cTn id="42" dur="500"/>
                                        <p:tgtEl>
                                          <p:spTgt spid="563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strips(upRight)">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a025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665538"/>
            <a:ext cx="1639888"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a026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4597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AutoShape 4"/>
          <p:cNvSpPr>
            <a:spLocks noChangeArrowheads="1"/>
          </p:cNvSpPr>
          <p:nvPr/>
        </p:nvSpPr>
        <p:spPr bwMode="auto">
          <a:xfrm>
            <a:off x="2049463" y="1628775"/>
            <a:ext cx="6415087" cy="1243013"/>
          </a:xfrm>
          <a:prstGeom prst="cloudCallout">
            <a:avLst>
              <a:gd name="adj1" fmla="val 24444"/>
              <a:gd name="adj2" fmla="val 109856"/>
            </a:avLst>
          </a:prstGeom>
          <a:solidFill>
            <a:srgbClr val="FFCC66"/>
          </a:solidFill>
          <a:ln w="9525">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P創英角ﾎﾟｯﾌﾟ体" panose="040B0A00000000000000" pitchFamily="50" charset="-128"/>
                <a:ea typeface="HGP創英角ﾎﾟｯﾌﾟ体" panose="040B0A00000000000000" pitchFamily="50" charset="-128"/>
              </a:rPr>
              <a:t>高速道路ができたら</a:t>
            </a:r>
          </a:p>
          <a:p>
            <a:pPr eaLnBrk="1" hangingPunct="1">
              <a:spcBef>
                <a:spcPct val="0"/>
              </a:spcBef>
              <a:buFontTx/>
              <a:buNone/>
            </a:pPr>
            <a:r>
              <a:rPr lang="ja-JP" altLang="en-US" sz="2400">
                <a:latin typeface="HGP創英角ﾎﾟｯﾌﾟ体" panose="040B0A00000000000000" pitchFamily="50" charset="-128"/>
                <a:ea typeface="HGP創英角ﾎﾟｯﾌﾟ体" panose="040B0A00000000000000" pitchFamily="50" charset="-128"/>
              </a:rPr>
              <a:t>　遠くまで遊びにいきたいな</a:t>
            </a:r>
          </a:p>
        </p:txBody>
      </p:sp>
      <p:sp>
        <p:nvSpPr>
          <p:cNvPr id="60421" name="Rectangle 5"/>
          <p:cNvSpPr>
            <a:spLocks noChangeArrowheads="1"/>
          </p:cNvSpPr>
          <p:nvPr/>
        </p:nvSpPr>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4800" b="1">
                <a:solidFill>
                  <a:srgbClr val="090468"/>
                </a:solidFill>
                <a:latin typeface="ＤＦ特太ゴシック体" pitchFamily="1" charset="-128"/>
                <a:ea typeface="ＤＦ特太ゴシック体" pitchFamily="1" charset="-128"/>
              </a:rPr>
              <a:t>高速道路ができるとどうなる？</a:t>
            </a:r>
          </a:p>
        </p:txBody>
      </p:sp>
      <p:grpSp>
        <p:nvGrpSpPr>
          <p:cNvPr id="60422" name="Group 6"/>
          <p:cNvGrpSpPr>
            <a:grpSpLocks/>
          </p:cNvGrpSpPr>
          <p:nvPr/>
        </p:nvGrpSpPr>
        <p:grpSpPr bwMode="auto">
          <a:xfrm>
            <a:off x="1104900" y="3143250"/>
            <a:ext cx="5029200" cy="1343025"/>
            <a:chOff x="720" y="2208"/>
            <a:chExt cx="3168" cy="1008"/>
          </a:xfrm>
        </p:grpSpPr>
        <p:sp>
          <p:nvSpPr>
            <p:cNvPr id="60424" name="AutoShape 7"/>
            <p:cNvSpPr>
              <a:spLocks noChangeArrowheads="1"/>
            </p:cNvSpPr>
            <p:nvPr/>
          </p:nvSpPr>
          <p:spPr bwMode="auto">
            <a:xfrm>
              <a:off x="720" y="2208"/>
              <a:ext cx="3168" cy="1008"/>
            </a:xfrm>
            <a:prstGeom prst="cloudCallout">
              <a:avLst>
                <a:gd name="adj1" fmla="val -19532"/>
                <a:gd name="adj2" fmla="val 78435"/>
              </a:avLst>
            </a:prstGeom>
            <a:solidFill>
              <a:srgbClr val="99FF99"/>
            </a:solidFill>
            <a:ln w="9525">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a:latin typeface="HGP創英角ﾎﾟｯﾌﾟ体" panose="040B0A00000000000000" pitchFamily="50" charset="-128"/>
                  <a:ea typeface="HGP創英角ﾎﾟｯﾌﾟ体" panose="040B0A00000000000000" pitchFamily="50" charset="-128"/>
                </a:rPr>
                <a:t>地球温暖化防止にも</a:t>
              </a:r>
            </a:p>
            <a:p>
              <a:pPr algn="ctr" eaLnBrk="1" hangingPunct="1">
                <a:spcBef>
                  <a:spcPct val="0"/>
                </a:spcBef>
                <a:buFontTx/>
                <a:buNone/>
              </a:pPr>
              <a:r>
                <a:rPr kumimoji="0" lang="ja-JP" altLang="en-US" sz="2400">
                  <a:latin typeface="HGP創英角ﾎﾟｯﾌﾟ体" panose="040B0A00000000000000" pitchFamily="50" charset="-128"/>
                  <a:ea typeface="HGP創英角ﾎﾟｯﾌﾟ体" panose="040B0A00000000000000" pitchFamily="50" charset="-128"/>
                </a:rPr>
                <a:t>効果があるみたいだよ</a:t>
              </a:r>
            </a:p>
          </p:txBody>
        </p:sp>
        <p:sp>
          <p:nvSpPr>
            <p:cNvPr id="60425" name="Rectangle 8"/>
            <p:cNvSpPr>
              <a:spLocks noChangeArrowheads="1"/>
            </p:cNvSpPr>
            <p:nvPr/>
          </p:nvSpPr>
          <p:spPr bwMode="auto">
            <a:xfrm>
              <a:off x="1686" y="2263"/>
              <a:ext cx="56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00">
                  <a:latin typeface="HGP創英角ﾎﾟｯﾌﾟ体" panose="040B0A00000000000000" pitchFamily="50" charset="-128"/>
                  <a:ea typeface="HGP創英角ﾎﾟｯﾌﾟ体" panose="040B0A00000000000000" pitchFamily="50" charset="-128"/>
                </a:rPr>
                <a:t>おんだんか</a:t>
              </a:r>
            </a:p>
          </p:txBody>
        </p:sp>
      </p:grpSp>
      <p:sp>
        <p:nvSpPr>
          <p:cNvPr id="60423"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F2D8D58-2EE1-4632-9E97-103EB828926E}" type="slidenum">
              <a:rPr lang="ja-JP" altLang="en-US" sz="1400" smtClean="0"/>
              <a:pPr>
                <a:spcBef>
                  <a:spcPct val="0"/>
                </a:spcBef>
                <a:buFontTx/>
                <a:buNone/>
              </a:pPr>
              <a:t>27</a:t>
            </a:fld>
            <a:endParaRPr lang="en-US" altLang="ja-JP" sz="14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sz="quarter"/>
          </p:nvPr>
        </p:nvSpPr>
        <p:spPr>
          <a:xfrm>
            <a:off x="1042988" y="188913"/>
            <a:ext cx="7793037" cy="1143000"/>
          </a:xfrm>
        </p:spPr>
        <p:txBody>
          <a:bodyPr/>
          <a:lstStyle/>
          <a:p>
            <a:r>
              <a:rPr lang="ja-JP" altLang="en-US" b="1">
                <a:solidFill>
                  <a:srgbClr val="090468"/>
                </a:solidFill>
              </a:rPr>
              <a:t>高速道路ができると・・・</a:t>
            </a:r>
          </a:p>
        </p:txBody>
      </p:sp>
      <p:pic>
        <p:nvPicPr>
          <p:cNvPr id="62467"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9750" y="4411663"/>
            <a:ext cx="4038600" cy="2185987"/>
          </a:xfrm>
        </p:spPr>
      </p:pic>
      <p:pic>
        <p:nvPicPr>
          <p:cNvPr id="62468" name="Picture 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81550" y="4365625"/>
            <a:ext cx="4038600" cy="2187575"/>
          </a:xfrm>
        </p:spPr>
      </p:pic>
      <p:pic>
        <p:nvPicPr>
          <p:cNvPr id="62469" name="Picture 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a:xfrm>
            <a:off x="464890" y="1638300"/>
            <a:ext cx="4032746" cy="2187575"/>
          </a:xfrm>
        </p:spPr>
      </p:pic>
      <p:sp>
        <p:nvSpPr>
          <p:cNvPr id="62470" name="Text Box 8"/>
          <p:cNvSpPr txBox="1">
            <a:spLocks noChangeArrowheads="1"/>
          </p:cNvSpPr>
          <p:nvPr/>
        </p:nvSpPr>
        <p:spPr bwMode="auto">
          <a:xfrm>
            <a:off x="1004888" y="3902075"/>
            <a:ext cx="3263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工場やお店がふえます</a:t>
            </a:r>
          </a:p>
        </p:txBody>
      </p:sp>
      <p:sp>
        <p:nvSpPr>
          <p:cNvPr id="62471" name="Text Box 9"/>
          <p:cNvSpPr txBox="1">
            <a:spLocks noChangeArrowheads="1"/>
          </p:cNvSpPr>
          <p:nvPr/>
        </p:nvSpPr>
        <p:spPr bwMode="auto">
          <a:xfrm>
            <a:off x="5145088" y="3933825"/>
            <a:ext cx="357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遠くまで遊びにいけます</a:t>
            </a:r>
          </a:p>
        </p:txBody>
      </p:sp>
      <p:sp>
        <p:nvSpPr>
          <p:cNvPr id="62472" name="Text Box 10"/>
          <p:cNvSpPr txBox="1">
            <a:spLocks noChangeArrowheads="1"/>
          </p:cNvSpPr>
          <p:nvPr/>
        </p:nvSpPr>
        <p:spPr bwMode="auto">
          <a:xfrm>
            <a:off x="874713" y="1152525"/>
            <a:ext cx="341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HG創英角ﾎﾟｯﾌﾟ体" panose="040B0A09000000000000" pitchFamily="49" charset="-128"/>
                <a:ea typeface="HG創英角ﾎﾟｯﾌﾟ体" panose="040B0A09000000000000" pitchFamily="49" charset="-128"/>
              </a:rPr>
              <a:t>じゅうたい</a:t>
            </a:r>
            <a:endParaRPr lang="en-US" altLang="ja-JP" sz="1200">
              <a:latin typeface="HG創英角ﾎﾟｯﾌﾟ体" panose="040B0A09000000000000" pitchFamily="49" charset="-128"/>
              <a:ea typeface="HG創英角ﾎﾟｯﾌﾟ体" panose="040B0A09000000000000" pitchFamily="49" charset="-128"/>
            </a:endParaRPr>
          </a:p>
          <a:p>
            <a:pPr eaLnBrk="1" hangingPunct="1">
              <a:spcBef>
                <a:spcPct val="0"/>
              </a:spcBef>
              <a:buFontTx/>
              <a:buNone/>
            </a:pPr>
            <a:r>
              <a:rPr lang="ja-JP" altLang="en-US" sz="2800">
                <a:latin typeface="HG創英角ﾎﾟｯﾌﾟ体" panose="040B0A09000000000000" pitchFamily="49" charset="-128"/>
                <a:ea typeface="HG創英角ﾎﾟｯﾌﾟ体" panose="040B0A09000000000000" pitchFamily="49" charset="-128"/>
              </a:rPr>
              <a:t>渋滞がなくなります</a:t>
            </a:r>
          </a:p>
        </p:txBody>
      </p:sp>
      <p:pic>
        <p:nvPicPr>
          <p:cNvPr id="62473" name="Picture 1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01815" y="1747838"/>
            <a:ext cx="4029819"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Text Box 12"/>
          <p:cNvSpPr txBox="1">
            <a:spLocks noChangeArrowheads="1"/>
          </p:cNvSpPr>
          <p:nvPr/>
        </p:nvSpPr>
        <p:spPr bwMode="auto">
          <a:xfrm>
            <a:off x="4598988" y="1225550"/>
            <a:ext cx="4545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HG創英角ﾎﾟｯﾌﾟ体" panose="040B0A09000000000000" pitchFamily="49" charset="-128"/>
                <a:ea typeface="HG創英角ﾎﾟｯﾌﾟ体" panose="040B0A09000000000000" pitchFamily="49" charset="-128"/>
              </a:rPr>
              <a:t>きんりん</a:t>
            </a:r>
            <a:endParaRPr lang="en-US" altLang="ja-JP" sz="1200">
              <a:latin typeface="HG創英角ﾎﾟｯﾌﾟ体" panose="040B0A09000000000000" pitchFamily="49" charset="-128"/>
              <a:ea typeface="HG創英角ﾎﾟｯﾌﾟ体" panose="040B0A09000000000000" pitchFamily="49" charset="-128"/>
            </a:endParaRPr>
          </a:p>
          <a:p>
            <a:pPr eaLnBrk="1" hangingPunct="1">
              <a:spcBef>
                <a:spcPct val="0"/>
              </a:spcBef>
              <a:buFontTx/>
              <a:buNone/>
            </a:pPr>
            <a:r>
              <a:rPr lang="ja-JP" altLang="en-US" sz="2000">
                <a:latin typeface="HG創英角ﾎﾟｯﾌﾟ体" panose="040B0A09000000000000" pitchFamily="49" charset="-128"/>
                <a:ea typeface="HG創英角ﾎﾟｯﾌﾟ体" panose="040B0A09000000000000" pitchFamily="49" charset="-128"/>
              </a:rPr>
              <a:t>近隣の県とのつながりが強くなります</a:t>
            </a:r>
          </a:p>
        </p:txBody>
      </p:sp>
      <p:sp>
        <p:nvSpPr>
          <p:cNvPr id="62475" name="スライド番号プレースホルダー 1"/>
          <p:cNvSpPr>
            <a:spLocks noGrp="1"/>
          </p:cNvSpPr>
          <p:nvPr>
            <p:ph type="sldNum" sz="quarter" idx="12"/>
          </p:nvPr>
        </p:nvSpPr>
        <p:spPr>
          <a:xfrm>
            <a:off x="6931025" y="63246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52010ED-2200-4E43-9819-B43F0C4EB3A3}" type="slidenum">
              <a:rPr lang="ja-JP" altLang="en-US" sz="1400" smtClean="0"/>
              <a:pPr>
                <a:spcBef>
                  <a:spcPct val="0"/>
                </a:spcBef>
                <a:buFontTx/>
                <a:buNone/>
              </a:pPr>
              <a:t>28</a:t>
            </a:fld>
            <a:endParaRPr lang="en-US" altLang="ja-JP" sz="14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sz="quarter"/>
          </p:nvPr>
        </p:nvSpPr>
        <p:spPr>
          <a:xfrm>
            <a:off x="1042988" y="188913"/>
            <a:ext cx="7793037" cy="1143000"/>
          </a:xfrm>
        </p:spPr>
        <p:txBody>
          <a:bodyPr/>
          <a:lstStyle/>
          <a:p>
            <a:r>
              <a:rPr lang="ja-JP" altLang="en-US" b="1">
                <a:solidFill>
                  <a:srgbClr val="090468"/>
                </a:solidFill>
              </a:rPr>
              <a:t>高速道路ができると・・・</a:t>
            </a:r>
          </a:p>
        </p:txBody>
      </p:sp>
      <p:pic>
        <p:nvPicPr>
          <p:cNvPr id="64515"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9750" y="4411663"/>
            <a:ext cx="4038600" cy="2185987"/>
          </a:xfrm>
        </p:spPr>
      </p:pic>
      <p:pic>
        <p:nvPicPr>
          <p:cNvPr id="64516" name="Picture 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81550" y="4365625"/>
            <a:ext cx="4038600" cy="2187575"/>
          </a:xfrm>
        </p:spPr>
      </p:pic>
      <p:pic>
        <p:nvPicPr>
          <p:cNvPr id="64517" name="Picture 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a:xfrm>
            <a:off x="464890" y="1638300"/>
            <a:ext cx="4032746" cy="2187575"/>
          </a:xfrm>
        </p:spPr>
      </p:pic>
      <p:sp>
        <p:nvSpPr>
          <p:cNvPr id="64518" name="Text Box 8"/>
          <p:cNvSpPr txBox="1">
            <a:spLocks noChangeArrowheads="1"/>
          </p:cNvSpPr>
          <p:nvPr/>
        </p:nvSpPr>
        <p:spPr bwMode="auto">
          <a:xfrm>
            <a:off x="1004888" y="3902075"/>
            <a:ext cx="3263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工場やお店がふえます</a:t>
            </a:r>
          </a:p>
        </p:txBody>
      </p:sp>
      <p:sp>
        <p:nvSpPr>
          <p:cNvPr id="64519" name="Text Box 9"/>
          <p:cNvSpPr txBox="1">
            <a:spLocks noChangeArrowheads="1"/>
          </p:cNvSpPr>
          <p:nvPr/>
        </p:nvSpPr>
        <p:spPr bwMode="auto">
          <a:xfrm>
            <a:off x="5145088" y="3933825"/>
            <a:ext cx="357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遠くまで遊びにいけます</a:t>
            </a:r>
          </a:p>
        </p:txBody>
      </p:sp>
      <p:pic>
        <p:nvPicPr>
          <p:cNvPr id="64520" name="Picture 1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01815" y="1747838"/>
            <a:ext cx="4029819"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スライド番号プレースホルダー 1"/>
          <p:cNvSpPr>
            <a:spLocks noGrp="1"/>
          </p:cNvSpPr>
          <p:nvPr>
            <p:ph type="sldNum" sz="quarter" idx="12"/>
          </p:nvPr>
        </p:nvSpPr>
        <p:spPr>
          <a:xfrm>
            <a:off x="6931025" y="63246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F9B6331-6F80-4921-A2A0-670A92DD8DCE}" type="slidenum">
              <a:rPr lang="ja-JP" altLang="en-US" sz="1400" smtClean="0"/>
              <a:pPr>
                <a:spcBef>
                  <a:spcPct val="0"/>
                </a:spcBef>
                <a:buFontTx/>
                <a:buNone/>
              </a:pPr>
              <a:t>29</a:t>
            </a:fld>
            <a:endParaRPr lang="en-US" altLang="ja-JP" sz="1400"/>
          </a:p>
        </p:txBody>
      </p:sp>
      <p:sp>
        <p:nvSpPr>
          <p:cNvPr id="64522" name="正方形/長方形 1"/>
          <p:cNvSpPr>
            <a:spLocks noChangeArrowheads="1"/>
          </p:cNvSpPr>
          <p:nvPr/>
        </p:nvSpPr>
        <p:spPr bwMode="auto">
          <a:xfrm>
            <a:off x="153988" y="1111250"/>
            <a:ext cx="4335462" cy="2741613"/>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64523" name="Text Box 10"/>
          <p:cNvSpPr txBox="1">
            <a:spLocks noChangeArrowheads="1"/>
          </p:cNvSpPr>
          <p:nvPr/>
        </p:nvSpPr>
        <p:spPr bwMode="auto">
          <a:xfrm>
            <a:off x="936625" y="1131888"/>
            <a:ext cx="34163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HG創英角ﾎﾟｯﾌﾟ体" panose="040B0A09000000000000" pitchFamily="49" charset="-128"/>
                <a:ea typeface="HG創英角ﾎﾟｯﾌﾟ体" panose="040B0A09000000000000" pitchFamily="49" charset="-128"/>
              </a:rPr>
              <a:t>じゅうたい</a:t>
            </a:r>
            <a:endParaRPr lang="en-US" altLang="ja-JP" sz="1200">
              <a:latin typeface="HG創英角ﾎﾟｯﾌﾟ体" panose="040B0A09000000000000" pitchFamily="49" charset="-128"/>
              <a:ea typeface="HG創英角ﾎﾟｯﾌﾟ体" panose="040B0A09000000000000" pitchFamily="49" charset="-128"/>
            </a:endParaRPr>
          </a:p>
          <a:p>
            <a:pPr eaLnBrk="1" hangingPunct="1">
              <a:spcBef>
                <a:spcPct val="0"/>
              </a:spcBef>
              <a:buFontTx/>
              <a:buNone/>
            </a:pPr>
            <a:r>
              <a:rPr lang="ja-JP" altLang="en-US" sz="2800">
                <a:latin typeface="HG創英角ﾎﾟｯﾌﾟ体" panose="040B0A09000000000000" pitchFamily="49" charset="-128"/>
                <a:ea typeface="HG創英角ﾎﾟｯﾌﾟ体" panose="040B0A09000000000000" pitchFamily="49" charset="-128"/>
              </a:rPr>
              <a:t>渋滞がなくなります</a:t>
            </a:r>
          </a:p>
        </p:txBody>
      </p:sp>
      <p:sp>
        <p:nvSpPr>
          <p:cNvPr id="64524" name="Text Box 12"/>
          <p:cNvSpPr txBox="1">
            <a:spLocks noChangeArrowheads="1"/>
          </p:cNvSpPr>
          <p:nvPr/>
        </p:nvSpPr>
        <p:spPr bwMode="auto">
          <a:xfrm>
            <a:off x="4598988" y="1225550"/>
            <a:ext cx="4545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HG創英角ﾎﾟｯﾌﾟ体" panose="040B0A09000000000000" pitchFamily="49" charset="-128"/>
                <a:ea typeface="HG創英角ﾎﾟｯﾌﾟ体" panose="040B0A09000000000000" pitchFamily="49" charset="-128"/>
              </a:rPr>
              <a:t>きんりん</a:t>
            </a:r>
            <a:endParaRPr lang="en-US" altLang="ja-JP" sz="1200">
              <a:latin typeface="HG創英角ﾎﾟｯﾌﾟ体" panose="040B0A09000000000000" pitchFamily="49" charset="-128"/>
              <a:ea typeface="HG創英角ﾎﾟｯﾌﾟ体" panose="040B0A09000000000000" pitchFamily="49" charset="-128"/>
            </a:endParaRPr>
          </a:p>
          <a:p>
            <a:pPr eaLnBrk="1" hangingPunct="1">
              <a:spcBef>
                <a:spcPct val="0"/>
              </a:spcBef>
              <a:buFontTx/>
              <a:buNone/>
            </a:pPr>
            <a:r>
              <a:rPr lang="ja-JP" altLang="en-US" sz="2000">
                <a:latin typeface="HG創英角ﾎﾟｯﾌﾟ体" panose="040B0A09000000000000" pitchFamily="49" charset="-128"/>
                <a:ea typeface="HG創英角ﾎﾟｯﾌﾟ体" panose="040B0A09000000000000" pitchFamily="49" charset="-128"/>
              </a:rPr>
              <a:t>近隣の県とのつながりが強くなります</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9"/>
          <p:cNvSpPr>
            <a:spLocks noChangeArrowheads="1"/>
          </p:cNvSpPr>
          <p:nvPr/>
        </p:nvSpPr>
        <p:spPr bwMode="auto">
          <a:xfrm>
            <a:off x="1419225" y="620713"/>
            <a:ext cx="6100763" cy="782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b="1">
                <a:solidFill>
                  <a:srgbClr val="2D5FFF"/>
                </a:solidFill>
                <a:latin typeface="ＤＦ特太ゴシック体" pitchFamily="1" charset="-128"/>
                <a:ea typeface="ＤＦ特太ゴシック体" pitchFamily="1" charset="-128"/>
              </a:rPr>
              <a:t> </a:t>
            </a:r>
            <a:r>
              <a:rPr lang="ja-JP" altLang="en-US" sz="6000" b="1">
                <a:solidFill>
                  <a:srgbClr val="2D5FFF"/>
                </a:solidFill>
                <a:latin typeface="ＤＦ特太ゴシック体" pitchFamily="1" charset="-128"/>
                <a:ea typeface="ＤＦ特太ゴシック体" pitchFamily="1" charset="-128"/>
              </a:rPr>
              <a:t> </a:t>
            </a:r>
            <a:r>
              <a:rPr lang="ja-JP" altLang="en-US" sz="6000" b="1">
                <a:solidFill>
                  <a:srgbClr val="FF0000"/>
                </a:solidFill>
                <a:latin typeface="ＤＦ特太ゴシック体" pitchFamily="1" charset="-128"/>
                <a:ea typeface="ＤＦ特太ゴシック体" pitchFamily="1" charset="-128"/>
              </a:rPr>
              <a:t>道</a:t>
            </a:r>
            <a:r>
              <a:rPr lang="ja-JP" altLang="en-US" sz="6000" b="1">
                <a:solidFill>
                  <a:srgbClr val="090468"/>
                </a:solidFill>
                <a:latin typeface="ＤＦ特太ゴシック体" pitchFamily="1" charset="-128"/>
                <a:ea typeface="ＤＦ特太ゴシック体" pitchFamily="1" charset="-128"/>
              </a:rPr>
              <a:t> </a:t>
            </a:r>
            <a:r>
              <a:rPr lang="ja-JP" altLang="en-US" sz="4000" b="1">
                <a:solidFill>
                  <a:srgbClr val="090468"/>
                </a:solidFill>
                <a:latin typeface="ＤＦ特太ゴシック体" pitchFamily="1" charset="-128"/>
                <a:ea typeface="ＤＦ特太ゴシック体" pitchFamily="1" charset="-128"/>
              </a:rPr>
              <a:t>って知ってる？</a:t>
            </a:r>
            <a:endParaRPr lang="en-US" altLang="ja-JP" sz="4000" b="1">
              <a:solidFill>
                <a:srgbClr val="090468"/>
              </a:solidFill>
              <a:latin typeface="ＤＦ特太ゴシック体" pitchFamily="1" charset="-128"/>
              <a:ea typeface="ＤＦ特太ゴシック体" pitchFamily="1" charset="-128"/>
            </a:endParaRPr>
          </a:p>
        </p:txBody>
      </p:sp>
      <p:sp>
        <p:nvSpPr>
          <p:cNvPr id="11267" name="Text Box 22"/>
          <p:cNvSpPr txBox="1">
            <a:spLocks noChangeArrowheads="1"/>
          </p:cNvSpPr>
          <p:nvPr/>
        </p:nvSpPr>
        <p:spPr bwMode="auto">
          <a:xfrm>
            <a:off x="106363" y="2714625"/>
            <a:ext cx="48974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sz="2400" b="1">
                <a:latin typeface="HG創英角ﾎﾟｯﾌﾟ体" panose="040B0A09000000000000" pitchFamily="49" charset="-128"/>
                <a:ea typeface="HG創英角ﾎﾟｯﾌﾟ体" panose="040B0A09000000000000" pitchFamily="49" charset="-128"/>
              </a:rPr>
              <a:t>・お父さんやお母さんが，</a:t>
            </a:r>
          </a:p>
        </p:txBody>
      </p:sp>
      <p:sp>
        <p:nvSpPr>
          <p:cNvPr id="11268" name="AutoShape 15"/>
          <p:cNvSpPr>
            <a:spLocks noChangeArrowheads="1"/>
          </p:cNvSpPr>
          <p:nvPr/>
        </p:nvSpPr>
        <p:spPr bwMode="auto">
          <a:xfrm rot="5400000">
            <a:off x="4112419" y="4460081"/>
            <a:ext cx="714375" cy="1795463"/>
          </a:xfrm>
          <a:prstGeom prst="rightArrow">
            <a:avLst>
              <a:gd name="adj1" fmla="val 50000"/>
              <a:gd name="adj2" fmla="val 56208"/>
            </a:avLst>
          </a:prstGeom>
          <a:solidFill>
            <a:srgbClr val="FFCCFF"/>
          </a:solidFill>
          <a:ln w="9525">
            <a:solidFill>
              <a:schemeClr val="tx1"/>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kumimoji="0" lang="ja-JP" altLang="en-US" sz="2400">
              <a:latin typeface="ＤＦ特太ゴシック体" pitchFamily="1" charset="-128"/>
              <a:ea typeface="ＤＦ特太ゴシック体" pitchFamily="1" charset="-128"/>
            </a:endParaRPr>
          </a:p>
        </p:txBody>
      </p:sp>
      <p:sp>
        <p:nvSpPr>
          <p:cNvPr id="11269" name="Text Box 24"/>
          <p:cNvSpPr txBox="1">
            <a:spLocks noChangeArrowheads="1"/>
          </p:cNvSpPr>
          <p:nvPr/>
        </p:nvSpPr>
        <p:spPr bwMode="auto">
          <a:xfrm>
            <a:off x="468313" y="5805488"/>
            <a:ext cx="84248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b="1">
                <a:solidFill>
                  <a:srgbClr val="FF0000"/>
                </a:solidFill>
                <a:latin typeface="HG創英角ﾎﾟｯﾌﾟ体" panose="040B0A09000000000000" pitchFamily="49" charset="-128"/>
                <a:ea typeface="HG創英角ﾎﾟｯﾌﾟ体" panose="040B0A09000000000000" pitchFamily="49" charset="-128"/>
              </a:rPr>
              <a:t>道ってみんなにとって本当に大切なもの！！</a:t>
            </a:r>
          </a:p>
        </p:txBody>
      </p:sp>
      <p:sp>
        <p:nvSpPr>
          <p:cNvPr id="11270" name="Rectangle 56"/>
          <p:cNvSpPr>
            <a:spLocks noChangeArrowheads="1"/>
          </p:cNvSpPr>
          <p:nvPr/>
        </p:nvSpPr>
        <p:spPr bwMode="auto">
          <a:xfrm>
            <a:off x="1682750" y="4941888"/>
            <a:ext cx="182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br>
              <a:rPr lang="ja-JP" altLang="en-US" sz="2400">
                <a:latin typeface="ＤＦ特太ゴシック体" pitchFamily="1" charset="-128"/>
                <a:ea typeface="ＤＦ特太ゴシック体" pitchFamily="1" charset="-128"/>
              </a:rPr>
            </a:br>
            <a:endParaRPr lang="ja-JP" altLang="en-US" sz="2400">
              <a:latin typeface="ＤＦ特太ゴシック体" pitchFamily="1" charset="-128"/>
              <a:ea typeface="ＤＦ特太ゴシック体" pitchFamily="1" charset="-128"/>
            </a:endParaRPr>
          </a:p>
        </p:txBody>
      </p:sp>
      <p:pic>
        <p:nvPicPr>
          <p:cNvPr id="11271" name="Picture 6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7750" y="2061948"/>
            <a:ext cx="4032250" cy="271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11272" name="Text Box 66"/>
          <p:cNvSpPr txBox="1">
            <a:spLocks noChangeArrowheads="1"/>
          </p:cNvSpPr>
          <p:nvPr/>
        </p:nvSpPr>
        <p:spPr bwMode="auto">
          <a:xfrm>
            <a:off x="4787900" y="1916113"/>
            <a:ext cx="2439988" cy="542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latin typeface="ＤＦ特太ゴシック体" pitchFamily="1" charset="-128"/>
              <a:ea typeface="ＤＦ特太ゴシック体" pitchFamily="1" charset="-128"/>
            </a:endParaRPr>
          </a:p>
        </p:txBody>
      </p:sp>
      <p:sp>
        <p:nvSpPr>
          <p:cNvPr id="11273" name="Text Box 22"/>
          <p:cNvSpPr txBox="1">
            <a:spLocks noChangeArrowheads="1"/>
          </p:cNvSpPr>
          <p:nvPr/>
        </p:nvSpPr>
        <p:spPr bwMode="auto">
          <a:xfrm>
            <a:off x="106363" y="3179763"/>
            <a:ext cx="48974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sz="2400" b="1">
                <a:latin typeface="HG創英角ﾎﾟｯﾌﾟ体" panose="040B0A09000000000000" pitchFamily="49" charset="-128"/>
                <a:ea typeface="HG創英角ﾎﾟｯﾌﾟ体" panose="040B0A09000000000000" pitchFamily="49" charset="-128"/>
              </a:rPr>
              <a:t>　仕事や買い物に行けない。</a:t>
            </a:r>
          </a:p>
        </p:txBody>
      </p:sp>
      <p:sp>
        <p:nvSpPr>
          <p:cNvPr id="11274" name="Text Box 22"/>
          <p:cNvSpPr txBox="1">
            <a:spLocks noChangeArrowheads="1"/>
          </p:cNvSpPr>
          <p:nvPr/>
        </p:nvSpPr>
        <p:spPr bwMode="auto">
          <a:xfrm>
            <a:off x="106363" y="3714750"/>
            <a:ext cx="48974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sz="2400" b="1">
                <a:latin typeface="HG創英角ﾎﾟｯﾌﾟ体" panose="040B0A09000000000000" pitchFamily="49" charset="-128"/>
                <a:ea typeface="HG創英角ﾎﾟｯﾌﾟ体" panose="040B0A09000000000000" pitchFamily="49" charset="-128"/>
              </a:rPr>
              <a:t>・みんなは学校にも行けない。</a:t>
            </a:r>
          </a:p>
        </p:txBody>
      </p:sp>
      <p:sp>
        <p:nvSpPr>
          <p:cNvPr id="11275" name="Text Box 22"/>
          <p:cNvSpPr txBox="1">
            <a:spLocks noChangeArrowheads="1"/>
          </p:cNvSpPr>
          <p:nvPr/>
        </p:nvSpPr>
        <p:spPr bwMode="auto">
          <a:xfrm>
            <a:off x="106363" y="4214813"/>
            <a:ext cx="48974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sz="2400" b="1">
                <a:latin typeface="HG創英角ﾎﾟｯﾌﾟ体" panose="040B0A09000000000000" pitchFamily="49" charset="-128"/>
                <a:ea typeface="HG創英角ﾎﾟｯﾌﾟ体" panose="040B0A09000000000000" pitchFamily="49" charset="-128"/>
              </a:rPr>
              <a:t>・食べ物も届かない。</a:t>
            </a:r>
          </a:p>
        </p:txBody>
      </p:sp>
      <p:sp>
        <p:nvSpPr>
          <p:cNvPr id="11276" name="Text Box 21"/>
          <p:cNvSpPr txBox="1">
            <a:spLocks noChangeArrowheads="1"/>
          </p:cNvSpPr>
          <p:nvPr/>
        </p:nvSpPr>
        <p:spPr bwMode="auto">
          <a:xfrm>
            <a:off x="1835150" y="1857375"/>
            <a:ext cx="550068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a:latin typeface="HG創英角ﾎﾟｯﾌﾟ体" panose="040B0A09000000000000" pitchFamily="49" charset="-128"/>
                <a:ea typeface="HG創英角ﾎﾟｯﾌﾟ体" panose="040B0A09000000000000" pitchFamily="49" charset="-128"/>
              </a:rPr>
              <a:t>もし道がなくなったら・・・</a:t>
            </a:r>
          </a:p>
        </p:txBody>
      </p:sp>
      <p:sp>
        <p:nvSpPr>
          <p:cNvPr id="11277"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1F6BB27-0250-44F3-9793-CC36BBD65503}" type="slidenum">
              <a:rPr lang="ja-JP" altLang="en-US" sz="1400" smtClean="0"/>
              <a:pPr>
                <a:spcBef>
                  <a:spcPct val="0"/>
                </a:spcBef>
                <a:buFontTx/>
                <a:buNone/>
              </a:pPr>
              <a:t>3</a:t>
            </a:fld>
            <a:endParaRPr lang="en-US" altLang="ja-JP" sz="140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sz="quarter"/>
          </p:nvPr>
        </p:nvSpPr>
        <p:spPr>
          <a:xfrm>
            <a:off x="1042988" y="188913"/>
            <a:ext cx="7793037" cy="1143000"/>
          </a:xfrm>
        </p:spPr>
        <p:txBody>
          <a:bodyPr/>
          <a:lstStyle/>
          <a:p>
            <a:r>
              <a:rPr lang="ja-JP" altLang="en-US" b="1">
                <a:solidFill>
                  <a:srgbClr val="090468"/>
                </a:solidFill>
              </a:rPr>
              <a:t>高速道路ができると・・・</a:t>
            </a:r>
          </a:p>
        </p:txBody>
      </p:sp>
      <p:pic>
        <p:nvPicPr>
          <p:cNvPr id="66563"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9750" y="4411663"/>
            <a:ext cx="4038600" cy="2185987"/>
          </a:xfrm>
        </p:spPr>
      </p:pic>
      <p:pic>
        <p:nvPicPr>
          <p:cNvPr id="66564" name="Picture 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81550" y="4365625"/>
            <a:ext cx="4038600" cy="2187575"/>
          </a:xfrm>
        </p:spPr>
      </p:pic>
      <p:pic>
        <p:nvPicPr>
          <p:cNvPr id="66565" name="Picture 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a:xfrm>
            <a:off x="464890" y="1638300"/>
            <a:ext cx="4032746" cy="2187575"/>
          </a:xfrm>
        </p:spPr>
      </p:pic>
      <p:sp>
        <p:nvSpPr>
          <p:cNvPr id="66566" name="Text Box 8"/>
          <p:cNvSpPr txBox="1">
            <a:spLocks noChangeArrowheads="1"/>
          </p:cNvSpPr>
          <p:nvPr/>
        </p:nvSpPr>
        <p:spPr bwMode="auto">
          <a:xfrm>
            <a:off x="1004888" y="3902075"/>
            <a:ext cx="3263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工場やお店がふえます</a:t>
            </a:r>
          </a:p>
        </p:txBody>
      </p:sp>
      <p:sp>
        <p:nvSpPr>
          <p:cNvPr id="66567" name="Text Box 9"/>
          <p:cNvSpPr txBox="1">
            <a:spLocks noChangeArrowheads="1"/>
          </p:cNvSpPr>
          <p:nvPr/>
        </p:nvSpPr>
        <p:spPr bwMode="auto">
          <a:xfrm>
            <a:off x="5145088" y="3933825"/>
            <a:ext cx="357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遠くまで遊びにいけます</a:t>
            </a:r>
          </a:p>
        </p:txBody>
      </p:sp>
      <p:pic>
        <p:nvPicPr>
          <p:cNvPr id="66568" name="Picture 1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01815" y="1747838"/>
            <a:ext cx="4029819"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スライド番号プレースホルダー 1"/>
          <p:cNvSpPr>
            <a:spLocks noGrp="1"/>
          </p:cNvSpPr>
          <p:nvPr>
            <p:ph type="sldNum" sz="quarter" idx="12"/>
          </p:nvPr>
        </p:nvSpPr>
        <p:spPr>
          <a:xfrm>
            <a:off x="6931025" y="63246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D9EFE93-68C0-48D1-8332-D6E1A18CC8B3}" type="slidenum">
              <a:rPr lang="ja-JP" altLang="en-US" sz="1400" smtClean="0"/>
              <a:pPr>
                <a:spcBef>
                  <a:spcPct val="0"/>
                </a:spcBef>
                <a:buFontTx/>
                <a:buNone/>
              </a:pPr>
              <a:t>30</a:t>
            </a:fld>
            <a:endParaRPr lang="en-US" altLang="ja-JP" sz="1400"/>
          </a:p>
        </p:txBody>
      </p:sp>
      <p:sp>
        <p:nvSpPr>
          <p:cNvPr id="66570" name="正方形/長方形 11"/>
          <p:cNvSpPr>
            <a:spLocks noChangeArrowheads="1"/>
          </p:cNvSpPr>
          <p:nvPr/>
        </p:nvSpPr>
        <p:spPr bwMode="auto">
          <a:xfrm>
            <a:off x="4518025" y="1093788"/>
            <a:ext cx="4572000" cy="2741612"/>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66571" name="Text Box 10"/>
          <p:cNvSpPr txBox="1">
            <a:spLocks noChangeArrowheads="1"/>
          </p:cNvSpPr>
          <p:nvPr/>
        </p:nvSpPr>
        <p:spPr bwMode="auto">
          <a:xfrm>
            <a:off x="928688" y="1200150"/>
            <a:ext cx="341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HG創英角ﾎﾟｯﾌﾟ体" panose="040B0A09000000000000" pitchFamily="49" charset="-128"/>
                <a:ea typeface="HG創英角ﾎﾟｯﾌﾟ体" panose="040B0A09000000000000" pitchFamily="49" charset="-128"/>
              </a:rPr>
              <a:t>じゅうたい</a:t>
            </a:r>
            <a:endParaRPr lang="en-US" altLang="ja-JP" sz="1200">
              <a:latin typeface="HG創英角ﾎﾟｯﾌﾟ体" panose="040B0A09000000000000" pitchFamily="49" charset="-128"/>
              <a:ea typeface="HG創英角ﾎﾟｯﾌﾟ体" panose="040B0A09000000000000" pitchFamily="49" charset="-128"/>
            </a:endParaRPr>
          </a:p>
          <a:p>
            <a:pPr eaLnBrk="1" hangingPunct="1">
              <a:spcBef>
                <a:spcPct val="0"/>
              </a:spcBef>
              <a:buFontTx/>
              <a:buNone/>
            </a:pPr>
            <a:r>
              <a:rPr lang="ja-JP" altLang="en-US" sz="2800">
                <a:latin typeface="HG創英角ﾎﾟｯﾌﾟ体" panose="040B0A09000000000000" pitchFamily="49" charset="-128"/>
                <a:ea typeface="HG創英角ﾎﾟｯﾌﾟ体" panose="040B0A09000000000000" pitchFamily="49" charset="-128"/>
              </a:rPr>
              <a:t>渋滞がなくなります</a:t>
            </a:r>
          </a:p>
        </p:txBody>
      </p:sp>
      <p:sp>
        <p:nvSpPr>
          <p:cNvPr id="66572" name="Text Box 12"/>
          <p:cNvSpPr txBox="1">
            <a:spLocks noChangeArrowheads="1"/>
          </p:cNvSpPr>
          <p:nvPr/>
        </p:nvSpPr>
        <p:spPr bwMode="auto">
          <a:xfrm>
            <a:off x="4545013" y="1217613"/>
            <a:ext cx="45450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HG創英角ﾎﾟｯﾌﾟ体" panose="040B0A09000000000000" pitchFamily="49" charset="-128"/>
                <a:ea typeface="HG創英角ﾎﾟｯﾌﾟ体" panose="040B0A09000000000000" pitchFamily="49" charset="-128"/>
              </a:rPr>
              <a:t>きんりん</a:t>
            </a:r>
            <a:endParaRPr lang="en-US" altLang="ja-JP" sz="1200">
              <a:latin typeface="HG創英角ﾎﾟｯﾌﾟ体" panose="040B0A09000000000000" pitchFamily="49" charset="-128"/>
              <a:ea typeface="HG創英角ﾎﾟｯﾌﾟ体" panose="040B0A09000000000000" pitchFamily="49" charset="-128"/>
            </a:endParaRPr>
          </a:p>
          <a:p>
            <a:pPr eaLnBrk="1" hangingPunct="1">
              <a:spcBef>
                <a:spcPct val="0"/>
              </a:spcBef>
              <a:buFontTx/>
              <a:buNone/>
            </a:pPr>
            <a:r>
              <a:rPr lang="ja-JP" altLang="en-US" sz="2000">
                <a:latin typeface="HG創英角ﾎﾟｯﾌﾟ体" panose="040B0A09000000000000" pitchFamily="49" charset="-128"/>
                <a:ea typeface="HG創英角ﾎﾟｯﾌﾟ体" panose="040B0A09000000000000" pitchFamily="49" charset="-128"/>
              </a:rPr>
              <a:t>近隣の県とのつながりが強くなります</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sz="quarter"/>
          </p:nvPr>
        </p:nvSpPr>
        <p:spPr>
          <a:xfrm>
            <a:off x="1042988" y="188913"/>
            <a:ext cx="7793037" cy="1143000"/>
          </a:xfrm>
        </p:spPr>
        <p:txBody>
          <a:bodyPr/>
          <a:lstStyle/>
          <a:p>
            <a:r>
              <a:rPr lang="ja-JP" altLang="en-US" b="1">
                <a:solidFill>
                  <a:srgbClr val="090468"/>
                </a:solidFill>
              </a:rPr>
              <a:t>高速道路ができると・・・</a:t>
            </a:r>
          </a:p>
        </p:txBody>
      </p:sp>
      <p:pic>
        <p:nvPicPr>
          <p:cNvPr id="68611"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9750" y="4411663"/>
            <a:ext cx="4038600" cy="2185987"/>
          </a:xfrm>
        </p:spPr>
      </p:pic>
      <p:pic>
        <p:nvPicPr>
          <p:cNvPr id="68612" name="Picture 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81550" y="4365625"/>
            <a:ext cx="4038600" cy="2187575"/>
          </a:xfrm>
        </p:spPr>
      </p:pic>
      <p:pic>
        <p:nvPicPr>
          <p:cNvPr id="68613" name="Picture 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a:xfrm>
            <a:off x="464890" y="1638300"/>
            <a:ext cx="4032746" cy="2187575"/>
          </a:xfrm>
        </p:spPr>
      </p:pic>
      <p:sp>
        <p:nvSpPr>
          <p:cNvPr id="68614" name="Text Box 8"/>
          <p:cNvSpPr txBox="1">
            <a:spLocks noChangeArrowheads="1"/>
          </p:cNvSpPr>
          <p:nvPr/>
        </p:nvSpPr>
        <p:spPr bwMode="auto">
          <a:xfrm>
            <a:off x="1004888" y="3902075"/>
            <a:ext cx="3263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工場やお店がふえます</a:t>
            </a:r>
          </a:p>
        </p:txBody>
      </p:sp>
      <p:sp>
        <p:nvSpPr>
          <p:cNvPr id="68615" name="Text Box 9"/>
          <p:cNvSpPr txBox="1">
            <a:spLocks noChangeArrowheads="1"/>
          </p:cNvSpPr>
          <p:nvPr/>
        </p:nvSpPr>
        <p:spPr bwMode="auto">
          <a:xfrm>
            <a:off x="5145088" y="3933825"/>
            <a:ext cx="357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遠くまで遊びにいけます</a:t>
            </a:r>
          </a:p>
        </p:txBody>
      </p:sp>
      <p:pic>
        <p:nvPicPr>
          <p:cNvPr id="68616" name="Picture 1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01815" y="1747838"/>
            <a:ext cx="4029819"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スライド番号プレースホルダー 1"/>
          <p:cNvSpPr>
            <a:spLocks noGrp="1"/>
          </p:cNvSpPr>
          <p:nvPr>
            <p:ph type="sldNum" sz="quarter" idx="12"/>
          </p:nvPr>
        </p:nvSpPr>
        <p:spPr>
          <a:xfrm>
            <a:off x="6931025" y="63246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4BA7E94-114D-4606-BA71-8E6B33F8E45C}" type="slidenum">
              <a:rPr lang="ja-JP" altLang="en-US" sz="1400" smtClean="0"/>
              <a:pPr>
                <a:spcBef>
                  <a:spcPct val="0"/>
                </a:spcBef>
                <a:buFontTx/>
                <a:buNone/>
              </a:pPr>
              <a:t>31</a:t>
            </a:fld>
            <a:endParaRPr lang="en-US" altLang="ja-JP" sz="1400"/>
          </a:p>
        </p:txBody>
      </p:sp>
      <p:sp>
        <p:nvSpPr>
          <p:cNvPr id="68618" name="正方形/長方形 11"/>
          <p:cNvSpPr>
            <a:spLocks noChangeArrowheads="1"/>
          </p:cNvSpPr>
          <p:nvPr/>
        </p:nvSpPr>
        <p:spPr bwMode="auto">
          <a:xfrm>
            <a:off x="461963" y="3856038"/>
            <a:ext cx="4054475" cy="2741612"/>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68619" name="Text Box 10"/>
          <p:cNvSpPr txBox="1">
            <a:spLocks noChangeArrowheads="1"/>
          </p:cNvSpPr>
          <p:nvPr/>
        </p:nvSpPr>
        <p:spPr bwMode="auto">
          <a:xfrm>
            <a:off x="874713" y="1071563"/>
            <a:ext cx="341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HG創英角ﾎﾟｯﾌﾟ体" panose="040B0A09000000000000" pitchFamily="49" charset="-128"/>
                <a:ea typeface="HG創英角ﾎﾟｯﾌﾟ体" panose="040B0A09000000000000" pitchFamily="49" charset="-128"/>
              </a:rPr>
              <a:t>じゅうたい</a:t>
            </a:r>
            <a:endParaRPr lang="en-US" altLang="ja-JP" sz="1200">
              <a:latin typeface="HG創英角ﾎﾟｯﾌﾟ体" panose="040B0A09000000000000" pitchFamily="49" charset="-128"/>
              <a:ea typeface="HG創英角ﾎﾟｯﾌﾟ体" panose="040B0A09000000000000" pitchFamily="49" charset="-128"/>
            </a:endParaRPr>
          </a:p>
          <a:p>
            <a:pPr eaLnBrk="1" hangingPunct="1">
              <a:spcBef>
                <a:spcPct val="0"/>
              </a:spcBef>
              <a:buFontTx/>
              <a:buNone/>
            </a:pPr>
            <a:r>
              <a:rPr lang="ja-JP" altLang="en-US" sz="2800">
                <a:latin typeface="HG創英角ﾎﾟｯﾌﾟ体" panose="040B0A09000000000000" pitchFamily="49" charset="-128"/>
                <a:ea typeface="HG創英角ﾎﾟｯﾌﾟ体" panose="040B0A09000000000000" pitchFamily="49" charset="-128"/>
              </a:rPr>
              <a:t>渋滞がなくなります</a:t>
            </a:r>
          </a:p>
        </p:txBody>
      </p:sp>
      <p:sp>
        <p:nvSpPr>
          <p:cNvPr id="68620" name="Text Box 12"/>
          <p:cNvSpPr txBox="1">
            <a:spLocks noChangeArrowheads="1"/>
          </p:cNvSpPr>
          <p:nvPr/>
        </p:nvSpPr>
        <p:spPr bwMode="auto">
          <a:xfrm>
            <a:off x="4598988" y="1225550"/>
            <a:ext cx="4545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HG創英角ﾎﾟｯﾌﾟ体" panose="040B0A09000000000000" pitchFamily="49" charset="-128"/>
                <a:ea typeface="HG創英角ﾎﾟｯﾌﾟ体" panose="040B0A09000000000000" pitchFamily="49" charset="-128"/>
              </a:rPr>
              <a:t>きんりん</a:t>
            </a:r>
            <a:endParaRPr lang="en-US" altLang="ja-JP" sz="1200">
              <a:latin typeface="HG創英角ﾎﾟｯﾌﾟ体" panose="040B0A09000000000000" pitchFamily="49" charset="-128"/>
              <a:ea typeface="HG創英角ﾎﾟｯﾌﾟ体" panose="040B0A09000000000000" pitchFamily="49" charset="-128"/>
            </a:endParaRPr>
          </a:p>
          <a:p>
            <a:pPr eaLnBrk="1" hangingPunct="1">
              <a:spcBef>
                <a:spcPct val="0"/>
              </a:spcBef>
              <a:buFontTx/>
              <a:buNone/>
            </a:pPr>
            <a:r>
              <a:rPr lang="ja-JP" altLang="en-US" sz="2000">
                <a:latin typeface="HG創英角ﾎﾟｯﾌﾟ体" panose="040B0A09000000000000" pitchFamily="49" charset="-128"/>
                <a:ea typeface="HG創英角ﾎﾟｯﾌﾟ体" panose="040B0A09000000000000" pitchFamily="49" charset="-128"/>
              </a:rPr>
              <a:t>近隣の県とのつながりが強くなります</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sz="quarter"/>
          </p:nvPr>
        </p:nvSpPr>
        <p:spPr>
          <a:xfrm>
            <a:off x="1042988" y="188913"/>
            <a:ext cx="7793037" cy="1143000"/>
          </a:xfrm>
        </p:spPr>
        <p:txBody>
          <a:bodyPr/>
          <a:lstStyle/>
          <a:p>
            <a:r>
              <a:rPr lang="ja-JP" altLang="en-US" b="1">
                <a:solidFill>
                  <a:srgbClr val="090468"/>
                </a:solidFill>
              </a:rPr>
              <a:t>高速道路ができると・・・</a:t>
            </a:r>
          </a:p>
        </p:txBody>
      </p:sp>
      <p:pic>
        <p:nvPicPr>
          <p:cNvPr id="70659"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9750" y="4411663"/>
            <a:ext cx="4038600" cy="2185987"/>
          </a:xfrm>
        </p:spPr>
      </p:pic>
      <p:pic>
        <p:nvPicPr>
          <p:cNvPr id="70660" name="Picture 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81550" y="4365625"/>
            <a:ext cx="4038600" cy="2187575"/>
          </a:xfrm>
        </p:spPr>
      </p:pic>
      <p:pic>
        <p:nvPicPr>
          <p:cNvPr id="70661" name="Picture 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a:xfrm>
            <a:off x="464890" y="1638300"/>
            <a:ext cx="4032746" cy="2187575"/>
          </a:xfrm>
        </p:spPr>
      </p:pic>
      <p:sp>
        <p:nvSpPr>
          <p:cNvPr id="70662" name="Text Box 8"/>
          <p:cNvSpPr txBox="1">
            <a:spLocks noChangeArrowheads="1"/>
          </p:cNvSpPr>
          <p:nvPr/>
        </p:nvSpPr>
        <p:spPr bwMode="auto">
          <a:xfrm>
            <a:off x="1004888" y="3902075"/>
            <a:ext cx="3263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工場やお店がふえます</a:t>
            </a:r>
          </a:p>
        </p:txBody>
      </p:sp>
      <p:sp>
        <p:nvSpPr>
          <p:cNvPr id="70663" name="Text Box 9"/>
          <p:cNvSpPr txBox="1">
            <a:spLocks noChangeArrowheads="1"/>
          </p:cNvSpPr>
          <p:nvPr/>
        </p:nvSpPr>
        <p:spPr bwMode="auto">
          <a:xfrm>
            <a:off x="5145088" y="3933825"/>
            <a:ext cx="357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遠くまで遊びにいけます</a:t>
            </a:r>
          </a:p>
        </p:txBody>
      </p:sp>
      <p:pic>
        <p:nvPicPr>
          <p:cNvPr id="70664" name="Picture 1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01815" y="1747838"/>
            <a:ext cx="4029819"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5" name="スライド番号プレースホルダー 1"/>
          <p:cNvSpPr>
            <a:spLocks noGrp="1"/>
          </p:cNvSpPr>
          <p:nvPr>
            <p:ph type="sldNum" sz="quarter" idx="12"/>
          </p:nvPr>
        </p:nvSpPr>
        <p:spPr>
          <a:xfrm>
            <a:off x="6931025" y="63246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3F4938B-8ECC-4B49-B174-56C5910FA870}" type="slidenum">
              <a:rPr lang="ja-JP" altLang="en-US" sz="1400" smtClean="0"/>
              <a:pPr>
                <a:spcBef>
                  <a:spcPct val="0"/>
                </a:spcBef>
                <a:buFontTx/>
                <a:buNone/>
              </a:pPr>
              <a:t>32</a:t>
            </a:fld>
            <a:endParaRPr lang="en-US" altLang="ja-JP" sz="1400"/>
          </a:p>
        </p:txBody>
      </p:sp>
      <p:sp>
        <p:nvSpPr>
          <p:cNvPr id="70666" name="正方形/長方形 11"/>
          <p:cNvSpPr>
            <a:spLocks noChangeArrowheads="1"/>
          </p:cNvSpPr>
          <p:nvPr/>
        </p:nvSpPr>
        <p:spPr bwMode="auto">
          <a:xfrm>
            <a:off x="4578350" y="3887788"/>
            <a:ext cx="4386263" cy="2709862"/>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70667" name="Text Box 10"/>
          <p:cNvSpPr txBox="1">
            <a:spLocks noChangeArrowheads="1"/>
          </p:cNvSpPr>
          <p:nvPr/>
        </p:nvSpPr>
        <p:spPr bwMode="auto">
          <a:xfrm>
            <a:off x="874713" y="1147763"/>
            <a:ext cx="341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HG創英角ﾎﾟｯﾌﾟ体" panose="040B0A09000000000000" pitchFamily="49" charset="-128"/>
                <a:ea typeface="HG創英角ﾎﾟｯﾌﾟ体" panose="040B0A09000000000000" pitchFamily="49" charset="-128"/>
              </a:rPr>
              <a:t>じゅうたい</a:t>
            </a:r>
            <a:endParaRPr lang="en-US" altLang="ja-JP" sz="1200">
              <a:latin typeface="HG創英角ﾎﾟｯﾌﾟ体" panose="040B0A09000000000000" pitchFamily="49" charset="-128"/>
              <a:ea typeface="HG創英角ﾎﾟｯﾌﾟ体" panose="040B0A09000000000000" pitchFamily="49" charset="-128"/>
            </a:endParaRPr>
          </a:p>
          <a:p>
            <a:pPr eaLnBrk="1" hangingPunct="1">
              <a:spcBef>
                <a:spcPct val="0"/>
              </a:spcBef>
              <a:buFontTx/>
              <a:buNone/>
            </a:pPr>
            <a:r>
              <a:rPr lang="ja-JP" altLang="en-US" sz="2800">
                <a:latin typeface="HG創英角ﾎﾟｯﾌﾟ体" panose="040B0A09000000000000" pitchFamily="49" charset="-128"/>
                <a:ea typeface="HG創英角ﾎﾟｯﾌﾟ体" panose="040B0A09000000000000" pitchFamily="49" charset="-128"/>
              </a:rPr>
              <a:t>渋滞がなくなります</a:t>
            </a:r>
          </a:p>
        </p:txBody>
      </p:sp>
      <p:sp>
        <p:nvSpPr>
          <p:cNvPr id="70668" name="Text Box 12"/>
          <p:cNvSpPr txBox="1">
            <a:spLocks noChangeArrowheads="1"/>
          </p:cNvSpPr>
          <p:nvPr/>
        </p:nvSpPr>
        <p:spPr bwMode="auto">
          <a:xfrm>
            <a:off x="4598988" y="1225550"/>
            <a:ext cx="4545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HG創英角ﾎﾟｯﾌﾟ体" panose="040B0A09000000000000" pitchFamily="49" charset="-128"/>
                <a:ea typeface="HG創英角ﾎﾟｯﾌﾟ体" panose="040B0A09000000000000" pitchFamily="49" charset="-128"/>
              </a:rPr>
              <a:t>きんりん</a:t>
            </a:r>
            <a:endParaRPr lang="en-US" altLang="ja-JP" sz="1200">
              <a:latin typeface="HG創英角ﾎﾟｯﾌﾟ体" panose="040B0A09000000000000" pitchFamily="49" charset="-128"/>
              <a:ea typeface="HG創英角ﾎﾟｯﾌﾟ体" panose="040B0A09000000000000" pitchFamily="49" charset="-128"/>
            </a:endParaRPr>
          </a:p>
          <a:p>
            <a:pPr eaLnBrk="1" hangingPunct="1">
              <a:spcBef>
                <a:spcPct val="0"/>
              </a:spcBef>
              <a:buFontTx/>
              <a:buNone/>
            </a:pPr>
            <a:r>
              <a:rPr lang="ja-JP" altLang="en-US" sz="2000">
                <a:latin typeface="HG創英角ﾎﾟｯﾌﾟ体" panose="040B0A09000000000000" pitchFamily="49" charset="-128"/>
                <a:ea typeface="HG創英角ﾎﾟｯﾌﾟ体" panose="040B0A09000000000000" pitchFamily="49" charset="-128"/>
              </a:rPr>
              <a:t>近隣の県とのつながりが強くなります</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93713" y="49213"/>
            <a:ext cx="8229600" cy="1143000"/>
          </a:xfrm>
        </p:spPr>
        <p:txBody>
          <a:bodyPr/>
          <a:lstStyle/>
          <a:p>
            <a:r>
              <a:rPr lang="ja-JP" altLang="en-US" sz="4000">
                <a:solidFill>
                  <a:srgbClr val="090468"/>
                </a:solidFill>
              </a:rPr>
              <a:t>高速道路で</a:t>
            </a:r>
            <a:r>
              <a:rPr lang="ja-JP" altLang="en-US" sz="4000">
                <a:solidFill>
                  <a:srgbClr val="FF0000"/>
                </a:solidFill>
              </a:rPr>
              <a:t>二酸化炭素</a:t>
            </a:r>
            <a:r>
              <a:rPr lang="ja-JP" altLang="en-US" sz="4000">
                <a:solidFill>
                  <a:srgbClr val="090468"/>
                </a:solidFill>
              </a:rPr>
              <a:t>が減る？！</a:t>
            </a:r>
          </a:p>
        </p:txBody>
      </p:sp>
      <p:sp>
        <p:nvSpPr>
          <p:cNvPr id="72707" name="Rectangle 3"/>
          <p:cNvSpPr>
            <a:spLocks noGrp="1" noChangeArrowheads="1"/>
          </p:cNvSpPr>
          <p:nvPr>
            <p:ph type="body" idx="1"/>
          </p:nvPr>
        </p:nvSpPr>
        <p:spPr>
          <a:xfrm>
            <a:off x="1754188" y="2260600"/>
            <a:ext cx="7069137" cy="1223963"/>
          </a:xfrm>
        </p:spPr>
        <p:txBody>
          <a:bodyPr/>
          <a:lstStyle/>
          <a:p>
            <a:pPr>
              <a:buFont typeface="Wingdings" panose="05000000000000000000" pitchFamily="2" charset="2"/>
              <a:buNone/>
            </a:pPr>
            <a:r>
              <a:rPr lang="ja-JP" altLang="en-US" sz="2800">
                <a:latin typeface="HG創英角ﾎﾟｯﾌﾟ体" panose="040B0A09000000000000" pitchFamily="49" charset="-128"/>
                <a:ea typeface="HG創英角ﾎﾟｯﾌﾟ体" panose="040B0A09000000000000" pitchFamily="49" charset="-128"/>
              </a:rPr>
              <a:t>高速道路ができると，車が出す二酸化炭素</a:t>
            </a:r>
          </a:p>
          <a:p>
            <a:pPr>
              <a:buFont typeface="Wingdings" panose="05000000000000000000" pitchFamily="2" charset="2"/>
              <a:buNone/>
            </a:pPr>
            <a:r>
              <a:rPr lang="ja-JP" altLang="en-US" sz="2800">
                <a:latin typeface="HG創英角ﾎﾟｯﾌﾟ体" panose="040B0A09000000000000" pitchFamily="49" charset="-128"/>
                <a:ea typeface="HG創英角ﾎﾟｯﾌﾟ体" panose="040B0A09000000000000" pitchFamily="49" charset="-128"/>
              </a:rPr>
              <a:t>の量を減らすことができます！！</a:t>
            </a:r>
          </a:p>
          <a:p>
            <a:pPr>
              <a:buFont typeface="Wingdings" panose="05000000000000000000" pitchFamily="2" charset="2"/>
              <a:buNone/>
            </a:pPr>
            <a:endParaRPr lang="ja-JP" altLang="en-US" sz="2800">
              <a:latin typeface="HG創英角ﾎﾟｯﾌﾟ体" panose="040B0A09000000000000" pitchFamily="49" charset="-128"/>
              <a:ea typeface="HG創英角ﾎﾟｯﾌﾟ体" panose="040B0A09000000000000" pitchFamily="49" charset="-128"/>
            </a:endParaRPr>
          </a:p>
        </p:txBody>
      </p:sp>
      <p:pic>
        <p:nvPicPr>
          <p:cNvPr id="72708" name="Picture 6" descr="a026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71475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AutoShape 7"/>
          <p:cNvSpPr>
            <a:spLocks noChangeArrowheads="1"/>
          </p:cNvSpPr>
          <p:nvPr/>
        </p:nvSpPr>
        <p:spPr bwMode="auto">
          <a:xfrm>
            <a:off x="1754188" y="2133600"/>
            <a:ext cx="7007225" cy="1366838"/>
          </a:xfrm>
          <a:prstGeom prst="wedgeRoundRectCallout">
            <a:avLst>
              <a:gd name="adj1" fmla="val -43750"/>
              <a:gd name="adj2" fmla="val 7000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kumimoji="0" lang="ja-JP" altLang="en-US" sz="1800"/>
          </a:p>
        </p:txBody>
      </p:sp>
      <p:sp>
        <p:nvSpPr>
          <p:cNvPr id="72710" name="AutoShape 10"/>
          <p:cNvSpPr>
            <a:spLocks noChangeArrowheads="1"/>
          </p:cNvSpPr>
          <p:nvPr/>
        </p:nvSpPr>
        <p:spPr bwMode="auto">
          <a:xfrm>
            <a:off x="3851275" y="4067175"/>
            <a:ext cx="1512888" cy="1223963"/>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72711" name="Rectangle 11"/>
          <p:cNvSpPr>
            <a:spLocks noChangeArrowheads="1"/>
          </p:cNvSpPr>
          <p:nvPr/>
        </p:nvSpPr>
        <p:spPr bwMode="auto">
          <a:xfrm>
            <a:off x="781050" y="5330825"/>
            <a:ext cx="75025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a:solidFill>
                  <a:schemeClr val="hlink"/>
                </a:solidFill>
                <a:latin typeface="HGP創英角ﾎﾟｯﾌﾟ体" panose="040B0A00000000000000" pitchFamily="50" charset="-128"/>
                <a:ea typeface="HGP創英角ﾎﾟｯﾌﾟ体" panose="040B0A00000000000000" pitchFamily="50" charset="-128"/>
              </a:rPr>
              <a:t>どうして減らすことができるのでしょうか？</a:t>
            </a:r>
          </a:p>
        </p:txBody>
      </p:sp>
      <p:sp>
        <p:nvSpPr>
          <p:cNvPr id="72712"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822327F-CA20-4E86-B192-D0673F4F5C2E}" type="slidenum">
              <a:rPr lang="ja-JP" altLang="en-US" sz="1400" smtClean="0"/>
              <a:pPr>
                <a:spcBef>
                  <a:spcPct val="0"/>
                </a:spcBef>
                <a:buFontTx/>
                <a:buNone/>
              </a:pPr>
              <a:t>33</a:t>
            </a:fld>
            <a:endParaRPr lang="en-US" altLang="ja-JP" sz="1400"/>
          </a:p>
        </p:txBody>
      </p:sp>
      <p:sp>
        <p:nvSpPr>
          <p:cNvPr id="2" name="テキスト ボックス 1"/>
          <p:cNvSpPr txBox="1"/>
          <p:nvPr/>
        </p:nvSpPr>
        <p:spPr>
          <a:xfrm>
            <a:off x="525463" y="1404938"/>
            <a:ext cx="2709862" cy="511175"/>
          </a:xfrm>
          <a:prstGeom prst="wedgeRoundRectCallout">
            <a:avLst>
              <a:gd name="adj1" fmla="val 77313"/>
              <a:gd name="adj2" fmla="val -144216"/>
              <a:gd name="adj3" fmla="val 16667"/>
            </a:avLst>
          </a:prstGeom>
          <a:solidFill>
            <a:schemeClr val="bg2">
              <a:lumMod val="40000"/>
              <a:lumOff val="60000"/>
            </a:schemeClr>
          </a:solidFill>
          <a:ln>
            <a:solidFill>
              <a:schemeClr val="tx1"/>
            </a:solidFill>
          </a:ln>
        </p:spPr>
        <p:txBody>
          <a:bodyPr>
            <a:spAutoFit/>
          </a:bodyPr>
          <a:lstStyle/>
          <a:p>
            <a:pPr algn="ctr">
              <a:defRPr/>
            </a:pPr>
            <a:r>
              <a:rPr kumimoji="1" lang="ja-JP" altLang="en-US" sz="2400" dirty="0">
                <a:latin typeface="ＤＦ特太ゴシック体" panose="020B0509000000000000" pitchFamily="49" charset="-128"/>
                <a:ea typeface="ＤＦ特太ゴシック体" panose="020B0509000000000000" pitchFamily="49" charset="-128"/>
              </a:rPr>
              <a:t>地球温暖化の原因</a:t>
            </a:r>
          </a:p>
        </p:txBody>
      </p:sp>
      <p:sp>
        <p:nvSpPr>
          <p:cNvPr id="72714" name="テキスト ボックス 2"/>
          <p:cNvSpPr txBox="1">
            <a:spLocks noChangeArrowheads="1"/>
          </p:cNvSpPr>
          <p:nvPr/>
        </p:nvSpPr>
        <p:spPr bwMode="auto">
          <a:xfrm>
            <a:off x="3817938" y="33338"/>
            <a:ext cx="2376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solidFill>
                  <a:srgbClr val="FF0000"/>
                </a:solidFill>
              </a:rPr>
              <a:t>にさんかたんそ</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53975"/>
            <a:ext cx="8229600" cy="1143000"/>
          </a:xfrm>
        </p:spPr>
        <p:txBody>
          <a:bodyPr/>
          <a:lstStyle/>
          <a:p>
            <a:r>
              <a:rPr lang="ja-JP" altLang="en-US" sz="4000">
                <a:solidFill>
                  <a:srgbClr val="090468"/>
                </a:solidFill>
              </a:rPr>
              <a:t>高速道路で二酸化炭素が減る理由</a:t>
            </a:r>
          </a:p>
        </p:txBody>
      </p:sp>
      <p:sp>
        <p:nvSpPr>
          <p:cNvPr id="74755" name="Rectangle 3"/>
          <p:cNvSpPr>
            <a:spLocks noGrp="1" noChangeArrowheads="1"/>
          </p:cNvSpPr>
          <p:nvPr>
            <p:ph type="body" idx="1"/>
          </p:nvPr>
        </p:nvSpPr>
        <p:spPr>
          <a:xfrm>
            <a:off x="538163" y="1484313"/>
            <a:ext cx="7772400" cy="1296987"/>
          </a:xfrm>
        </p:spPr>
        <p:txBody>
          <a:bodyPr/>
          <a:lstStyle/>
          <a:p>
            <a:pPr>
              <a:buFont typeface="Wingdings" panose="05000000000000000000" pitchFamily="2" charset="2"/>
              <a:buNone/>
            </a:pPr>
            <a:r>
              <a:rPr lang="ja-JP" altLang="en-US">
                <a:latin typeface="HGP創英角ﾎﾟｯﾌﾟ体" panose="040B0A00000000000000" pitchFamily="50" charset="-128"/>
                <a:ea typeface="HGP創英角ﾎﾟｯﾌﾟ体" panose="040B0A00000000000000" pitchFamily="50" charset="-128"/>
              </a:rPr>
              <a:t>車が二酸化炭素を出す量は，車の走る</a:t>
            </a:r>
            <a:endParaRPr lang="en-US" altLang="ja-JP">
              <a:latin typeface="HGP創英角ﾎﾟｯﾌﾟ体" panose="040B0A00000000000000" pitchFamily="50" charset="-128"/>
              <a:ea typeface="HGP創英角ﾎﾟｯﾌﾟ体" panose="040B0A00000000000000" pitchFamily="50" charset="-128"/>
            </a:endParaRPr>
          </a:p>
          <a:p>
            <a:pPr>
              <a:buFont typeface="Wingdings" panose="05000000000000000000" pitchFamily="2" charset="2"/>
              <a:buNone/>
            </a:pPr>
            <a:r>
              <a:rPr lang="ja-JP" altLang="en-US">
                <a:latin typeface="HGP創英角ﾎﾟｯﾌﾟ体" panose="040B0A00000000000000" pitchFamily="50" charset="-128"/>
                <a:ea typeface="HGP創英角ﾎﾟｯﾌﾟ体" panose="040B0A00000000000000" pitchFamily="50" charset="-128"/>
              </a:rPr>
              <a:t>スピードと大きな関係があります。</a:t>
            </a:r>
          </a:p>
        </p:txBody>
      </p:sp>
      <p:pic>
        <p:nvPicPr>
          <p:cNvPr id="460806" name="Picture 6" descr="MCj044034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3455988"/>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7"/>
          <p:cNvSpPr>
            <a:spLocks noChangeArrowheads="1"/>
          </p:cNvSpPr>
          <p:nvPr/>
        </p:nvSpPr>
        <p:spPr bwMode="auto">
          <a:xfrm>
            <a:off x="515938" y="3863975"/>
            <a:ext cx="1835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Clr>
                <a:schemeClr val="folHlink"/>
              </a:buClr>
              <a:buSzPct val="60000"/>
              <a:buFont typeface="Wingdings" panose="05000000000000000000" pitchFamily="2" charset="2"/>
              <a:buNone/>
            </a:pPr>
            <a:r>
              <a:rPr lang="ja-JP" altLang="en-US">
                <a:latin typeface="HG創英角ﾎﾟｯﾌﾟ体" panose="040B0A09000000000000" pitchFamily="49" charset="-128"/>
                <a:ea typeface="HG創英角ﾎﾟｯﾌﾟ体" panose="040B0A09000000000000" pitchFamily="49" charset="-128"/>
              </a:rPr>
              <a:t>一般の道</a:t>
            </a:r>
          </a:p>
        </p:txBody>
      </p:sp>
      <p:sp>
        <p:nvSpPr>
          <p:cNvPr id="460809" name="Picture 9" descr="MCj04403370000[1]"/>
          <p:cNvSpPr>
            <a:spLocks noChangeAspect="1" noChangeArrowheads="1"/>
          </p:cNvSpPr>
          <p:nvPr/>
        </p:nvSpPr>
        <p:spPr bwMode="auto">
          <a:xfrm>
            <a:off x="1908175" y="5157788"/>
            <a:ext cx="17272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74759" name="Rectangle 10"/>
          <p:cNvSpPr>
            <a:spLocks noChangeArrowheads="1"/>
          </p:cNvSpPr>
          <p:nvPr/>
        </p:nvSpPr>
        <p:spPr bwMode="auto">
          <a:xfrm>
            <a:off x="395288" y="5570538"/>
            <a:ext cx="18843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Clr>
                <a:schemeClr val="folHlink"/>
              </a:buClr>
              <a:buSzPct val="60000"/>
              <a:buFont typeface="Wingdings" panose="05000000000000000000" pitchFamily="2" charset="2"/>
              <a:buNone/>
            </a:pPr>
            <a:r>
              <a:rPr lang="ja-JP" altLang="en-US">
                <a:solidFill>
                  <a:srgbClr val="FF0000"/>
                </a:solidFill>
                <a:latin typeface="HG創英角ﾎﾟｯﾌﾟ体" panose="040B0A09000000000000" pitchFamily="49" charset="-128"/>
                <a:ea typeface="HG創英角ﾎﾟｯﾌﾟ体" panose="040B0A09000000000000" pitchFamily="49" charset="-128"/>
              </a:rPr>
              <a:t>高速道路</a:t>
            </a:r>
          </a:p>
        </p:txBody>
      </p:sp>
      <p:pic>
        <p:nvPicPr>
          <p:cNvPr id="460812" name="Picture 12" descr="MCj023504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8188" y="3024188"/>
            <a:ext cx="9350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14" name="Picture 14" descr="MCj044034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513" y="3470275"/>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15" name="Rectangle 15"/>
          <p:cNvSpPr>
            <a:spLocks noChangeArrowheads="1"/>
          </p:cNvSpPr>
          <p:nvPr/>
        </p:nvSpPr>
        <p:spPr bwMode="auto">
          <a:xfrm>
            <a:off x="2687638" y="4325938"/>
            <a:ext cx="5676900" cy="8318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400">
                <a:solidFill>
                  <a:schemeClr val="hlink"/>
                </a:solidFill>
                <a:ea typeface="HG創英角ﾎﾟｯﾌﾟ体" panose="040B0A09000000000000" pitchFamily="49" charset="-128"/>
              </a:rPr>
              <a:t>止まったり，動いたりの繰り返しのため</a:t>
            </a:r>
          </a:p>
          <a:p>
            <a:pPr algn="ctr">
              <a:spcBef>
                <a:spcPct val="0"/>
              </a:spcBef>
              <a:buFontTx/>
              <a:buNone/>
            </a:pPr>
            <a:r>
              <a:rPr kumimoji="0" lang="ja-JP" altLang="en-US" sz="2400">
                <a:solidFill>
                  <a:schemeClr val="hlink"/>
                </a:solidFill>
                <a:ea typeface="HG創英角ﾎﾟｯﾌﾟ体" panose="040B0A09000000000000" pitchFamily="49" charset="-128"/>
              </a:rPr>
              <a:t>二酸化炭素の出す量が多い！！</a:t>
            </a:r>
          </a:p>
        </p:txBody>
      </p:sp>
      <p:sp>
        <p:nvSpPr>
          <p:cNvPr id="460816" name="Oval 16"/>
          <p:cNvSpPr>
            <a:spLocks noChangeArrowheads="1"/>
          </p:cNvSpPr>
          <p:nvPr/>
        </p:nvSpPr>
        <p:spPr bwMode="auto">
          <a:xfrm>
            <a:off x="2400300" y="5308600"/>
            <a:ext cx="6553200" cy="1171575"/>
          </a:xfrm>
          <a:prstGeom prst="ellipse">
            <a:avLst/>
          </a:prstGeom>
          <a:solidFill>
            <a:srgbClr val="CCFFCC"/>
          </a:solidFill>
          <a:ln w="9525" algn="ctr">
            <a:solidFill>
              <a:schemeClr val="tx1"/>
            </a:solidFill>
            <a:round/>
            <a:headEnd/>
            <a:tailEnd/>
          </a:ln>
        </p:spPr>
        <p:txBody>
          <a:bodyPr lIns="90000" tIns="46800" rIns="90000" bIns="46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400">
                <a:solidFill>
                  <a:srgbClr val="0944FF"/>
                </a:solidFill>
                <a:latin typeface="HG創英角ﾎﾟｯﾌﾟ体" panose="040B0A09000000000000" pitchFamily="49" charset="-128"/>
                <a:ea typeface="HG創英角ﾎﾟｯﾌﾟ体" panose="040B0A09000000000000" pitchFamily="49" charset="-128"/>
              </a:rPr>
              <a:t>一定の速度で走り続けるので，</a:t>
            </a:r>
          </a:p>
          <a:p>
            <a:pPr algn="ctr">
              <a:spcBef>
                <a:spcPct val="0"/>
              </a:spcBef>
              <a:buFontTx/>
              <a:buNone/>
            </a:pPr>
            <a:r>
              <a:rPr kumimoji="0" lang="ja-JP" altLang="en-US" sz="2400">
                <a:solidFill>
                  <a:srgbClr val="0944FF"/>
                </a:solidFill>
                <a:latin typeface="HG創英角ﾎﾟｯﾌﾟ体" panose="040B0A09000000000000" pitchFamily="49" charset="-128"/>
                <a:ea typeface="HG創英角ﾎﾟｯﾌﾟ体" panose="040B0A09000000000000" pitchFamily="49" charset="-128"/>
              </a:rPr>
              <a:t>二酸化炭素を出す量が少ない！</a:t>
            </a:r>
          </a:p>
        </p:txBody>
      </p:sp>
      <p:sp>
        <p:nvSpPr>
          <p:cNvPr id="74764"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76D1965-C4AA-4259-B5AB-367BF3B12E67}" type="slidenum">
              <a:rPr lang="ja-JP" altLang="en-US" sz="1400" smtClean="0"/>
              <a:pPr>
                <a:spcBef>
                  <a:spcPct val="0"/>
                </a:spcBef>
                <a:buFontTx/>
                <a:buNone/>
              </a:pPr>
              <a:t>34</a:t>
            </a:fld>
            <a:endParaRPr lang="en-US" altLang="ja-JP" sz="1400"/>
          </a:p>
        </p:txBody>
      </p:sp>
      <p:sp>
        <p:nvSpPr>
          <p:cNvPr id="13" name="テキスト ボックス 12"/>
          <p:cNvSpPr txBox="1"/>
          <p:nvPr/>
        </p:nvSpPr>
        <p:spPr>
          <a:xfrm>
            <a:off x="3817938" y="33338"/>
            <a:ext cx="2376487" cy="369887"/>
          </a:xfrm>
          <a:prstGeom prst="rect">
            <a:avLst/>
          </a:prstGeom>
          <a:noFill/>
        </p:spPr>
        <p:txBody>
          <a:bodyPr>
            <a:spAutoFit/>
          </a:bodyPr>
          <a:lstStyle/>
          <a:p>
            <a:pPr>
              <a:defRPr/>
            </a:pPr>
            <a:r>
              <a:rPr kumimoji="1" lang="ja-JP" altLang="en-US" dirty="0" err="1">
                <a:solidFill>
                  <a:schemeClr val="accent6"/>
                </a:solidFill>
              </a:rPr>
              <a:t>にさん</a:t>
            </a:r>
            <a:r>
              <a:rPr kumimoji="1" lang="ja-JP" altLang="en-US" dirty="0">
                <a:solidFill>
                  <a:schemeClr val="accent6"/>
                </a:solidFill>
              </a:rPr>
              <a:t>かたんそ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1.94444E-6 -4.81481E-6 L 0.25 -4.81481E-6 " pathEditMode="relative" rAng="0" ptsTypes="AA">
                                      <p:cBhvr>
                                        <p:cTn id="6" dur="2000" fill="hold"/>
                                        <p:tgtEl>
                                          <p:spTgt spid="460806"/>
                                        </p:tgtEl>
                                        <p:attrNameLst>
                                          <p:attrName>ppt_x</p:attrName>
                                          <p:attrName>ppt_y</p:attrName>
                                        </p:attrNameLst>
                                      </p:cBhvr>
                                      <p:rCtr x="12500" y="0"/>
                                    </p:animMotion>
                                  </p:childTnLst>
                                </p:cTn>
                              </p:par>
                            </p:childTnLst>
                          </p:cTn>
                        </p:par>
                        <p:par>
                          <p:cTn id="7" fill="hold" nodeType="afterGroup">
                            <p:stCondLst>
                              <p:cond delay="2000"/>
                            </p:stCondLst>
                            <p:childTnLst>
                              <p:par>
                                <p:cTn id="8" presetID="1" presetClass="exit" presetSubtype="0" fill="hold" nodeType="afterEffect">
                                  <p:stCondLst>
                                    <p:cond delay="0"/>
                                  </p:stCondLst>
                                  <p:childTnLst>
                                    <p:set>
                                      <p:cBhvr>
                                        <p:cTn id="9" dur="1" fill="hold">
                                          <p:stCondLst>
                                            <p:cond delay="0"/>
                                          </p:stCondLst>
                                        </p:cTn>
                                        <p:tgtEl>
                                          <p:spTgt spid="460806"/>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460814"/>
                                        </p:tgtEl>
                                        <p:attrNameLst>
                                          <p:attrName>style.visibility</p:attrName>
                                        </p:attrNameLst>
                                      </p:cBhvr>
                                      <p:to>
                                        <p:strVal val="visible"/>
                                      </p:to>
                                    </p:set>
                                  </p:childTnLst>
                                </p:cTn>
                              </p:par>
                            </p:childTnLst>
                          </p:cTn>
                        </p:par>
                        <p:par>
                          <p:cTn id="12" fill="hold" nodeType="afterGroup">
                            <p:stCondLst>
                              <p:cond delay="2000"/>
                            </p:stCondLst>
                            <p:childTnLst>
                              <p:par>
                                <p:cTn id="13" presetID="63" presetClass="path" presetSubtype="0" accel="50000" decel="50000" fill="hold" nodeType="afterEffect">
                                  <p:stCondLst>
                                    <p:cond delay="0"/>
                                  </p:stCondLst>
                                  <p:childTnLst>
                                    <p:animMotion origin="layout" path="M 0.00122 1.85185E-6 L 0.54237 -0.00347 " pathEditMode="relative" rAng="0" ptsTypes="AA">
                                      <p:cBhvr>
                                        <p:cTn id="14" dur="2000" fill="hold"/>
                                        <p:tgtEl>
                                          <p:spTgt spid="460814"/>
                                        </p:tgtEl>
                                        <p:attrNameLst>
                                          <p:attrName>ppt_x</p:attrName>
                                          <p:attrName>ppt_y</p:attrName>
                                        </p:attrNameLst>
                                      </p:cBhvr>
                                      <p:rCtr x="27049" y="-185"/>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1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60812"/>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63" presetClass="path" presetSubtype="0" accel="50000" decel="50000" fill="hold" grpId="0" nodeType="clickEffect" nodePh="1">
                                  <p:stCondLst>
                                    <p:cond delay="0"/>
                                  </p:stCondLst>
                                  <p:endCondLst>
                                    <p:cond evt="begin" delay="0">
                                      <p:tn val="23"/>
                                    </p:cond>
                                  </p:endCondLst>
                                  <p:childTnLst>
                                    <p:animMotion origin="layout" path="M 5E-6 -7.51445E-7 L 0.8033 0.00532 " pathEditMode="relative" rAng="0" ptsTypes="AA">
                                      <p:cBhvr>
                                        <p:cTn id="24" dur="2000" fill="hold"/>
                                        <p:tgtEl>
                                          <p:spTgt spid="460809"/>
                                        </p:tgtEl>
                                        <p:attrNameLst>
                                          <p:attrName>ppt_x</p:attrName>
                                          <p:attrName>ppt_y</p:attrName>
                                        </p:attrNameLst>
                                      </p:cBhvr>
                                      <p:rCtr x="40156" y="254"/>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0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9" grpId="0" animBg="1"/>
      <p:bldP spid="460815" grpId="0" animBg="1"/>
      <p:bldP spid="4608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39750" y="1412875"/>
            <a:ext cx="8229600" cy="1143000"/>
          </a:xfrm>
        </p:spPr>
        <p:txBody>
          <a:bodyPr/>
          <a:lstStyle/>
          <a:p>
            <a:pPr eaLnBrk="1" hangingPunct="1"/>
            <a:r>
              <a:rPr lang="ja-JP" altLang="en-US" sz="6000">
                <a:latin typeface="ＤＦ特太ゴシック体" pitchFamily="1" charset="-128"/>
              </a:rPr>
              <a:t>ここで</a:t>
            </a:r>
            <a:r>
              <a:rPr lang="ja-JP" altLang="en-US" sz="6000">
                <a:solidFill>
                  <a:srgbClr val="FF0000"/>
                </a:solidFill>
                <a:latin typeface="ＤＦ特太ゴシック体" pitchFamily="1" charset="-128"/>
              </a:rPr>
              <a:t>クイズ</a:t>
            </a:r>
            <a:r>
              <a:rPr lang="ja-JP" altLang="en-US" sz="6000">
                <a:latin typeface="ＤＦ特太ゴシック体" pitchFamily="1" charset="-128"/>
              </a:rPr>
              <a:t>です！！</a:t>
            </a:r>
          </a:p>
        </p:txBody>
      </p:sp>
      <p:sp>
        <p:nvSpPr>
          <p:cNvPr id="76803"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E879432-551B-42B6-A73F-EC0FB8D23838}" type="slidenum">
              <a:rPr lang="ja-JP" altLang="en-US" sz="1400" smtClean="0"/>
              <a:pPr>
                <a:spcBef>
                  <a:spcPct val="0"/>
                </a:spcBef>
                <a:buFontTx/>
                <a:buNone/>
              </a:pPr>
              <a:t>35</a:t>
            </a:fld>
            <a:endParaRPr lang="en-US" altLang="ja-JP" sz="1400"/>
          </a:p>
        </p:txBody>
      </p:sp>
      <p:pic>
        <p:nvPicPr>
          <p:cNvPr id="76804" name="Picture 6" descr="クエスチョンマークの帽子を被っている女性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2708275"/>
            <a:ext cx="21669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41325" y="188913"/>
            <a:ext cx="8477250" cy="1800225"/>
          </a:xfrm>
        </p:spPr>
        <p:txBody>
          <a:bodyPr/>
          <a:lstStyle/>
          <a:p>
            <a:pPr algn="l" eaLnBrk="1" hangingPunct="1"/>
            <a:r>
              <a:rPr lang="ja-JP" altLang="en-US" sz="3200">
                <a:latin typeface="ＤＦ特太ゴシック体" pitchFamily="1" charset="-128"/>
              </a:rPr>
              <a:t>高速道路の料金を料金所で自動で払うことができるシステムの名前は？</a:t>
            </a:r>
          </a:p>
        </p:txBody>
      </p:sp>
      <p:sp>
        <p:nvSpPr>
          <p:cNvPr id="78851" name="Rectangle 4"/>
          <p:cNvSpPr>
            <a:spLocks noChangeArrowheads="1"/>
          </p:cNvSpPr>
          <p:nvPr/>
        </p:nvSpPr>
        <p:spPr bwMode="auto">
          <a:xfrm>
            <a:off x="442913" y="3295650"/>
            <a:ext cx="47117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3600">
                <a:latin typeface="ＤＦ特太ゴシック体" pitchFamily="1" charset="-128"/>
                <a:ea typeface="ＤＦ特太ゴシック体" pitchFamily="1" charset="-128"/>
              </a:rPr>
              <a:t>②　ＣＥＴ</a:t>
            </a:r>
            <a:endParaRPr kumimoji="0" lang="en-US" altLang="ja-JP" sz="3600">
              <a:latin typeface="ＤＦ特太ゴシック体" pitchFamily="1" charset="-128"/>
              <a:ea typeface="ＤＦ特太ゴシック体" pitchFamily="1" charset="-128"/>
            </a:endParaRPr>
          </a:p>
          <a:p>
            <a:pPr>
              <a:spcBef>
                <a:spcPct val="0"/>
              </a:spcBef>
              <a:buFontTx/>
              <a:buNone/>
            </a:pPr>
            <a:r>
              <a:rPr kumimoji="0" lang="ja-JP" altLang="en-US" sz="3600">
                <a:latin typeface="ＤＦ特太ゴシック体" pitchFamily="1" charset="-128"/>
                <a:ea typeface="ＤＦ特太ゴシック体" pitchFamily="1" charset="-128"/>
              </a:rPr>
              <a:t>（シーイーティー）　</a:t>
            </a:r>
          </a:p>
        </p:txBody>
      </p:sp>
      <p:sp>
        <p:nvSpPr>
          <p:cNvPr id="78852" name="Rectangle 5"/>
          <p:cNvSpPr>
            <a:spLocks noChangeArrowheads="1"/>
          </p:cNvSpPr>
          <p:nvPr/>
        </p:nvSpPr>
        <p:spPr bwMode="auto">
          <a:xfrm>
            <a:off x="442913" y="4818063"/>
            <a:ext cx="434022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3600">
                <a:latin typeface="ＤＦ特太ゴシック体" pitchFamily="1" charset="-128"/>
                <a:ea typeface="ＤＦ特太ゴシック体" pitchFamily="1" charset="-128"/>
              </a:rPr>
              <a:t>③　ＴＣＥ</a:t>
            </a:r>
            <a:endParaRPr kumimoji="0" lang="en-US" altLang="ja-JP" sz="3600">
              <a:latin typeface="ＤＦ特太ゴシック体" pitchFamily="1" charset="-128"/>
              <a:ea typeface="ＤＦ特太ゴシック体" pitchFamily="1" charset="-128"/>
            </a:endParaRPr>
          </a:p>
          <a:p>
            <a:pPr>
              <a:spcBef>
                <a:spcPct val="0"/>
              </a:spcBef>
              <a:buFontTx/>
              <a:buNone/>
            </a:pPr>
            <a:r>
              <a:rPr kumimoji="0" lang="ja-JP" altLang="en-US" sz="3600">
                <a:latin typeface="ＤＦ特太ゴシック体" pitchFamily="1" charset="-128"/>
                <a:ea typeface="ＤＦ特太ゴシック体" pitchFamily="1" charset="-128"/>
              </a:rPr>
              <a:t>（ティーシーイー）</a:t>
            </a:r>
          </a:p>
        </p:txBody>
      </p:sp>
      <p:sp>
        <p:nvSpPr>
          <p:cNvPr id="78853" name="Rectangle 6"/>
          <p:cNvSpPr>
            <a:spLocks noChangeArrowheads="1"/>
          </p:cNvSpPr>
          <p:nvPr/>
        </p:nvSpPr>
        <p:spPr bwMode="auto">
          <a:xfrm>
            <a:off x="442913" y="1844675"/>
            <a:ext cx="439261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3600">
                <a:latin typeface="ＤＦ特太ゴシック体" pitchFamily="1" charset="-128"/>
                <a:ea typeface="ＤＦ特太ゴシック体" pitchFamily="1" charset="-128"/>
              </a:rPr>
              <a:t>①　ＥＴＣ</a:t>
            </a:r>
            <a:endParaRPr kumimoji="0" lang="en-US" altLang="ja-JP" sz="3600">
              <a:latin typeface="ＤＦ特太ゴシック体" pitchFamily="1" charset="-128"/>
              <a:ea typeface="ＤＦ特太ゴシック体" pitchFamily="1" charset="-128"/>
            </a:endParaRPr>
          </a:p>
          <a:p>
            <a:pPr>
              <a:spcBef>
                <a:spcPct val="0"/>
              </a:spcBef>
              <a:buFontTx/>
              <a:buNone/>
            </a:pPr>
            <a:r>
              <a:rPr kumimoji="0" lang="ja-JP" altLang="en-US" sz="3600">
                <a:latin typeface="ＤＦ特太ゴシック体" pitchFamily="1" charset="-128"/>
                <a:ea typeface="ＤＦ特太ゴシック体" pitchFamily="1" charset="-128"/>
              </a:rPr>
              <a:t>（イーティーシー）</a:t>
            </a:r>
          </a:p>
        </p:txBody>
      </p:sp>
      <p:sp>
        <p:nvSpPr>
          <p:cNvPr id="78854"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8CC1721-4A42-4653-B372-C2B6D73465C4}" type="slidenum">
              <a:rPr lang="ja-JP" altLang="en-US" sz="1400" smtClean="0"/>
              <a:pPr>
                <a:spcBef>
                  <a:spcPct val="0"/>
                </a:spcBef>
                <a:buFontTx/>
                <a:buNone/>
              </a:pPr>
              <a:t>36</a:t>
            </a:fld>
            <a:endParaRPr lang="en-US" altLang="ja-JP" sz="1400"/>
          </a:p>
        </p:txBody>
      </p:sp>
      <p:pic>
        <p:nvPicPr>
          <p:cNvPr id="7885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2205" y="2308225"/>
            <a:ext cx="4097615"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92125" y="492125"/>
            <a:ext cx="8229600" cy="1143000"/>
          </a:xfrm>
        </p:spPr>
        <p:txBody>
          <a:bodyPr/>
          <a:lstStyle/>
          <a:p>
            <a:pPr eaLnBrk="1" hangingPunct="1"/>
            <a:r>
              <a:rPr lang="ja-JP" altLang="en-US">
                <a:latin typeface="ＤＦ特太ゴシック体" pitchFamily="1" charset="-128"/>
              </a:rPr>
              <a:t>正解は　　</a:t>
            </a:r>
            <a:r>
              <a:rPr lang="ja-JP" altLang="en-US" sz="6000">
                <a:solidFill>
                  <a:srgbClr val="FF0000"/>
                </a:solidFill>
                <a:latin typeface="ＤＦ特太ゴシック体" pitchFamily="1" charset="-128"/>
              </a:rPr>
              <a:t>①</a:t>
            </a:r>
            <a:r>
              <a:rPr lang="ja-JP" altLang="en-US">
                <a:latin typeface="ＤＦ特太ゴシック体" pitchFamily="1" charset="-128"/>
              </a:rPr>
              <a:t>　　です！！</a:t>
            </a:r>
          </a:p>
        </p:txBody>
      </p:sp>
      <p:sp>
        <p:nvSpPr>
          <p:cNvPr id="474115" name="Text Box 3"/>
          <p:cNvSpPr txBox="1">
            <a:spLocks noChangeArrowheads="1"/>
          </p:cNvSpPr>
          <p:nvPr/>
        </p:nvSpPr>
        <p:spPr bwMode="auto">
          <a:xfrm>
            <a:off x="881063" y="2036763"/>
            <a:ext cx="7451725" cy="2033587"/>
          </a:xfrm>
          <a:prstGeom prst="rect">
            <a:avLst/>
          </a:prstGeom>
          <a:noFill/>
          <a:ln>
            <a:noFill/>
          </a:ln>
          <a:effectLst/>
        </p:spPr>
        <p:txBody>
          <a:bodyPr lIns="90000" tIns="46800" rIns="90000" bIns="46800">
            <a:spAutoFit/>
          </a:bodyPr>
          <a:lstStyle/>
          <a:p>
            <a:pPr eaLnBrk="1" hangingPunct="1">
              <a:spcBef>
                <a:spcPct val="50000"/>
              </a:spcBef>
              <a:defRPr/>
            </a:pPr>
            <a:r>
              <a:rPr kumimoji="1" lang="ja-JP" altLang="en-US" sz="28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ＥＴＣがついている車は，料金所で止まらずに高速道路に乗ることができます。</a:t>
            </a:r>
            <a:endParaRPr kumimoji="1" lang="en-US" altLang="ja-JP" sz="28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endParaRPr>
          </a:p>
          <a:p>
            <a:pPr eaLnBrk="1" hangingPunct="1">
              <a:spcBef>
                <a:spcPct val="50000"/>
              </a:spcBef>
              <a:defRPr/>
            </a:pPr>
            <a:r>
              <a:rPr kumimoji="1" lang="ja-JP" altLang="en-US" sz="28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ＥＴＣ限定のインターチェンジを「スマートインターチェンジ」といいます。</a:t>
            </a:r>
          </a:p>
        </p:txBody>
      </p:sp>
      <p:sp>
        <p:nvSpPr>
          <p:cNvPr id="80900"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525DFA9-0FA7-46B4-ABC7-935786CE7658}" type="slidenum">
              <a:rPr lang="ja-JP" altLang="en-US" sz="1400" smtClean="0"/>
              <a:pPr>
                <a:spcBef>
                  <a:spcPct val="0"/>
                </a:spcBef>
                <a:buFontTx/>
                <a:buNone/>
              </a:pPr>
              <a:t>37</a:t>
            </a:fld>
            <a:endParaRPr lang="en-US" altLang="ja-JP" sz="1400"/>
          </a:p>
        </p:txBody>
      </p:sp>
      <p:grpSp>
        <p:nvGrpSpPr>
          <p:cNvPr id="80901" name="Group 5"/>
          <p:cNvGrpSpPr>
            <a:grpSpLocks/>
          </p:cNvGrpSpPr>
          <p:nvPr/>
        </p:nvGrpSpPr>
        <p:grpSpPr bwMode="auto">
          <a:xfrm>
            <a:off x="1403350" y="4578350"/>
            <a:ext cx="6929438" cy="1905000"/>
            <a:chOff x="936" y="2594"/>
            <a:chExt cx="3704" cy="1200"/>
          </a:xfrm>
        </p:grpSpPr>
        <p:pic>
          <p:nvPicPr>
            <p:cNvPr id="80902" name="Picture 6" descr="MCj041667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 y="2594"/>
              <a:ext cx="1036"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AutoShape 7"/>
            <p:cNvSpPr>
              <a:spLocks noChangeArrowheads="1"/>
            </p:cNvSpPr>
            <p:nvPr/>
          </p:nvSpPr>
          <p:spPr bwMode="auto">
            <a:xfrm>
              <a:off x="2322" y="2594"/>
              <a:ext cx="2318" cy="826"/>
            </a:xfrm>
            <a:prstGeom prst="wedgeRoundRectCallout">
              <a:avLst>
                <a:gd name="adj1" fmla="val -69319"/>
                <a:gd name="adj2" fmla="val -2523"/>
                <a:gd name="adj3" fmla="val 16667"/>
              </a:avLst>
            </a:prstGeom>
            <a:solidFill>
              <a:schemeClr val="bg1"/>
            </a:solidFill>
            <a:ln w="9525" algn="ctr">
              <a:solidFill>
                <a:schemeClr val="tx1"/>
              </a:solidFill>
              <a:miter lim="800000"/>
              <a:headEnd/>
              <a:tailEnd/>
            </a:ln>
          </p:spPr>
          <p:txBody>
            <a:bodyPr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ＤＦ特太ゴシック体" pitchFamily="1" charset="-128"/>
                  <a:ea typeface="ＤＦ特太ゴシック体" pitchFamily="1" charset="-128"/>
                </a:rPr>
                <a:t>高速道路を走る車の９割以上がＥＴＣを使っています！</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852" y="1119188"/>
            <a:ext cx="9139258"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3"/>
          <p:cNvSpPr txBox="1">
            <a:spLocks noChangeArrowheads="1"/>
          </p:cNvSpPr>
          <p:nvPr/>
        </p:nvSpPr>
        <p:spPr bwMode="auto">
          <a:xfrm>
            <a:off x="-180975" y="0"/>
            <a:ext cx="69564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b="1">
                <a:solidFill>
                  <a:srgbClr val="090468"/>
                </a:solidFill>
                <a:ea typeface="ＤＦ特太ゴシック体" pitchFamily="1" charset="-128"/>
              </a:rPr>
              <a:t>スマートインターチェンジ</a:t>
            </a:r>
            <a:endParaRPr lang="en-US" altLang="ja-JP" sz="4000" b="1">
              <a:solidFill>
                <a:srgbClr val="090468"/>
              </a:solidFill>
              <a:ea typeface="ＤＦ特太ゴシック体" pitchFamily="1" charset="-128"/>
            </a:endParaRPr>
          </a:p>
          <a:p>
            <a:pPr algn="ctr" eaLnBrk="1" hangingPunct="1">
              <a:spcBef>
                <a:spcPct val="0"/>
              </a:spcBef>
              <a:buFontTx/>
              <a:buNone/>
            </a:pPr>
            <a:r>
              <a:rPr lang="ja-JP" altLang="en-US" sz="2400">
                <a:ea typeface="HG創英角ﾎﾟｯﾌﾟ体" panose="040B0A09000000000000" pitchFamily="49" charset="-128"/>
              </a:rPr>
              <a:t>（いろんなところに、簡単につくった出入り口）</a:t>
            </a:r>
          </a:p>
        </p:txBody>
      </p:sp>
      <p:sp>
        <p:nvSpPr>
          <p:cNvPr id="82948"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2EE5AD1-0A07-4E06-8538-78371A319744}" type="slidenum">
              <a:rPr lang="ja-JP" altLang="en-US" sz="1400" smtClean="0"/>
              <a:pPr>
                <a:spcBef>
                  <a:spcPct val="0"/>
                </a:spcBef>
                <a:buFontTx/>
                <a:buNone/>
              </a:pPr>
              <a:t>38</a:t>
            </a:fld>
            <a:endParaRPr lang="en-US" altLang="ja-JP" sz="1400"/>
          </a:p>
        </p:txBody>
      </p:sp>
      <p:sp>
        <p:nvSpPr>
          <p:cNvPr id="82949" name="テキスト ボックス 2"/>
          <p:cNvSpPr txBox="1">
            <a:spLocks noChangeArrowheads="1"/>
          </p:cNvSpPr>
          <p:nvPr/>
        </p:nvSpPr>
        <p:spPr bwMode="auto">
          <a:xfrm>
            <a:off x="0" y="1077913"/>
            <a:ext cx="3771900" cy="2308225"/>
          </a:xfrm>
          <a:prstGeom prst="rect">
            <a:avLst/>
          </a:prstGeom>
          <a:solidFill>
            <a:srgbClr val="FFFFCC"/>
          </a:solidFill>
          <a:ln w="9525">
            <a:solidFill>
              <a:srgbClr val="00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a:latin typeface="ＤＦ特太ゴシック体" pitchFamily="1" charset="-128"/>
                <a:ea typeface="ＤＦ特太ゴシック体" pitchFamily="1" charset="-128"/>
              </a:rPr>
              <a:t>茨城県内には，</a:t>
            </a:r>
            <a:endParaRPr lang="en-US" altLang="ja-JP" sz="2400">
              <a:latin typeface="ＤＦ特太ゴシック体" pitchFamily="1" charset="-128"/>
              <a:ea typeface="ＤＦ特太ゴシック体" pitchFamily="1" charset="-128"/>
            </a:endParaRPr>
          </a:p>
          <a:p>
            <a:pPr>
              <a:spcBef>
                <a:spcPct val="0"/>
              </a:spcBef>
              <a:buFontTx/>
              <a:buNone/>
            </a:pPr>
            <a:r>
              <a:rPr lang="ja-JP" altLang="en-US" sz="2400">
                <a:latin typeface="ＤＦ特太ゴシック体" pitchFamily="1" charset="-128"/>
                <a:ea typeface="ＤＦ特太ゴシック体" pitchFamily="1" charset="-128"/>
              </a:rPr>
              <a:t>・東海スマート</a:t>
            </a:r>
            <a:r>
              <a:rPr lang="en-US" altLang="ja-JP" sz="2400">
                <a:latin typeface="ＤＦ特太ゴシック体" pitchFamily="1" charset="-128"/>
                <a:ea typeface="ＤＦ特太ゴシック体" pitchFamily="1" charset="-128"/>
              </a:rPr>
              <a:t>IC</a:t>
            </a:r>
          </a:p>
          <a:p>
            <a:pPr>
              <a:spcBef>
                <a:spcPct val="0"/>
              </a:spcBef>
              <a:buFontTx/>
              <a:buNone/>
            </a:pPr>
            <a:r>
              <a:rPr lang="ja-JP" altLang="en-US" sz="2400">
                <a:latin typeface="ＤＦ特太ゴシック体" pitchFamily="1" charset="-128"/>
                <a:ea typeface="ＤＦ特太ゴシック体" pitchFamily="1" charset="-128"/>
              </a:rPr>
              <a:t>・水戸北スマート</a:t>
            </a:r>
            <a:r>
              <a:rPr lang="en-US" altLang="ja-JP" sz="2400">
                <a:latin typeface="ＤＦ特太ゴシック体" pitchFamily="1" charset="-128"/>
                <a:ea typeface="ＤＦ特太ゴシック体" pitchFamily="1" charset="-128"/>
              </a:rPr>
              <a:t>IC</a:t>
            </a:r>
          </a:p>
          <a:p>
            <a:pPr>
              <a:spcBef>
                <a:spcPct val="0"/>
              </a:spcBef>
              <a:buFontTx/>
              <a:buNone/>
            </a:pPr>
            <a:r>
              <a:rPr lang="ja-JP" altLang="en-US" sz="2400">
                <a:latin typeface="ＤＦ特太ゴシック体" pitchFamily="1" charset="-128"/>
                <a:ea typeface="ＤＦ特太ゴシック体" pitchFamily="1" charset="-128"/>
              </a:rPr>
              <a:t>・友部</a:t>
            </a:r>
            <a:r>
              <a:rPr lang="en-US" altLang="ja-JP" sz="2400">
                <a:latin typeface="ＤＦ特太ゴシック体" pitchFamily="1" charset="-128"/>
                <a:ea typeface="ＤＦ特太ゴシック体" pitchFamily="1" charset="-128"/>
              </a:rPr>
              <a:t>SA</a:t>
            </a:r>
            <a:r>
              <a:rPr lang="ja-JP" altLang="en-US" sz="2400">
                <a:latin typeface="ＤＦ特太ゴシック体" pitchFamily="1" charset="-128"/>
                <a:ea typeface="ＤＦ特太ゴシック体" pitchFamily="1" charset="-128"/>
              </a:rPr>
              <a:t>スマート</a:t>
            </a:r>
            <a:r>
              <a:rPr lang="en-US" altLang="ja-JP" sz="2400">
                <a:latin typeface="ＤＦ特太ゴシック体" pitchFamily="1" charset="-128"/>
                <a:ea typeface="ＤＦ特太ゴシック体" pitchFamily="1" charset="-128"/>
              </a:rPr>
              <a:t>IC</a:t>
            </a:r>
          </a:p>
          <a:p>
            <a:pPr>
              <a:spcBef>
                <a:spcPct val="0"/>
              </a:spcBef>
              <a:buFontTx/>
              <a:buNone/>
            </a:pPr>
            <a:r>
              <a:rPr lang="ja-JP" altLang="en-US" sz="2400">
                <a:latin typeface="ＤＦ特太ゴシック体" pitchFamily="1" charset="-128"/>
                <a:ea typeface="ＤＦ特太ゴシック体" pitchFamily="1" charset="-128"/>
              </a:rPr>
              <a:t>・石岡小美玉スマート</a:t>
            </a:r>
            <a:r>
              <a:rPr lang="en-US" altLang="ja-JP" sz="2400">
                <a:latin typeface="ＤＦ特太ゴシック体" pitchFamily="1" charset="-128"/>
                <a:ea typeface="ＤＦ特太ゴシック体" pitchFamily="1" charset="-128"/>
              </a:rPr>
              <a:t>IC</a:t>
            </a:r>
          </a:p>
          <a:p>
            <a:pPr>
              <a:spcBef>
                <a:spcPct val="0"/>
              </a:spcBef>
              <a:buFontTx/>
              <a:buNone/>
            </a:pPr>
            <a:r>
              <a:rPr lang="ja-JP" altLang="en-US" sz="2400">
                <a:latin typeface="ＤＦ特太ゴシック体" pitchFamily="1" charset="-128"/>
                <a:ea typeface="ＤＦ特太ゴシック体" pitchFamily="1" charset="-128"/>
              </a:rPr>
              <a:t>・つくば西スマート</a:t>
            </a:r>
            <a:r>
              <a:rPr lang="en-US" altLang="ja-JP" sz="2400">
                <a:latin typeface="ＤＦ特太ゴシック体" pitchFamily="1" charset="-128"/>
                <a:ea typeface="ＤＦ特太ゴシック体" pitchFamily="1" charset="-128"/>
              </a:rPr>
              <a:t>IC</a:t>
            </a:r>
          </a:p>
        </p:txBody>
      </p:sp>
      <p:cxnSp>
        <p:nvCxnSpPr>
          <p:cNvPr id="82950" name="直線矢印コネクタ 6"/>
          <p:cNvCxnSpPr>
            <a:cxnSpLocks noChangeShapeType="1"/>
          </p:cNvCxnSpPr>
          <p:nvPr/>
        </p:nvCxnSpPr>
        <p:spPr bwMode="auto">
          <a:xfrm flipH="1" flipV="1">
            <a:off x="3265488" y="6015038"/>
            <a:ext cx="2098675" cy="1184275"/>
          </a:xfrm>
          <a:prstGeom prst="straightConnector1">
            <a:avLst/>
          </a:prstGeom>
          <a:noFill/>
          <a:ln w="76200" algn="ctr">
            <a:solidFill>
              <a:srgbClr val="0000FF"/>
            </a:solidFill>
            <a:prstDash val="sys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951" name="テキスト ボックス 12"/>
          <p:cNvSpPr txBox="1">
            <a:spLocks noChangeArrowheads="1"/>
          </p:cNvSpPr>
          <p:nvPr/>
        </p:nvSpPr>
        <p:spPr bwMode="auto">
          <a:xfrm rot="1167276">
            <a:off x="3914775" y="5875338"/>
            <a:ext cx="22320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6600">
                <a:solidFill>
                  <a:srgbClr val="0070C0"/>
                </a:solidFill>
              </a:rPr>
              <a:t>🚗</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 y="1143000"/>
            <a:ext cx="7570788"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ED24E74-B3F6-4C79-86A6-C3EF9145D0F3}" type="slidenum">
              <a:rPr lang="ja-JP" altLang="en-US" sz="1400" smtClean="0"/>
              <a:pPr>
                <a:spcBef>
                  <a:spcPct val="0"/>
                </a:spcBef>
                <a:buFontTx/>
                <a:buNone/>
              </a:pPr>
              <a:t>39</a:t>
            </a:fld>
            <a:endParaRPr lang="en-US" altLang="ja-JP" sz="1400"/>
          </a:p>
        </p:txBody>
      </p:sp>
      <p:sp>
        <p:nvSpPr>
          <p:cNvPr id="84996" name="テキスト ボックス 3"/>
          <p:cNvSpPr txBox="1">
            <a:spLocks noChangeArrowheads="1"/>
          </p:cNvSpPr>
          <p:nvPr/>
        </p:nvSpPr>
        <p:spPr bwMode="auto">
          <a:xfrm>
            <a:off x="80963" y="161925"/>
            <a:ext cx="8569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800" b="1">
                <a:latin typeface="ＤＦ特太ゴシック体" pitchFamily="1" charset="-128"/>
                <a:ea typeface="ＤＦ特太ゴシック体" pitchFamily="1" charset="-128"/>
              </a:rPr>
              <a:t>圏央道　</a:t>
            </a:r>
            <a:r>
              <a:rPr lang="ja-JP" altLang="en-US" sz="2800" b="1">
                <a:solidFill>
                  <a:srgbClr val="FF0000"/>
                </a:solidFill>
                <a:latin typeface="ＤＦ特太ゴシック体" pitchFamily="1" charset="-128"/>
                <a:ea typeface="ＤＦ特太ゴシック体" pitchFamily="1" charset="-128"/>
              </a:rPr>
              <a:t>つくば西スマート</a:t>
            </a:r>
            <a:r>
              <a:rPr lang="en-US" altLang="ja-JP" sz="2800" b="1">
                <a:solidFill>
                  <a:srgbClr val="FF0000"/>
                </a:solidFill>
                <a:latin typeface="ＤＦ特太ゴシック体" pitchFamily="1" charset="-128"/>
                <a:ea typeface="ＤＦ特太ゴシック体" pitchFamily="1" charset="-128"/>
              </a:rPr>
              <a:t>IC</a:t>
            </a:r>
            <a:r>
              <a:rPr lang="ja-JP" altLang="en-US" sz="2800">
                <a:latin typeface="ＤＦ特太ゴシック体" pitchFamily="1" charset="-128"/>
                <a:ea typeface="ＤＦ特太ゴシック体" pitchFamily="1" charset="-128"/>
              </a:rPr>
              <a:t>は</a:t>
            </a:r>
            <a:endParaRPr lang="en-US" altLang="ja-JP" sz="2800">
              <a:latin typeface="ＤＦ特太ゴシック体" pitchFamily="1" charset="-128"/>
              <a:ea typeface="ＤＦ特太ゴシック体" pitchFamily="1" charset="-128"/>
            </a:endParaRPr>
          </a:p>
          <a:p>
            <a:pPr>
              <a:spcBef>
                <a:spcPct val="0"/>
              </a:spcBef>
              <a:buFontTx/>
              <a:buNone/>
            </a:pPr>
            <a:r>
              <a:rPr lang="ja-JP" altLang="en-US" sz="2800">
                <a:latin typeface="ＤＦ特太ゴシック体" pitchFamily="1" charset="-128"/>
                <a:ea typeface="ＤＦ特太ゴシック体" pitchFamily="1" charset="-128"/>
              </a:rPr>
              <a:t>令和７年３月２３日に、新しく完成しました！！</a:t>
            </a:r>
          </a:p>
        </p:txBody>
      </p:sp>
      <p:sp>
        <p:nvSpPr>
          <p:cNvPr id="84997" name="テキスト ボックス 4"/>
          <p:cNvSpPr>
            <a:spLocks noChangeArrowheads="1"/>
          </p:cNvSpPr>
          <p:nvPr/>
        </p:nvSpPr>
        <p:spPr bwMode="auto">
          <a:xfrm>
            <a:off x="6321425" y="1150938"/>
            <a:ext cx="2625725" cy="2308225"/>
          </a:xfrm>
          <a:prstGeom prst="wedgeRectCallout">
            <a:avLst>
              <a:gd name="adj1" fmla="val 11134"/>
              <a:gd name="adj2" fmla="val 86694"/>
            </a:avLst>
          </a:prstGeom>
          <a:solidFill>
            <a:srgbClr val="FFFFCC"/>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a:latin typeface="ＤＦ特太ゴシック体" pitchFamily="1" charset="-128"/>
                <a:ea typeface="ＤＦ特太ゴシック体" pitchFamily="1" charset="-128"/>
              </a:rPr>
              <a:t>茨城県内では、</a:t>
            </a:r>
            <a:endParaRPr lang="en-US" altLang="ja-JP" sz="2400">
              <a:latin typeface="ＤＦ特太ゴシック体" pitchFamily="1" charset="-128"/>
              <a:ea typeface="ＤＦ特太ゴシック体" pitchFamily="1" charset="-128"/>
            </a:endParaRPr>
          </a:p>
          <a:p>
            <a:pPr>
              <a:spcBef>
                <a:spcPct val="0"/>
              </a:spcBef>
              <a:buFontTx/>
              <a:buNone/>
            </a:pPr>
            <a:r>
              <a:rPr lang="ja-JP" altLang="en-US" sz="2400">
                <a:latin typeface="ＤＦ特太ゴシック体" pitchFamily="1" charset="-128"/>
                <a:ea typeface="ＤＦ特太ゴシック体" pitchFamily="1" charset="-128"/>
              </a:rPr>
              <a:t>このほかにも</a:t>
            </a:r>
            <a:endParaRPr lang="en-US" altLang="ja-JP" sz="2400">
              <a:latin typeface="ＤＦ特太ゴシック体" pitchFamily="1" charset="-128"/>
              <a:ea typeface="ＤＦ特太ゴシック体" pitchFamily="1" charset="-128"/>
            </a:endParaRPr>
          </a:p>
          <a:p>
            <a:pPr>
              <a:spcBef>
                <a:spcPct val="0"/>
              </a:spcBef>
              <a:buFontTx/>
              <a:buNone/>
            </a:pPr>
            <a:r>
              <a:rPr lang="ja-JP" altLang="en-US" sz="2400">
                <a:solidFill>
                  <a:srgbClr val="FF0000"/>
                </a:solidFill>
                <a:latin typeface="ＤＦ特太ゴシック体" pitchFamily="1" charset="-128"/>
                <a:ea typeface="ＤＦ特太ゴシック体" pitchFamily="1" charset="-128"/>
              </a:rPr>
              <a:t>５か所</a:t>
            </a:r>
            <a:r>
              <a:rPr lang="ja-JP" altLang="en-US" sz="2400">
                <a:latin typeface="ＤＦ特太ゴシック体" pitchFamily="1" charset="-128"/>
                <a:ea typeface="ＤＦ特太ゴシック体" pitchFamily="1" charset="-128"/>
              </a:rPr>
              <a:t>の</a:t>
            </a:r>
            <a:endParaRPr lang="en-US" altLang="ja-JP" sz="2400">
              <a:latin typeface="ＤＦ特太ゴシック体" pitchFamily="1" charset="-128"/>
              <a:ea typeface="ＤＦ特太ゴシック体" pitchFamily="1" charset="-128"/>
            </a:endParaRPr>
          </a:p>
          <a:p>
            <a:pPr>
              <a:spcBef>
                <a:spcPct val="0"/>
              </a:spcBef>
              <a:buFontTx/>
              <a:buNone/>
            </a:pPr>
            <a:r>
              <a:rPr lang="ja-JP" altLang="en-US" sz="2400">
                <a:latin typeface="ＤＦ特太ゴシック体" pitchFamily="1" charset="-128"/>
                <a:ea typeface="ＤＦ特太ゴシック体" pitchFamily="1" charset="-128"/>
              </a:rPr>
              <a:t>スマートインターチェンジ</a:t>
            </a:r>
            <a:endParaRPr lang="en-US" altLang="ja-JP" sz="2400">
              <a:latin typeface="ＤＦ特太ゴシック体" pitchFamily="1" charset="-128"/>
              <a:ea typeface="ＤＦ特太ゴシック体" pitchFamily="1" charset="-128"/>
            </a:endParaRPr>
          </a:p>
          <a:p>
            <a:pPr>
              <a:spcBef>
                <a:spcPct val="0"/>
              </a:spcBef>
              <a:buFontTx/>
              <a:buNone/>
            </a:pPr>
            <a:r>
              <a:rPr lang="ja-JP" altLang="en-US" sz="2400">
                <a:latin typeface="ＤＦ特太ゴシック体" pitchFamily="1" charset="-128"/>
                <a:ea typeface="ＤＦ特太ゴシック体" pitchFamily="1" charset="-128"/>
              </a:rPr>
              <a:t>を計画中だよ。</a:t>
            </a:r>
            <a:endParaRPr lang="en-US" altLang="ja-JP" sz="2400">
              <a:latin typeface="ＤＦ特太ゴシック体" pitchFamily="1" charset="-128"/>
              <a:ea typeface="ＤＦ特太ゴシック体" pitchFamily="1" charset="-128"/>
            </a:endParaRPr>
          </a:p>
        </p:txBody>
      </p:sp>
      <p:pic>
        <p:nvPicPr>
          <p:cNvPr id="84998" name="Picture 2" descr="a025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263" y="4365625"/>
            <a:ext cx="1639887"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テキスト ボックス 6"/>
          <p:cNvSpPr txBox="1">
            <a:spLocks noChangeArrowheads="1"/>
          </p:cNvSpPr>
          <p:nvPr/>
        </p:nvSpPr>
        <p:spPr bwMode="auto">
          <a:xfrm>
            <a:off x="2206625" y="6362700"/>
            <a:ext cx="4103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latin typeface="ＤＦ特太ゴシック体" pitchFamily="1" charset="-128"/>
                <a:ea typeface="ＤＦ特太ゴシック体" pitchFamily="1" charset="-128"/>
              </a:rPr>
              <a:t>開通セレモニーの様子</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2"/>
          <p:cNvGrpSpPr>
            <a:grpSpLocks/>
          </p:cNvGrpSpPr>
          <p:nvPr/>
        </p:nvGrpSpPr>
        <p:grpSpPr bwMode="auto">
          <a:xfrm>
            <a:off x="349250" y="3954463"/>
            <a:ext cx="2700338" cy="2314575"/>
            <a:chOff x="156" y="1291"/>
            <a:chExt cx="1701" cy="1458"/>
          </a:xfrm>
        </p:grpSpPr>
        <p:pic>
          <p:nvPicPr>
            <p:cNvPr id="13332" name="Picture 11" descr="画像:Nagaike8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 y="1291"/>
              <a:ext cx="1701" cy="116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33" name="Text Box 16"/>
            <p:cNvSpPr txBox="1">
              <a:spLocks noChangeArrowheads="1"/>
            </p:cNvSpPr>
            <p:nvPr/>
          </p:nvSpPr>
          <p:spPr bwMode="auto">
            <a:xfrm>
              <a:off x="427" y="2457"/>
              <a:ext cx="108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a:solidFill>
                    <a:srgbClr val="090468"/>
                  </a:solidFill>
                  <a:latin typeface="ＤＦ特太ゴシック体" pitchFamily="1" charset="-128"/>
                  <a:ea typeface="ＤＦ特太ゴシック体" pitchFamily="1" charset="-128"/>
                </a:rPr>
                <a:t>歩道</a:t>
              </a:r>
            </a:p>
          </p:txBody>
        </p:sp>
      </p:grpSp>
      <p:grpSp>
        <p:nvGrpSpPr>
          <p:cNvPr id="13315" name="Group 25"/>
          <p:cNvGrpSpPr>
            <a:grpSpLocks/>
          </p:cNvGrpSpPr>
          <p:nvPr/>
        </p:nvGrpSpPr>
        <p:grpSpPr bwMode="auto">
          <a:xfrm>
            <a:off x="5905500" y="3960813"/>
            <a:ext cx="3419475" cy="2324100"/>
            <a:chOff x="3495" y="926"/>
            <a:chExt cx="2125" cy="1606"/>
          </a:xfrm>
        </p:grpSpPr>
        <p:pic>
          <p:nvPicPr>
            <p:cNvPr id="13330" name="Picture 9" descr="画像:Tanzawa doudaira 06-Jun.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0" y="926"/>
              <a:ext cx="1701" cy="127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31" name="Text Box 17"/>
            <p:cNvSpPr txBox="1">
              <a:spLocks noChangeArrowheads="1"/>
            </p:cNvSpPr>
            <p:nvPr/>
          </p:nvSpPr>
          <p:spPr bwMode="auto">
            <a:xfrm>
              <a:off x="3495" y="2212"/>
              <a:ext cx="2125"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a:solidFill>
                    <a:srgbClr val="090468"/>
                  </a:solidFill>
                  <a:latin typeface="ＤＦ特太ゴシック体" pitchFamily="1" charset="-128"/>
                  <a:ea typeface="ＤＦ特太ゴシック体" pitchFamily="1" charset="-128"/>
                </a:rPr>
                <a:t>山道（ハイキング道）</a:t>
              </a:r>
            </a:p>
          </p:txBody>
        </p:sp>
      </p:grpSp>
      <p:grpSp>
        <p:nvGrpSpPr>
          <p:cNvPr id="13316" name="Group 24"/>
          <p:cNvGrpSpPr>
            <a:grpSpLocks/>
          </p:cNvGrpSpPr>
          <p:nvPr/>
        </p:nvGrpSpPr>
        <p:grpSpPr bwMode="auto">
          <a:xfrm>
            <a:off x="3276600" y="1289050"/>
            <a:ext cx="2698750" cy="2417763"/>
            <a:chOff x="2028" y="1619"/>
            <a:chExt cx="1701" cy="1671"/>
          </a:xfrm>
        </p:grpSpPr>
        <p:pic>
          <p:nvPicPr>
            <p:cNvPr id="13328" name="Picture 7" descr="photo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8" y="1619"/>
              <a:ext cx="1701" cy="1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29" name="Text Box 19"/>
            <p:cNvSpPr txBox="1">
              <a:spLocks noChangeArrowheads="1"/>
            </p:cNvSpPr>
            <p:nvPr/>
          </p:nvSpPr>
          <p:spPr bwMode="auto">
            <a:xfrm>
              <a:off x="2334" y="2998"/>
              <a:ext cx="108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a:solidFill>
                    <a:srgbClr val="090468"/>
                  </a:solidFill>
                  <a:latin typeface="ＤＦ特太ゴシック体" pitchFamily="1" charset="-128"/>
                  <a:ea typeface="ＤＦ特太ゴシック体" pitchFamily="1" charset="-128"/>
                </a:rPr>
                <a:t>高速道路</a:t>
              </a:r>
            </a:p>
          </p:txBody>
        </p:sp>
      </p:grpSp>
      <p:grpSp>
        <p:nvGrpSpPr>
          <p:cNvPr id="13317" name="Group 23"/>
          <p:cNvGrpSpPr>
            <a:grpSpLocks/>
          </p:cNvGrpSpPr>
          <p:nvPr/>
        </p:nvGrpSpPr>
        <p:grpSpPr bwMode="auto">
          <a:xfrm>
            <a:off x="349250" y="1289050"/>
            <a:ext cx="2700338" cy="2500313"/>
            <a:chOff x="314" y="2757"/>
            <a:chExt cx="1701" cy="1575"/>
          </a:xfrm>
        </p:grpSpPr>
        <p:pic>
          <p:nvPicPr>
            <p:cNvPr id="13326" name="Picture 13" descr="画像:Sakurabashi Kousaten01.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 y="2757"/>
              <a:ext cx="1701" cy="12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27" name="Text Box 20"/>
            <p:cNvSpPr txBox="1">
              <a:spLocks noChangeArrowheads="1"/>
            </p:cNvSpPr>
            <p:nvPr/>
          </p:nvSpPr>
          <p:spPr bwMode="auto">
            <a:xfrm>
              <a:off x="620" y="4040"/>
              <a:ext cx="108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a:solidFill>
                    <a:srgbClr val="090468"/>
                  </a:solidFill>
                  <a:latin typeface="ＤＦ特太ゴシック体" pitchFamily="1" charset="-128"/>
                  <a:ea typeface="ＤＦ特太ゴシック体" pitchFamily="1" charset="-128"/>
                </a:rPr>
                <a:t>車道</a:t>
              </a:r>
            </a:p>
          </p:txBody>
        </p:sp>
      </p:grpSp>
      <p:grpSp>
        <p:nvGrpSpPr>
          <p:cNvPr id="13318" name="Group 26"/>
          <p:cNvGrpSpPr>
            <a:grpSpLocks/>
          </p:cNvGrpSpPr>
          <p:nvPr/>
        </p:nvGrpSpPr>
        <p:grpSpPr bwMode="auto">
          <a:xfrm>
            <a:off x="6143625" y="1289050"/>
            <a:ext cx="2700338" cy="2486025"/>
            <a:chOff x="3779" y="2773"/>
            <a:chExt cx="1701" cy="1566"/>
          </a:xfrm>
        </p:grpSpPr>
        <p:pic>
          <p:nvPicPr>
            <p:cNvPr id="13324" name="Picture 15" descr="kameo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9" y="2773"/>
              <a:ext cx="1701" cy="127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25" name="Text Box 21"/>
            <p:cNvSpPr txBox="1">
              <a:spLocks noChangeArrowheads="1"/>
            </p:cNvSpPr>
            <p:nvPr/>
          </p:nvSpPr>
          <p:spPr bwMode="auto">
            <a:xfrm>
              <a:off x="3940" y="4047"/>
              <a:ext cx="137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a:solidFill>
                    <a:srgbClr val="090468"/>
                  </a:solidFill>
                  <a:latin typeface="ＤＦ特太ゴシック体" pitchFamily="1" charset="-128"/>
                  <a:ea typeface="ＤＦ特太ゴシック体" pitchFamily="1" charset="-128"/>
                </a:rPr>
                <a:t>山道（道路）</a:t>
              </a:r>
            </a:p>
          </p:txBody>
        </p:sp>
      </p:grpSp>
      <p:sp>
        <p:nvSpPr>
          <p:cNvPr id="13319" name="Rectangle 30"/>
          <p:cNvSpPr>
            <a:spLocks noChangeArrowheads="1"/>
          </p:cNvSpPr>
          <p:nvPr/>
        </p:nvSpPr>
        <p:spPr bwMode="auto">
          <a:xfrm>
            <a:off x="1258888" y="157163"/>
            <a:ext cx="722312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b="1">
                <a:solidFill>
                  <a:srgbClr val="090468"/>
                </a:solidFill>
                <a:latin typeface="ＤＦ特太ゴシック体" pitchFamily="1" charset="-128"/>
                <a:ea typeface="ＤＦ特太ゴシック体" pitchFamily="1" charset="-128"/>
              </a:rPr>
              <a:t>どんな道があるのかな？</a:t>
            </a:r>
            <a:endParaRPr lang="en-US" altLang="ja-JP" sz="4000" b="1">
              <a:solidFill>
                <a:srgbClr val="090468"/>
              </a:solidFill>
              <a:latin typeface="ＤＦ特太ゴシック体" pitchFamily="1" charset="-128"/>
              <a:ea typeface="ＤＦ特太ゴシック体" pitchFamily="1" charset="-128"/>
            </a:endParaRPr>
          </a:p>
        </p:txBody>
      </p:sp>
      <p:sp>
        <p:nvSpPr>
          <p:cNvPr id="13320" name="スライド番号プレースホルダー 6"/>
          <p:cNvSpPr>
            <a:spLocks noGrp="1"/>
          </p:cNvSpPr>
          <p:nvPr>
            <p:ph type="sldNum" sz="quarter" idx="12"/>
          </p:nvPr>
        </p:nvSpPr>
        <p:spPr>
          <a:xfrm>
            <a:off x="6569075"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6C2F443-C82D-4007-9ECB-8ECF399C3C77}" type="slidenum">
              <a:rPr lang="ja-JP" altLang="en-US" sz="1400" smtClean="0"/>
              <a:pPr>
                <a:spcBef>
                  <a:spcPct val="0"/>
                </a:spcBef>
                <a:buFontTx/>
                <a:buNone/>
              </a:pPr>
              <a:t>4</a:t>
            </a:fld>
            <a:endParaRPr lang="en-US" altLang="ja-JP" sz="1400"/>
          </a:p>
        </p:txBody>
      </p:sp>
      <p:grpSp>
        <p:nvGrpSpPr>
          <p:cNvPr id="13321" name="グループ化 2"/>
          <p:cNvGrpSpPr>
            <a:grpSpLocks/>
          </p:cNvGrpSpPr>
          <p:nvPr/>
        </p:nvGrpSpPr>
        <p:grpSpPr bwMode="auto">
          <a:xfrm>
            <a:off x="3240088" y="3954463"/>
            <a:ext cx="2700337" cy="2290762"/>
            <a:chOff x="3262626" y="4103265"/>
            <a:chExt cx="2700000" cy="2511526"/>
          </a:xfrm>
        </p:grpSpPr>
        <p:pic>
          <p:nvPicPr>
            <p:cNvPr id="13322" name="図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262626" y="4103265"/>
              <a:ext cx="2700000" cy="202500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23" name="Text Box 16"/>
            <p:cNvSpPr txBox="1">
              <a:spLocks noChangeArrowheads="1"/>
            </p:cNvSpPr>
            <p:nvPr/>
          </p:nvSpPr>
          <p:spPr bwMode="auto">
            <a:xfrm>
              <a:off x="3748403" y="6150945"/>
              <a:ext cx="1727202"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a:solidFill>
                    <a:srgbClr val="090468"/>
                  </a:solidFill>
                  <a:latin typeface="ＤＦ特太ゴシック体" pitchFamily="1" charset="-128"/>
                  <a:ea typeface="ＤＦ特太ゴシック体" pitchFamily="1" charset="-128"/>
                </a:rPr>
                <a:t>自転車道</a:t>
              </a: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u="sng" dirty="0">
                <a:solidFill>
                  <a:srgbClr val="090468"/>
                </a:solidFill>
                <a:effectLst>
                  <a:outerShdw blurRad="38100" dist="38100" dir="2700000" algn="tl">
                    <a:srgbClr val="C0C0C0"/>
                  </a:outerShdw>
                </a:effectLst>
                <a:ea typeface="HGP創英角ｺﾞｼｯｸUB" pitchFamily="50" charset="-128"/>
              </a:rPr>
              <a:t>今日の授業の内容</a:t>
            </a:r>
            <a:endParaRPr lang="ja-JP" altLang="en-US" dirty="0">
              <a:solidFill>
                <a:srgbClr val="090468"/>
              </a:solidFill>
            </a:endParaRPr>
          </a:p>
        </p:txBody>
      </p:sp>
      <p:sp>
        <p:nvSpPr>
          <p:cNvPr id="87043" name="コンテンツ プレースホルダー 2"/>
          <p:cNvSpPr>
            <a:spLocks noGrp="1"/>
          </p:cNvSpPr>
          <p:nvPr>
            <p:ph idx="1"/>
          </p:nvPr>
        </p:nvSpPr>
        <p:spPr>
          <a:xfrm>
            <a:off x="179388" y="1557338"/>
            <a:ext cx="8229600" cy="4525962"/>
          </a:xfrm>
        </p:spPr>
        <p:txBody>
          <a:bodyPr/>
          <a:lstStyle/>
          <a:p>
            <a:r>
              <a:rPr lang="ja-JP" altLang="en-US" sz="4000">
                <a:solidFill>
                  <a:srgbClr val="090468"/>
                </a:solidFill>
                <a:latin typeface="HGS創英角ﾎﾟｯﾌﾟ体" panose="040B0A00000000000000" pitchFamily="50" charset="-128"/>
                <a:ea typeface="HGS創英角ﾎﾟｯﾌﾟ体" panose="040B0A00000000000000" pitchFamily="50" charset="-128"/>
              </a:rPr>
              <a:t>道づくり</a:t>
            </a:r>
            <a:endParaRPr lang="en-US" altLang="ja-JP" sz="4000">
              <a:solidFill>
                <a:srgbClr val="0944FF"/>
              </a:solidFill>
            </a:endParaRPr>
          </a:p>
          <a:p>
            <a:endParaRPr lang="en-US" altLang="ja-JP" sz="4000">
              <a:solidFill>
                <a:srgbClr val="0944FF"/>
              </a:solidFill>
            </a:endParaRPr>
          </a:p>
          <a:p>
            <a:r>
              <a:rPr lang="ja-JP" altLang="en-US" sz="4000">
                <a:solidFill>
                  <a:srgbClr val="090468"/>
                </a:solidFill>
                <a:latin typeface="HGS創英角ﾎﾟｯﾌﾟ体" panose="040B0A00000000000000" pitchFamily="50" charset="-128"/>
                <a:ea typeface="HGS創英角ﾎﾟｯﾌﾟ体" panose="040B0A00000000000000" pitchFamily="50" charset="-128"/>
              </a:rPr>
              <a:t>高速道路</a:t>
            </a:r>
            <a:endParaRPr lang="en-US" altLang="ja-JP" sz="4000">
              <a:solidFill>
                <a:srgbClr val="090468"/>
              </a:solidFill>
              <a:latin typeface="HGS創英角ﾎﾟｯﾌﾟ体" panose="040B0A00000000000000" pitchFamily="50" charset="-128"/>
              <a:ea typeface="HGS創英角ﾎﾟｯﾌﾟ体" panose="040B0A00000000000000" pitchFamily="50" charset="-128"/>
            </a:endParaRPr>
          </a:p>
          <a:p>
            <a:endParaRPr lang="en-US" altLang="ja-JP" sz="4000">
              <a:solidFill>
                <a:srgbClr val="090468"/>
              </a:solidFill>
              <a:latin typeface="HGS創英角ﾎﾟｯﾌﾟ体" panose="040B0A00000000000000" pitchFamily="50" charset="-128"/>
              <a:ea typeface="HGS創英角ﾎﾟｯﾌﾟ体" panose="040B0A00000000000000" pitchFamily="50" charset="-128"/>
            </a:endParaRPr>
          </a:p>
          <a:p>
            <a:r>
              <a:rPr lang="ja-JP" altLang="en-US" sz="4000">
                <a:solidFill>
                  <a:srgbClr val="090468"/>
                </a:solidFill>
                <a:latin typeface="HGS創英角ﾎﾟｯﾌﾟ体" panose="040B0A00000000000000" pitchFamily="50" charset="-128"/>
                <a:ea typeface="HGS創英角ﾎﾟｯﾌﾟ体" panose="040B0A00000000000000" pitchFamily="50" charset="-128"/>
              </a:rPr>
              <a:t>港づくり</a:t>
            </a:r>
            <a:endParaRPr lang="en-US" altLang="ja-JP" sz="4000">
              <a:solidFill>
                <a:srgbClr val="090468"/>
              </a:solidFill>
              <a:latin typeface="HGS創英角ﾎﾟｯﾌﾟ体" panose="040B0A00000000000000" pitchFamily="50" charset="-128"/>
              <a:ea typeface="HGS創英角ﾎﾟｯﾌﾟ体" panose="040B0A00000000000000" pitchFamily="50" charset="-128"/>
            </a:endParaRPr>
          </a:p>
          <a:p>
            <a:endParaRPr lang="ja-JP" altLang="en-US" sz="4000">
              <a:solidFill>
                <a:srgbClr val="090468"/>
              </a:solidFill>
              <a:latin typeface="HGS創英角ﾎﾟｯﾌﾟ体" panose="040B0A00000000000000" pitchFamily="50" charset="-128"/>
              <a:ea typeface="HGS創英角ﾎﾟｯﾌﾟ体" panose="040B0A00000000000000" pitchFamily="50" charset="-128"/>
            </a:endParaRPr>
          </a:p>
        </p:txBody>
      </p:sp>
      <p:pic>
        <p:nvPicPr>
          <p:cNvPr id="87044" name="Picture 18" descr="douro2"/>
          <p:cNvPicPr>
            <a:picLocks noChangeAspect="1" noChangeArrowheads="1"/>
          </p:cNvPicPr>
          <p:nvPr/>
        </p:nvPicPr>
        <p:blipFill>
          <a:blip r:embed="rId3">
            <a:lum bright="20000" contrast="-10000"/>
            <a:extLst>
              <a:ext uri="{28A0092B-C50C-407E-A947-70E740481C1C}">
                <a14:useLocalDpi xmlns:a14="http://schemas.microsoft.com/office/drawing/2010/main" val="0"/>
              </a:ext>
            </a:extLst>
          </a:blip>
          <a:srcRect/>
          <a:stretch>
            <a:fillRect/>
          </a:stretch>
        </p:blipFill>
        <p:spPr bwMode="auto">
          <a:xfrm>
            <a:off x="3708400" y="1376363"/>
            <a:ext cx="2435225" cy="20129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704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038" y="4175125"/>
            <a:ext cx="2663825" cy="19891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7046" name="Picture 7" descr="photo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5888" y="2003425"/>
            <a:ext cx="2435225" cy="2851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7047" name="スライド番号プレースホルダー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131866A-47EB-4C2B-B3DA-4F2188F9D957}" type="slidenum">
              <a:rPr lang="ja-JP" altLang="en-US" sz="1400" smtClean="0"/>
              <a:pPr>
                <a:spcBef>
                  <a:spcPct val="0"/>
                </a:spcBef>
                <a:buFontTx/>
                <a:buNone/>
              </a:pPr>
              <a:t>40</a:t>
            </a:fld>
            <a:endParaRPr lang="en-US" altLang="ja-JP" sz="1400"/>
          </a:p>
        </p:txBody>
      </p:sp>
      <p:sp>
        <p:nvSpPr>
          <p:cNvPr id="87048" name="テキスト ボックス 2"/>
          <p:cNvSpPr txBox="1">
            <a:spLocks noChangeArrowheads="1"/>
          </p:cNvSpPr>
          <p:nvPr/>
        </p:nvSpPr>
        <p:spPr bwMode="auto">
          <a:xfrm>
            <a:off x="611188" y="4284663"/>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solidFill>
                  <a:srgbClr val="090468"/>
                </a:solidFill>
                <a:latin typeface="HG創英角ﾎﾟｯﾌﾟ体" panose="040B0A09000000000000" pitchFamily="49" charset="-128"/>
                <a:ea typeface="HG創英角ﾎﾟｯﾌﾟ体" panose="040B0A09000000000000" pitchFamily="49" charset="-128"/>
              </a:rPr>
              <a:t>みなと</a:t>
            </a:r>
          </a:p>
        </p:txBody>
      </p:sp>
      <p:sp>
        <p:nvSpPr>
          <p:cNvPr id="87049" name="テキスト ボックス 9"/>
          <p:cNvSpPr txBox="1">
            <a:spLocks noChangeArrowheads="1"/>
          </p:cNvSpPr>
          <p:nvPr/>
        </p:nvSpPr>
        <p:spPr bwMode="auto">
          <a:xfrm>
            <a:off x="852488" y="2781300"/>
            <a:ext cx="237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solidFill>
                  <a:srgbClr val="090468"/>
                </a:solidFill>
                <a:latin typeface="HG創英角ﾎﾟｯﾌﾟ体" panose="040B0A09000000000000" pitchFamily="49" charset="-128"/>
                <a:ea typeface="HG創英角ﾎﾟｯﾌﾟ体" panose="040B0A09000000000000" pitchFamily="49" charset="-128"/>
              </a:rPr>
              <a:t>こうそくどうろ</a:t>
            </a:r>
          </a:p>
        </p:txBody>
      </p:sp>
      <p:sp>
        <p:nvSpPr>
          <p:cNvPr id="87050" name="テキスト ボックス 10"/>
          <p:cNvSpPr txBox="1">
            <a:spLocks noChangeArrowheads="1"/>
          </p:cNvSpPr>
          <p:nvPr/>
        </p:nvSpPr>
        <p:spPr bwMode="auto">
          <a:xfrm>
            <a:off x="725488" y="1355725"/>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solidFill>
                  <a:srgbClr val="090468"/>
                </a:solidFill>
                <a:latin typeface="HG創英角ﾎﾟｯﾌﾟ体" panose="040B0A09000000000000" pitchFamily="49" charset="-128"/>
                <a:ea typeface="HG創英角ﾎﾟｯﾌﾟ体" panose="040B0A09000000000000" pitchFamily="49" charset="-128"/>
              </a:rPr>
              <a:t>みち</a:t>
            </a:r>
          </a:p>
        </p:txBody>
      </p:sp>
      <p:sp>
        <p:nvSpPr>
          <p:cNvPr id="87051" name="正方形/長方形 2"/>
          <p:cNvSpPr>
            <a:spLocks noChangeArrowheads="1"/>
          </p:cNvSpPr>
          <p:nvPr/>
        </p:nvSpPr>
        <p:spPr bwMode="auto">
          <a:xfrm>
            <a:off x="179388" y="4229100"/>
            <a:ext cx="3048000" cy="99377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2"/>
          <p:cNvSpPr>
            <a:spLocks noChangeArrowheads="1"/>
          </p:cNvSpPr>
          <p:nvPr/>
        </p:nvSpPr>
        <p:spPr bwMode="auto">
          <a:xfrm>
            <a:off x="206375" y="30163"/>
            <a:ext cx="78486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rgbClr val="090468"/>
                </a:solidFill>
                <a:latin typeface="ＤＦ特太ゴシック体" pitchFamily="1" charset="-128"/>
                <a:ea typeface="ＤＦ特太ゴシック体" pitchFamily="1" charset="-128"/>
              </a:rPr>
              <a:t>港の役割ってなに？</a:t>
            </a:r>
          </a:p>
        </p:txBody>
      </p:sp>
      <p:sp>
        <p:nvSpPr>
          <p:cNvPr id="89091" name="正方形/長方形 23"/>
          <p:cNvSpPr>
            <a:spLocks noChangeArrowheads="1"/>
          </p:cNvSpPr>
          <p:nvPr/>
        </p:nvSpPr>
        <p:spPr bwMode="auto">
          <a:xfrm>
            <a:off x="1503363" y="2781300"/>
            <a:ext cx="5994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800">
                <a:latin typeface="HG創英角ﾎﾟｯﾌﾟ体" panose="040B0A09000000000000" pitchFamily="49" charset="-128"/>
                <a:ea typeface="HG創英角ﾎﾟｯﾌﾟ体" panose="040B0A09000000000000" pitchFamily="49" charset="-128"/>
              </a:rPr>
              <a:t>人やモノを運べるようにすること</a:t>
            </a:r>
          </a:p>
        </p:txBody>
      </p:sp>
      <p:sp>
        <p:nvSpPr>
          <p:cNvPr id="89092"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71E81C0-BB96-4429-8E6E-DD06307F03D5}" type="slidenum">
              <a:rPr lang="ja-JP" altLang="en-US" sz="1400" smtClean="0"/>
              <a:pPr>
                <a:spcBef>
                  <a:spcPct val="0"/>
                </a:spcBef>
                <a:buFontTx/>
                <a:buNone/>
              </a:pPr>
              <a:t>41</a:t>
            </a:fld>
            <a:endParaRPr lang="en-US" altLang="ja-JP" sz="1400"/>
          </a:p>
        </p:txBody>
      </p:sp>
      <p:sp>
        <p:nvSpPr>
          <p:cNvPr id="89093" name="正方形/長方形 8"/>
          <p:cNvSpPr>
            <a:spLocks noChangeArrowheads="1"/>
          </p:cNvSpPr>
          <p:nvPr/>
        </p:nvSpPr>
        <p:spPr bwMode="auto">
          <a:xfrm>
            <a:off x="2339975" y="6165850"/>
            <a:ext cx="46894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800">
                <a:latin typeface="HG創英角ﾎﾟｯﾌﾟ体" panose="040B0A09000000000000" pitchFamily="49" charset="-128"/>
                <a:ea typeface="HG創英角ﾎﾟｯﾌﾟ体" panose="040B0A09000000000000" pitchFamily="49" charset="-128"/>
              </a:rPr>
              <a:t>安全な港づくりが必要！</a:t>
            </a:r>
          </a:p>
        </p:txBody>
      </p:sp>
      <p:pic>
        <p:nvPicPr>
          <p:cNvPr id="89094" name="Picture 27" descr="ピカピカの家電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5" y="8936038"/>
            <a:ext cx="32385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095" name="グループ化 2"/>
          <p:cNvGrpSpPr>
            <a:grpSpLocks/>
          </p:cNvGrpSpPr>
          <p:nvPr/>
        </p:nvGrpSpPr>
        <p:grpSpPr bwMode="auto">
          <a:xfrm>
            <a:off x="198438" y="-1755775"/>
            <a:ext cx="10672762" cy="4941888"/>
            <a:chOff x="216718" y="-1497372"/>
            <a:chExt cx="10673780" cy="4941888"/>
          </a:xfrm>
        </p:grpSpPr>
        <p:grpSp>
          <p:nvGrpSpPr>
            <p:cNvPr id="89098" name="Group 40"/>
            <p:cNvGrpSpPr>
              <a:grpSpLocks/>
            </p:cNvGrpSpPr>
            <p:nvPr/>
          </p:nvGrpSpPr>
          <p:grpSpPr bwMode="auto">
            <a:xfrm>
              <a:off x="341995" y="-1497372"/>
              <a:ext cx="10548503" cy="4941888"/>
              <a:chOff x="827" y="-2462"/>
              <a:chExt cx="11230" cy="5262"/>
            </a:xfrm>
          </p:grpSpPr>
          <p:pic>
            <p:nvPicPr>
              <p:cNvPr id="89105" name="Picture 36" descr="misc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 y="1900"/>
                <a:ext cx="84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106" name="Group 39"/>
              <p:cNvGrpSpPr>
                <a:grpSpLocks/>
              </p:cNvGrpSpPr>
              <p:nvPr/>
            </p:nvGrpSpPr>
            <p:grpSpPr bwMode="auto">
              <a:xfrm>
                <a:off x="827" y="-2462"/>
                <a:ext cx="11025" cy="5141"/>
                <a:chOff x="827" y="-2462"/>
                <a:chExt cx="11025" cy="5141"/>
              </a:xfrm>
            </p:grpSpPr>
            <p:pic>
              <p:nvPicPr>
                <p:cNvPr id="89107" name="Picture 29" descr="evt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8" y="-2462"/>
                  <a:ext cx="997"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8" name="Picture 30" descr="buz0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3" y="2135"/>
                  <a:ext cx="54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9" name="Picture 31" descr="j0410819[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82" y="316"/>
                  <a:ext cx="1270"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10" name="Text Box 32"/>
                <p:cNvSpPr txBox="1">
                  <a:spLocks noChangeArrowheads="1"/>
                </p:cNvSpPr>
                <p:nvPr/>
              </p:nvSpPr>
              <p:spPr bwMode="auto">
                <a:xfrm>
                  <a:off x="827" y="1612"/>
                  <a:ext cx="12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kumimoji="0" lang="ja-JP" altLang="en-US" sz="2400">
                      <a:solidFill>
                        <a:srgbClr val="FF0066"/>
                      </a:solidFill>
                      <a:latin typeface="Times New Roman" panose="02020603050405020304" pitchFamily="18" charset="0"/>
                      <a:ea typeface="HG創英角ﾎﾟｯﾌﾟ体" panose="040B0A09000000000000" pitchFamily="49" charset="-128"/>
                    </a:rPr>
                    <a:t>食べ物</a:t>
                  </a:r>
                </a:p>
              </p:txBody>
            </p:sp>
            <p:sp>
              <p:nvSpPr>
                <p:cNvPr id="89111" name="Text Box 33"/>
                <p:cNvSpPr txBox="1">
                  <a:spLocks noChangeArrowheads="1"/>
                </p:cNvSpPr>
                <p:nvPr/>
              </p:nvSpPr>
              <p:spPr bwMode="auto">
                <a:xfrm>
                  <a:off x="2207" y="758"/>
                  <a:ext cx="8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kumimoji="0" lang="ja-JP" altLang="en-US" sz="2400">
                      <a:solidFill>
                        <a:srgbClr val="FF0066"/>
                      </a:solidFill>
                      <a:latin typeface="Times New Roman" panose="02020603050405020304" pitchFamily="18" charset="0"/>
                      <a:ea typeface="HG創英角ﾎﾟｯﾌﾟ体" panose="040B0A09000000000000" pitchFamily="49" charset="-128"/>
                    </a:rPr>
                    <a:t>機械</a:t>
                  </a:r>
                </a:p>
              </p:txBody>
            </p:sp>
            <p:sp>
              <p:nvSpPr>
                <p:cNvPr id="89112" name="Text Box 34"/>
                <p:cNvSpPr txBox="1">
                  <a:spLocks noChangeArrowheads="1"/>
                </p:cNvSpPr>
                <p:nvPr/>
              </p:nvSpPr>
              <p:spPr bwMode="auto">
                <a:xfrm>
                  <a:off x="4547" y="796"/>
                  <a:ext cx="8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kumimoji="0" lang="ja-JP" altLang="en-US" sz="2400">
                      <a:solidFill>
                        <a:srgbClr val="FF0066"/>
                      </a:solidFill>
                      <a:latin typeface="Times New Roman" panose="02020603050405020304" pitchFamily="18" charset="0"/>
                      <a:ea typeface="HG創英角ﾎﾟｯﾌﾟ体" panose="040B0A09000000000000" pitchFamily="49" charset="-128"/>
                    </a:rPr>
                    <a:t>旅行</a:t>
                  </a:r>
                </a:p>
              </p:txBody>
            </p:sp>
            <p:sp>
              <p:nvSpPr>
                <p:cNvPr id="89113" name="Text Box 37"/>
                <p:cNvSpPr txBox="1">
                  <a:spLocks noChangeArrowheads="1"/>
                </p:cNvSpPr>
                <p:nvPr/>
              </p:nvSpPr>
              <p:spPr bwMode="auto">
                <a:xfrm>
                  <a:off x="3517" y="1660"/>
                  <a:ext cx="8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kumimoji="0" lang="ja-JP" altLang="en-US" sz="2400">
                      <a:solidFill>
                        <a:srgbClr val="FF0066"/>
                      </a:solidFill>
                      <a:latin typeface="Times New Roman" panose="02020603050405020304" pitchFamily="18" charset="0"/>
                      <a:ea typeface="HG創英角ﾎﾟｯﾌﾟ体" panose="040B0A09000000000000" pitchFamily="49" charset="-128"/>
                    </a:rPr>
                    <a:t>洋服</a:t>
                  </a:r>
                </a:p>
              </p:txBody>
            </p:sp>
          </p:grpSp>
        </p:grpSp>
        <p:pic>
          <p:nvPicPr>
            <p:cNvPr id="89099" name="Picture 2" descr="http://illpop.com/img_illust/car/ship_a1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2651" y="1310940"/>
              <a:ext cx="3841750"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環状矢印 20"/>
            <p:cNvSpPr/>
            <p:nvPr/>
          </p:nvSpPr>
          <p:spPr bwMode="auto">
            <a:xfrm>
              <a:off x="4149330" y="972778"/>
              <a:ext cx="2344962" cy="2098675"/>
            </a:xfrm>
            <a:prstGeom prst="circularArrow">
              <a:avLst>
                <a:gd name="adj1" fmla="val 12500"/>
                <a:gd name="adj2" fmla="val 1142319"/>
                <a:gd name="adj3" fmla="val 20457681"/>
                <a:gd name="adj4" fmla="val 13624241"/>
                <a:gd name="adj5" fmla="val 12500"/>
              </a:avLst>
            </a:prstGeom>
            <a:solidFill>
              <a:srgbClr val="FF0000"/>
            </a:solidFill>
            <a:ln w="9525" cap="flat" cmpd="sng" algn="ctr">
              <a:noFill/>
              <a:prstDash val="solid"/>
              <a:round/>
              <a:headEnd type="none" w="med" len="med"/>
              <a:tailEnd type="none" w="med" len="med"/>
            </a:ln>
            <a:effectLst/>
          </p:spPr>
          <p:txBody>
            <a:bodyPr lIns="90000" tIns="46800" rIns="90000" bIns="46800">
              <a:spAutoFit/>
            </a:bodyPr>
            <a:lstStyle/>
            <a:p>
              <a:pPr>
                <a:defRPr/>
              </a:pPr>
              <a:endParaRPr lang="ja-JP" altLang="en-US">
                <a:latin typeface="Arial" charset="0"/>
              </a:endParaRPr>
            </a:p>
          </p:txBody>
        </p:sp>
        <p:pic>
          <p:nvPicPr>
            <p:cNvPr id="89101" name="図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26507" y="2031020"/>
              <a:ext cx="10795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2" name="Picture 29" descr="野菜のイラスト「カゴに盛られた野菜」"/>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718" y="1302172"/>
              <a:ext cx="13620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3" name="Picture 33" descr="ピカピカの家電のイラスト"/>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6267" y="1959012"/>
              <a:ext cx="1103313"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4" name="図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18395" y="1526964"/>
              <a:ext cx="8032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9096" name="図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04825" y="3429000"/>
            <a:ext cx="399573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図 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716463" y="3429000"/>
            <a:ext cx="36004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2"/>
          <p:cNvSpPr>
            <a:spLocks noChangeArrowheads="1"/>
          </p:cNvSpPr>
          <p:nvPr/>
        </p:nvSpPr>
        <p:spPr bwMode="auto">
          <a:xfrm>
            <a:off x="395288" y="333375"/>
            <a:ext cx="78486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rgbClr val="090468"/>
                </a:solidFill>
                <a:latin typeface="ＤＦ特太ゴシック体" pitchFamily="1" charset="-128"/>
                <a:ea typeface="ＤＦ特太ゴシック体" pitchFamily="1" charset="-128"/>
              </a:rPr>
              <a:t>港のすぐ近くには○○が多い！！</a:t>
            </a:r>
          </a:p>
        </p:txBody>
      </p:sp>
      <p:pic>
        <p:nvPicPr>
          <p:cNvPr id="91139" name="Picture 2" descr="http://illpop.com/img_illust/car/ship_a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3462338"/>
            <a:ext cx="3841750"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フリーフォーム 14"/>
          <p:cNvSpPr>
            <a:spLocks/>
          </p:cNvSpPr>
          <p:nvPr/>
        </p:nvSpPr>
        <p:spPr bwMode="auto">
          <a:xfrm>
            <a:off x="3854450" y="4814888"/>
            <a:ext cx="5559425" cy="1460500"/>
          </a:xfrm>
          <a:custGeom>
            <a:avLst/>
            <a:gdLst>
              <a:gd name="T0" fmla="*/ 275303 w 5560006"/>
              <a:gd name="T1" fmla="*/ 211739 h 1460667"/>
              <a:gd name="T2" fmla="*/ 356637 w 5560006"/>
              <a:gd name="T3" fmla="*/ 184648 h 1460667"/>
              <a:gd name="T4" fmla="*/ 939316 w 5560006"/>
              <a:gd name="T5" fmla="*/ 22099 h 1460667"/>
              <a:gd name="T6" fmla="*/ 1901444 w 5560006"/>
              <a:gd name="T7" fmla="*/ 198160 h 1460667"/>
              <a:gd name="T8" fmla="*/ 2999087 w 5560006"/>
              <a:gd name="T9" fmla="*/ 8587 h 1460667"/>
              <a:gd name="T10" fmla="*/ 4001870 w 5560006"/>
              <a:gd name="T11" fmla="*/ 225251 h 1460667"/>
              <a:gd name="T12" fmla="*/ 5004653 w 5560006"/>
              <a:gd name="T13" fmla="*/ 8587 h 1460667"/>
              <a:gd name="T14" fmla="*/ 5424738 w 5560006"/>
              <a:gd name="T15" fmla="*/ 171068 h 1460667"/>
              <a:gd name="T16" fmla="*/ 5478942 w 5560006"/>
              <a:gd name="T17" fmla="*/ 1268000 h 1460667"/>
              <a:gd name="T18" fmla="*/ 4909796 w 5560006"/>
              <a:gd name="T19" fmla="*/ 1430500 h 1460667"/>
              <a:gd name="T20" fmla="*/ 370157 w 5560006"/>
              <a:gd name="T21" fmla="*/ 1308623 h 1460667"/>
              <a:gd name="T22" fmla="*/ 275303 w 5560006"/>
              <a:gd name="T23" fmla="*/ 211739 h 14606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60006" h="1460667">
                <a:moveTo>
                  <a:pt x="277275" y="213371"/>
                </a:moveTo>
                <a:cubicBezTo>
                  <a:pt x="275000" y="24577"/>
                  <a:pt x="359161" y="186076"/>
                  <a:pt x="359161" y="186076"/>
                </a:cubicBezTo>
                <a:cubicBezTo>
                  <a:pt x="470618" y="154231"/>
                  <a:pt x="686708" y="20028"/>
                  <a:pt x="946015" y="22303"/>
                </a:cubicBezTo>
                <a:cubicBezTo>
                  <a:pt x="1205323" y="24578"/>
                  <a:pt x="1569263" y="201999"/>
                  <a:pt x="1915006" y="199724"/>
                </a:cubicBezTo>
                <a:cubicBezTo>
                  <a:pt x="2260749" y="197449"/>
                  <a:pt x="2667908" y="4106"/>
                  <a:pt x="3020475" y="8655"/>
                </a:cubicBezTo>
                <a:cubicBezTo>
                  <a:pt x="3373042" y="13204"/>
                  <a:pt x="3693764" y="227019"/>
                  <a:pt x="4030409" y="227019"/>
                </a:cubicBezTo>
                <a:cubicBezTo>
                  <a:pt x="4367054" y="227019"/>
                  <a:pt x="4801507" y="17753"/>
                  <a:pt x="5040343" y="8655"/>
                </a:cubicBezTo>
                <a:cubicBezTo>
                  <a:pt x="5279179" y="-444"/>
                  <a:pt x="5383812" y="-39112"/>
                  <a:pt x="5463424" y="172428"/>
                </a:cubicBezTo>
                <a:cubicBezTo>
                  <a:pt x="5543036" y="383968"/>
                  <a:pt x="5604451" y="1066357"/>
                  <a:pt x="5518015" y="1277897"/>
                </a:cubicBezTo>
                <a:cubicBezTo>
                  <a:pt x="5431579" y="1489437"/>
                  <a:pt x="5802343" y="1434846"/>
                  <a:pt x="4944809" y="1441670"/>
                </a:cubicBezTo>
                <a:cubicBezTo>
                  <a:pt x="4087275" y="1448494"/>
                  <a:pt x="1153006" y="1523556"/>
                  <a:pt x="372809" y="1318840"/>
                </a:cubicBezTo>
                <a:cubicBezTo>
                  <a:pt x="-407388" y="1114124"/>
                  <a:pt x="279550" y="402165"/>
                  <a:pt x="277275" y="213371"/>
                </a:cubicBez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2" name="正方形/長方形 1"/>
          <p:cNvSpPr/>
          <p:nvPr/>
        </p:nvSpPr>
        <p:spPr bwMode="auto">
          <a:xfrm>
            <a:off x="-6350" y="4659313"/>
            <a:ext cx="4178300" cy="1374775"/>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latin typeface="Arial" charset="0"/>
            </a:endParaRPr>
          </a:p>
        </p:txBody>
      </p:sp>
      <p:sp>
        <p:nvSpPr>
          <p:cNvPr id="91142" name="正方形/長方形 15"/>
          <p:cNvSpPr>
            <a:spLocks noChangeArrowheads="1"/>
          </p:cNvSpPr>
          <p:nvPr/>
        </p:nvSpPr>
        <p:spPr bwMode="auto">
          <a:xfrm>
            <a:off x="-180975" y="6034088"/>
            <a:ext cx="9618663" cy="4191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91143"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256C014-C011-4365-94A9-90697C237542}" type="slidenum">
              <a:rPr lang="ja-JP" altLang="en-US" sz="1400" smtClean="0"/>
              <a:pPr>
                <a:spcBef>
                  <a:spcPct val="0"/>
                </a:spcBef>
                <a:buFontTx/>
                <a:buNone/>
              </a:pPr>
              <a:t>42</a:t>
            </a:fld>
            <a:endParaRPr lang="en-US" altLang="ja-JP" sz="1400"/>
          </a:p>
        </p:txBody>
      </p:sp>
      <p:sp>
        <p:nvSpPr>
          <p:cNvPr id="91144" name="四角形吹き出し 34"/>
          <p:cNvSpPr>
            <a:spLocks noChangeArrowheads="1"/>
          </p:cNvSpPr>
          <p:nvPr/>
        </p:nvSpPr>
        <p:spPr bwMode="auto">
          <a:xfrm>
            <a:off x="3563938" y="1831975"/>
            <a:ext cx="4679950" cy="585788"/>
          </a:xfrm>
          <a:prstGeom prst="wedgeRectCallout">
            <a:avLst>
              <a:gd name="adj1" fmla="val -42986"/>
              <a:gd name="adj2" fmla="val 79231"/>
            </a:avLst>
          </a:prstGeom>
          <a:solidFill>
            <a:srgbClr val="FFCCFF"/>
          </a:solidFill>
          <a:ln w="9525" algn="ctr">
            <a:solidFill>
              <a:schemeClr val="tx1"/>
            </a:solidFill>
            <a:round/>
            <a:headEnd/>
            <a:tailEnd/>
          </a:ln>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a:latin typeface="HG創英角ﾎﾟｯﾌﾟ体" panose="040B0A09000000000000" pitchFamily="49" charset="-128"/>
                <a:ea typeface="HG創英角ﾎﾟｯﾌﾟ体" panose="040B0A09000000000000" pitchFamily="49" charset="-128"/>
              </a:rPr>
              <a:t>みんなも考えてみよう！</a:t>
            </a:r>
          </a:p>
        </p:txBody>
      </p:sp>
      <p:pic>
        <p:nvPicPr>
          <p:cNvPr id="91145"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4550" y="3084513"/>
            <a:ext cx="207168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雲 2"/>
          <p:cNvSpPr/>
          <p:nvPr/>
        </p:nvSpPr>
        <p:spPr bwMode="auto">
          <a:xfrm>
            <a:off x="134938" y="2868613"/>
            <a:ext cx="3895725" cy="2019300"/>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lIns="90000" tIns="46800" rIns="90000" bIns="46800">
            <a:spAutoFit/>
          </a:bodyPr>
          <a:lstStyle/>
          <a:p>
            <a:pPr algn="ctr">
              <a:defRPr/>
            </a:pPr>
            <a:r>
              <a:rPr lang="ja-JP" altLang="en-US" sz="8000" dirty="0">
                <a:latin typeface="HG創英角ﾎﾟｯﾌﾟ体" panose="040B0A09000000000000" pitchFamily="49" charset="-128"/>
                <a:ea typeface="HG創英角ﾎﾟｯﾌﾟ体" panose="040B0A09000000000000" pitchFamily="49" charset="-128"/>
              </a:rPr>
              <a:t>？？</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illpop.com/img_illust/car/ship_a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3462338"/>
            <a:ext cx="3841750"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22"/>
          <p:cNvSpPr>
            <a:spLocks noChangeArrowheads="1"/>
          </p:cNvSpPr>
          <p:nvPr/>
        </p:nvSpPr>
        <p:spPr bwMode="auto">
          <a:xfrm>
            <a:off x="395288" y="333375"/>
            <a:ext cx="78486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rgbClr val="090468"/>
                </a:solidFill>
                <a:latin typeface="ＤＦ特太ゴシック体" pitchFamily="1" charset="-128"/>
                <a:ea typeface="ＤＦ特太ゴシック体" pitchFamily="1" charset="-128"/>
              </a:rPr>
              <a:t>港のすぐ近くには</a:t>
            </a:r>
            <a:r>
              <a:rPr lang="ja-JP" altLang="en-US" sz="4000" b="1">
                <a:solidFill>
                  <a:srgbClr val="FF0000"/>
                </a:solidFill>
                <a:latin typeface="ＤＦ特太ゴシック体" pitchFamily="1" charset="-128"/>
                <a:ea typeface="ＤＦ特太ゴシック体" pitchFamily="1" charset="-128"/>
              </a:rPr>
              <a:t>工場</a:t>
            </a:r>
            <a:r>
              <a:rPr lang="ja-JP" altLang="en-US" sz="4000">
                <a:solidFill>
                  <a:srgbClr val="090468"/>
                </a:solidFill>
                <a:latin typeface="ＤＦ特太ゴシック体" pitchFamily="1" charset="-128"/>
                <a:ea typeface="ＤＦ特太ゴシック体" pitchFamily="1" charset="-128"/>
              </a:rPr>
              <a:t>が多い！！</a:t>
            </a:r>
          </a:p>
        </p:txBody>
      </p:sp>
      <p:sp>
        <p:nvSpPr>
          <p:cNvPr id="93188" name="フリーフォーム 14"/>
          <p:cNvSpPr>
            <a:spLocks/>
          </p:cNvSpPr>
          <p:nvPr/>
        </p:nvSpPr>
        <p:spPr bwMode="auto">
          <a:xfrm>
            <a:off x="3854450" y="4814888"/>
            <a:ext cx="5559425" cy="1460500"/>
          </a:xfrm>
          <a:custGeom>
            <a:avLst/>
            <a:gdLst>
              <a:gd name="T0" fmla="*/ 275303 w 5560006"/>
              <a:gd name="T1" fmla="*/ 211739 h 1460667"/>
              <a:gd name="T2" fmla="*/ 356637 w 5560006"/>
              <a:gd name="T3" fmla="*/ 184648 h 1460667"/>
              <a:gd name="T4" fmla="*/ 939316 w 5560006"/>
              <a:gd name="T5" fmla="*/ 22099 h 1460667"/>
              <a:gd name="T6" fmla="*/ 1901444 w 5560006"/>
              <a:gd name="T7" fmla="*/ 198160 h 1460667"/>
              <a:gd name="T8" fmla="*/ 2999087 w 5560006"/>
              <a:gd name="T9" fmla="*/ 8587 h 1460667"/>
              <a:gd name="T10" fmla="*/ 4001870 w 5560006"/>
              <a:gd name="T11" fmla="*/ 225251 h 1460667"/>
              <a:gd name="T12" fmla="*/ 5004653 w 5560006"/>
              <a:gd name="T13" fmla="*/ 8587 h 1460667"/>
              <a:gd name="T14" fmla="*/ 5424738 w 5560006"/>
              <a:gd name="T15" fmla="*/ 171068 h 1460667"/>
              <a:gd name="T16" fmla="*/ 5478942 w 5560006"/>
              <a:gd name="T17" fmla="*/ 1268000 h 1460667"/>
              <a:gd name="T18" fmla="*/ 4909796 w 5560006"/>
              <a:gd name="T19" fmla="*/ 1430500 h 1460667"/>
              <a:gd name="T20" fmla="*/ 370157 w 5560006"/>
              <a:gd name="T21" fmla="*/ 1308623 h 1460667"/>
              <a:gd name="T22" fmla="*/ 275303 w 5560006"/>
              <a:gd name="T23" fmla="*/ 211739 h 14606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60006" h="1460667">
                <a:moveTo>
                  <a:pt x="277275" y="213371"/>
                </a:moveTo>
                <a:cubicBezTo>
                  <a:pt x="275000" y="24577"/>
                  <a:pt x="359161" y="186076"/>
                  <a:pt x="359161" y="186076"/>
                </a:cubicBezTo>
                <a:cubicBezTo>
                  <a:pt x="470618" y="154231"/>
                  <a:pt x="686708" y="20028"/>
                  <a:pt x="946015" y="22303"/>
                </a:cubicBezTo>
                <a:cubicBezTo>
                  <a:pt x="1205323" y="24578"/>
                  <a:pt x="1569263" y="201999"/>
                  <a:pt x="1915006" y="199724"/>
                </a:cubicBezTo>
                <a:cubicBezTo>
                  <a:pt x="2260749" y="197449"/>
                  <a:pt x="2667908" y="4106"/>
                  <a:pt x="3020475" y="8655"/>
                </a:cubicBezTo>
                <a:cubicBezTo>
                  <a:pt x="3373042" y="13204"/>
                  <a:pt x="3693764" y="227019"/>
                  <a:pt x="4030409" y="227019"/>
                </a:cubicBezTo>
                <a:cubicBezTo>
                  <a:pt x="4367054" y="227019"/>
                  <a:pt x="4801507" y="17753"/>
                  <a:pt x="5040343" y="8655"/>
                </a:cubicBezTo>
                <a:cubicBezTo>
                  <a:pt x="5279179" y="-444"/>
                  <a:pt x="5383812" y="-39112"/>
                  <a:pt x="5463424" y="172428"/>
                </a:cubicBezTo>
                <a:cubicBezTo>
                  <a:pt x="5543036" y="383968"/>
                  <a:pt x="5604451" y="1066357"/>
                  <a:pt x="5518015" y="1277897"/>
                </a:cubicBezTo>
                <a:cubicBezTo>
                  <a:pt x="5431579" y="1489437"/>
                  <a:pt x="5802343" y="1434846"/>
                  <a:pt x="4944809" y="1441670"/>
                </a:cubicBezTo>
                <a:cubicBezTo>
                  <a:pt x="4087275" y="1448494"/>
                  <a:pt x="1153006" y="1523556"/>
                  <a:pt x="372809" y="1318840"/>
                </a:cubicBezTo>
                <a:cubicBezTo>
                  <a:pt x="-407388" y="1114124"/>
                  <a:pt x="279550" y="402165"/>
                  <a:pt x="277275" y="213371"/>
                </a:cubicBez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2" name="正方形/長方形 1"/>
          <p:cNvSpPr/>
          <p:nvPr/>
        </p:nvSpPr>
        <p:spPr bwMode="auto">
          <a:xfrm>
            <a:off x="-6350" y="4659313"/>
            <a:ext cx="4178300" cy="1374775"/>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latin typeface="Arial" charset="0"/>
            </a:endParaRPr>
          </a:p>
        </p:txBody>
      </p:sp>
      <p:sp>
        <p:nvSpPr>
          <p:cNvPr id="93190" name="正方形/長方形 15"/>
          <p:cNvSpPr>
            <a:spLocks noChangeArrowheads="1"/>
          </p:cNvSpPr>
          <p:nvPr/>
        </p:nvSpPr>
        <p:spPr bwMode="auto">
          <a:xfrm>
            <a:off x="-180975" y="6034088"/>
            <a:ext cx="9618663" cy="4191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93191"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05150E2-B4AD-44F3-B2CE-76D8EF4DF8AF}" type="slidenum">
              <a:rPr lang="ja-JP" altLang="en-US" sz="1400" smtClean="0"/>
              <a:pPr>
                <a:spcBef>
                  <a:spcPct val="0"/>
                </a:spcBef>
                <a:buFontTx/>
                <a:buNone/>
              </a:pPr>
              <a:t>43</a:t>
            </a:fld>
            <a:endParaRPr lang="en-US" altLang="ja-JP" sz="1400"/>
          </a:p>
        </p:txBody>
      </p:sp>
      <p:sp>
        <p:nvSpPr>
          <p:cNvPr id="93192" name="四角形吹き出し 5"/>
          <p:cNvSpPr>
            <a:spLocks noChangeArrowheads="1"/>
          </p:cNvSpPr>
          <p:nvPr/>
        </p:nvSpPr>
        <p:spPr bwMode="auto">
          <a:xfrm>
            <a:off x="2495550" y="1285875"/>
            <a:ext cx="4711700" cy="1387475"/>
          </a:xfrm>
          <a:prstGeom prst="wedgeRectCallout">
            <a:avLst>
              <a:gd name="adj1" fmla="val -42986"/>
              <a:gd name="adj2" fmla="val 79231"/>
            </a:avLst>
          </a:prstGeom>
          <a:solidFill>
            <a:srgbClr val="FFCCFF"/>
          </a:solidFill>
          <a:ln w="9525" algn="ctr">
            <a:solidFill>
              <a:schemeClr val="tx1"/>
            </a:solidFill>
            <a:round/>
            <a:headEnd/>
            <a:tailEnd/>
          </a:ln>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en-US" altLang="ja-JP" sz="1000">
              <a:latin typeface="HG創英角ﾎﾟｯﾌﾟ体" panose="040B0A09000000000000" pitchFamily="49" charset="-128"/>
              <a:ea typeface="HG創英角ﾎﾟｯﾌﾟ体" panose="040B0A09000000000000" pitchFamily="49" charset="-128"/>
            </a:endParaRPr>
          </a:p>
          <a:p>
            <a:pPr>
              <a:spcBef>
                <a:spcPct val="0"/>
              </a:spcBef>
              <a:buFontTx/>
              <a:buNone/>
            </a:pPr>
            <a:r>
              <a:rPr kumimoji="0" lang="ja-JP" altLang="en-US">
                <a:latin typeface="HG創英角ﾎﾟｯﾌﾟ体" panose="040B0A09000000000000" pitchFamily="49" charset="-128"/>
                <a:ea typeface="HG創英角ﾎﾟｯﾌﾟ体" panose="040B0A09000000000000" pitchFamily="49" charset="-128"/>
              </a:rPr>
              <a:t>工場の原料や製品を船で運ぶため！</a:t>
            </a:r>
            <a:endParaRPr kumimoji="0" lang="en-US" altLang="ja-JP" sz="700">
              <a:latin typeface="HG創英角ﾎﾟｯﾌﾟ体" panose="040B0A09000000000000" pitchFamily="49" charset="-128"/>
              <a:ea typeface="HG創英角ﾎﾟｯﾌﾟ体" panose="040B0A09000000000000" pitchFamily="49" charset="-128"/>
            </a:endParaRPr>
          </a:p>
          <a:p>
            <a:pPr>
              <a:spcBef>
                <a:spcPct val="0"/>
              </a:spcBef>
              <a:buFontTx/>
              <a:buNone/>
            </a:pPr>
            <a:endParaRPr kumimoji="0" lang="en-US" altLang="ja-JP" sz="1000">
              <a:latin typeface="HG創英角ﾎﾟｯﾌﾟ体" panose="040B0A09000000000000" pitchFamily="49" charset="-128"/>
              <a:ea typeface="HG創英角ﾎﾟｯﾌﾟ体" panose="040B0A09000000000000" pitchFamily="49" charset="-128"/>
            </a:endParaRPr>
          </a:p>
        </p:txBody>
      </p:sp>
      <p:pic>
        <p:nvPicPr>
          <p:cNvPr id="93193"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4550" y="3084513"/>
            <a:ext cx="207168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環状矢印 24"/>
          <p:cNvSpPr/>
          <p:nvPr/>
        </p:nvSpPr>
        <p:spPr bwMode="auto">
          <a:xfrm rot="20511987">
            <a:off x="3678238" y="2746375"/>
            <a:ext cx="2344737" cy="2098675"/>
          </a:xfrm>
          <a:prstGeom prst="circularArrow">
            <a:avLst>
              <a:gd name="adj1" fmla="val 12500"/>
              <a:gd name="adj2" fmla="val 1142319"/>
              <a:gd name="adj3" fmla="val 20457681"/>
              <a:gd name="adj4" fmla="val 13624241"/>
              <a:gd name="adj5" fmla="val 12500"/>
            </a:avLst>
          </a:prstGeom>
          <a:solidFill>
            <a:srgbClr val="FF0000"/>
          </a:solidFill>
          <a:ln w="9525" cap="flat" cmpd="sng" algn="ctr">
            <a:noFill/>
            <a:prstDash val="solid"/>
            <a:round/>
            <a:headEnd type="none" w="med" len="med"/>
            <a:tailEnd type="none" w="med" len="med"/>
          </a:ln>
          <a:effectLst/>
        </p:spPr>
        <p:txBody>
          <a:bodyPr lIns="90000" tIns="46800" rIns="90000" bIns="46800">
            <a:spAutoFit/>
          </a:bodyPr>
          <a:lstStyle/>
          <a:p>
            <a:pPr>
              <a:defRPr/>
            </a:pPr>
            <a:endParaRPr lang="ja-JP" altLang="en-US">
              <a:latin typeface="Arial" charset="0"/>
            </a:endParaRPr>
          </a:p>
        </p:txBody>
      </p:sp>
      <p:sp>
        <p:nvSpPr>
          <p:cNvPr id="26" name="環状矢印 25"/>
          <p:cNvSpPr/>
          <p:nvPr/>
        </p:nvSpPr>
        <p:spPr bwMode="auto">
          <a:xfrm rot="1107504" flipH="1">
            <a:off x="3814763" y="3402013"/>
            <a:ext cx="2344737" cy="2098675"/>
          </a:xfrm>
          <a:prstGeom prst="circularArrow">
            <a:avLst>
              <a:gd name="adj1" fmla="val 12500"/>
              <a:gd name="adj2" fmla="val 1142319"/>
              <a:gd name="adj3" fmla="val 20457681"/>
              <a:gd name="adj4" fmla="val 13624241"/>
              <a:gd name="adj5" fmla="val 12500"/>
            </a:avLst>
          </a:prstGeom>
          <a:solidFill>
            <a:srgbClr val="FF0000"/>
          </a:solidFill>
          <a:ln w="9525" cap="flat" cmpd="sng" algn="ctr">
            <a:noFill/>
            <a:prstDash val="solid"/>
            <a:round/>
            <a:headEnd type="none" w="med" len="med"/>
            <a:tailEnd type="none" w="med" len="med"/>
          </a:ln>
          <a:effectLst/>
        </p:spPr>
        <p:txBody>
          <a:bodyPr lIns="90000" tIns="46800" rIns="90000" bIns="46800">
            <a:spAutoFit/>
          </a:bodyPr>
          <a:lstStyle/>
          <a:p>
            <a:pPr>
              <a:defRPr/>
            </a:pPr>
            <a:endParaRPr lang="ja-JP" altLang="en-US">
              <a:latin typeface="Arial" charset="0"/>
            </a:endParaRPr>
          </a:p>
        </p:txBody>
      </p:sp>
      <p:pic>
        <p:nvPicPr>
          <p:cNvPr id="93196" name="図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3865563"/>
            <a:ext cx="10191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7" name="テキスト ボックス 23"/>
          <p:cNvSpPr txBox="1">
            <a:spLocks noChangeArrowheads="1"/>
          </p:cNvSpPr>
          <p:nvPr/>
        </p:nvSpPr>
        <p:spPr bwMode="auto">
          <a:xfrm>
            <a:off x="3132138" y="3471863"/>
            <a:ext cx="88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原料</a:t>
            </a:r>
          </a:p>
        </p:txBody>
      </p:sp>
      <p:sp>
        <p:nvSpPr>
          <p:cNvPr id="93198" name="テキスト ボックス 26"/>
          <p:cNvSpPr txBox="1">
            <a:spLocks noChangeArrowheads="1"/>
          </p:cNvSpPr>
          <p:nvPr/>
        </p:nvSpPr>
        <p:spPr bwMode="auto">
          <a:xfrm>
            <a:off x="3036888" y="3251200"/>
            <a:ext cx="12239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latin typeface="HG創英角ﾎﾟｯﾌﾟ体" panose="040B0A09000000000000" pitchFamily="49" charset="-128"/>
                <a:ea typeface="HG創英角ﾎﾟｯﾌﾟ体" panose="040B0A09000000000000" pitchFamily="49" charset="-128"/>
              </a:rPr>
              <a:t>げんりょう</a:t>
            </a:r>
          </a:p>
        </p:txBody>
      </p:sp>
      <p:sp>
        <p:nvSpPr>
          <p:cNvPr id="93199" name="テキスト ボックス 30"/>
          <p:cNvSpPr txBox="1">
            <a:spLocks noChangeArrowheads="1"/>
          </p:cNvSpPr>
          <p:nvPr/>
        </p:nvSpPr>
        <p:spPr bwMode="auto">
          <a:xfrm>
            <a:off x="7083425" y="3021013"/>
            <a:ext cx="8874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製品</a:t>
            </a:r>
          </a:p>
        </p:txBody>
      </p:sp>
      <p:sp>
        <p:nvSpPr>
          <p:cNvPr id="93200" name="テキスト ボックス 31"/>
          <p:cNvSpPr txBox="1">
            <a:spLocks noChangeArrowheads="1"/>
          </p:cNvSpPr>
          <p:nvPr/>
        </p:nvSpPr>
        <p:spPr bwMode="auto">
          <a:xfrm>
            <a:off x="7027863" y="2790825"/>
            <a:ext cx="1223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latin typeface="HG創英角ﾎﾟｯﾌﾟ体" panose="040B0A09000000000000" pitchFamily="49" charset="-128"/>
                <a:ea typeface="HG創英角ﾎﾟｯﾌﾟ体" panose="040B0A09000000000000" pitchFamily="49" charset="-128"/>
              </a:rPr>
              <a:t>せいひん</a:t>
            </a:r>
          </a:p>
        </p:txBody>
      </p:sp>
      <p:sp>
        <p:nvSpPr>
          <p:cNvPr id="93201" name="テキスト ボックス 34"/>
          <p:cNvSpPr txBox="1">
            <a:spLocks noChangeArrowheads="1"/>
          </p:cNvSpPr>
          <p:nvPr/>
        </p:nvSpPr>
        <p:spPr bwMode="auto">
          <a:xfrm>
            <a:off x="4978400" y="1227138"/>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せいひん</a:t>
            </a:r>
          </a:p>
        </p:txBody>
      </p:sp>
      <p:sp>
        <p:nvSpPr>
          <p:cNvPr id="93202" name="テキスト ボックス 35"/>
          <p:cNvSpPr txBox="1">
            <a:spLocks noChangeArrowheads="1"/>
          </p:cNvSpPr>
          <p:nvPr/>
        </p:nvSpPr>
        <p:spPr bwMode="auto">
          <a:xfrm>
            <a:off x="3621088" y="1246188"/>
            <a:ext cx="1225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げんりょう</a:t>
            </a:r>
          </a:p>
        </p:txBody>
      </p:sp>
      <p:pic>
        <p:nvPicPr>
          <p:cNvPr id="93203"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35650" y="3068638"/>
            <a:ext cx="12033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4067175" y="1557338"/>
            <a:ext cx="4787900" cy="2951162"/>
          </a:xfrm>
          <a:prstGeom prst="rect">
            <a:avLst/>
          </a:prstGeom>
          <a:noFill/>
          <a:ln w="635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ea typeface="HGSｺﾞｼｯｸE" panose="020B0900000000000000" pitchFamily="50" charset="-128"/>
            </a:endParaRPr>
          </a:p>
        </p:txBody>
      </p:sp>
      <p:sp>
        <p:nvSpPr>
          <p:cNvPr id="95235" name="Freeform 13"/>
          <p:cNvSpPr>
            <a:spLocks/>
          </p:cNvSpPr>
          <p:nvPr/>
        </p:nvSpPr>
        <p:spPr bwMode="auto">
          <a:xfrm>
            <a:off x="3068638" y="2071688"/>
            <a:ext cx="998537" cy="349250"/>
          </a:xfrm>
          <a:custGeom>
            <a:avLst/>
            <a:gdLst>
              <a:gd name="T0" fmla="*/ 0 w 1000"/>
              <a:gd name="T1" fmla="*/ 2147483646 h 304"/>
              <a:gd name="T2" fmla="*/ 2147483646 w 1000"/>
              <a:gd name="T3" fmla="*/ 0 h 304"/>
              <a:gd name="T4" fmla="*/ 0 60000 65536"/>
              <a:gd name="T5" fmla="*/ 0 60000 65536"/>
              <a:gd name="T6" fmla="*/ 0 w 1000"/>
              <a:gd name="T7" fmla="*/ 0 h 304"/>
              <a:gd name="T8" fmla="*/ 1000 w 1000"/>
              <a:gd name="T9" fmla="*/ 304 h 304"/>
            </a:gdLst>
            <a:ahLst/>
            <a:cxnLst>
              <a:cxn ang="T4">
                <a:pos x="T0" y="T1"/>
              </a:cxn>
              <a:cxn ang="T5">
                <a:pos x="T2" y="T3"/>
              </a:cxn>
            </a:cxnLst>
            <a:rect l="T6" t="T7" r="T8" b="T9"/>
            <a:pathLst>
              <a:path w="1000" h="304">
                <a:moveTo>
                  <a:pt x="0" y="304"/>
                </a:moveTo>
                <a:lnTo>
                  <a:pt x="1000" y="0"/>
                </a:lnTo>
              </a:path>
            </a:pathLst>
          </a:custGeom>
          <a:noFill/>
          <a:ln w="38100">
            <a:solidFill>
              <a:schemeClr val="tx1"/>
            </a:solidFill>
            <a:round/>
            <a:headEnd type="oval" w="med" len="me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5236" name="Freeform 14"/>
          <p:cNvSpPr>
            <a:spLocks/>
          </p:cNvSpPr>
          <p:nvPr/>
        </p:nvSpPr>
        <p:spPr bwMode="auto">
          <a:xfrm>
            <a:off x="2976563" y="2817813"/>
            <a:ext cx="1090612" cy="223837"/>
          </a:xfrm>
          <a:custGeom>
            <a:avLst/>
            <a:gdLst>
              <a:gd name="T0" fmla="*/ 0 w 1024"/>
              <a:gd name="T1" fmla="*/ 0 h 424"/>
              <a:gd name="T2" fmla="*/ 2147483646 w 1024"/>
              <a:gd name="T3" fmla="*/ 2147483646 h 424"/>
              <a:gd name="T4" fmla="*/ 0 60000 65536"/>
              <a:gd name="T5" fmla="*/ 0 60000 65536"/>
              <a:gd name="T6" fmla="*/ 0 w 1024"/>
              <a:gd name="T7" fmla="*/ 0 h 424"/>
              <a:gd name="T8" fmla="*/ 1024 w 1024"/>
              <a:gd name="T9" fmla="*/ 424 h 424"/>
            </a:gdLst>
            <a:ahLst/>
            <a:cxnLst>
              <a:cxn ang="T4">
                <a:pos x="T0" y="T1"/>
              </a:cxn>
              <a:cxn ang="T5">
                <a:pos x="T2" y="T3"/>
              </a:cxn>
            </a:cxnLst>
            <a:rect l="T6" t="T7" r="T8" b="T9"/>
            <a:pathLst>
              <a:path w="1024" h="424">
                <a:moveTo>
                  <a:pt x="0" y="0"/>
                </a:moveTo>
                <a:lnTo>
                  <a:pt x="1024" y="424"/>
                </a:lnTo>
              </a:path>
            </a:pathLst>
          </a:custGeom>
          <a:noFill/>
          <a:ln w="38100">
            <a:solidFill>
              <a:schemeClr val="tx1"/>
            </a:solidFill>
            <a:round/>
            <a:headEnd type="oval" w="med" len="me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5237" name="Freeform 16"/>
          <p:cNvSpPr>
            <a:spLocks/>
          </p:cNvSpPr>
          <p:nvPr/>
        </p:nvSpPr>
        <p:spPr bwMode="auto">
          <a:xfrm>
            <a:off x="2935288" y="3167063"/>
            <a:ext cx="1131887" cy="819150"/>
          </a:xfrm>
          <a:custGeom>
            <a:avLst/>
            <a:gdLst>
              <a:gd name="T0" fmla="*/ 0 w 1093"/>
              <a:gd name="T1" fmla="*/ 0 h 1288"/>
              <a:gd name="T2" fmla="*/ 2147483646 w 1093"/>
              <a:gd name="T3" fmla="*/ 2147483646 h 1288"/>
              <a:gd name="T4" fmla="*/ 2147483646 w 1093"/>
              <a:gd name="T5" fmla="*/ 2147483646 h 1288"/>
              <a:gd name="T6" fmla="*/ 0 60000 65536"/>
              <a:gd name="T7" fmla="*/ 0 60000 65536"/>
              <a:gd name="T8" fmla="*/ 0 60000 65536"/>
              <a:gd name="T9" fmla="*/ 0 w 1093"/>
              <a:gd name="T10" fmla="*/ 0 h 1288"/>
              <a:gd name="T11" fmla="*/ 1093 w 1093"/>
              <a:gd name="T12" fmla="*/ 1288 h 1288"/>
            </a:gdLst>
            <a:ahLst/>
            <a:cxnLst>
              <a:cxn ang="T6">
                <a:pos x="T0" y="T1"/>
              </a:cxn>
              <a:cxn ang="T7">
                <a:pos x="T2" y="T3"/>
              </a:cxn>
              <a:cxn ang="T8">
                <a:pos x="T4" y="T5"/>
              </a:cxn>
            </a:cxnLst>
            <a:rect l="T9" t="T10" r="T11" b="T12"/>
            <a:pathLst>
              <a:path w="1093" h="1288">
                <a:moveTo>
                  <a:pt x="0" y="0"/>
                </a:moveTo>
                <a:lnTo>
                  <a:pt x="1093" y="1288"/>
                </a:lnTo>
                <a:lnTo>
                  <a:pt x="1069" y="1280"/>
                </a:lnTo>
              </a:path>
            </a:pathLst>
          </a:custGeom>
          <a:noFill/>
          <a:ln w="38100">
            <a:solidFill>
              <a:schemeClr val="tx1"/>
            </a:solidFill>
            <a:round/>
            <a:headEnd type="oval" w="med" len="me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5238" name="Rectangle 17"/>
          <p:cNvSpPr>
            <a:spLocks noChangeArrowheads="1"/>
          </p:cNvSpPr>
          <p:nvPr/>
        </p:nvSpPr>
        <p:spPr bwMode="auto">
          <a:xfrm>
            <a:off x="4067175" y="4799013"/>
            <a:ext cx="4789488" cy="576262"/>
          </a:xfrm>
          <a:prstGeom prst="rect">
            <a:avLst/>
          </a:prstGeom>
          <a:solidFill>
            <a:srgbClr val="FF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tIns="82800" bIns="828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rgbClr val="FFFFFF"/>
                </a:solidFill>
                <a:ea typeface="HGPｺﾞｼｯｸE" panose="020B0900000000000000" pitchFamily="50" charset="-128"/>
              </a:rPr>
              <a:t>鹿島港　（かしまこう）</a:t>
            </a:r>
          </a:p>
        </p:txBody>
      </p:sp>
      <p:sp>
        <p:nvSpPr>
          <p:cNvPr id="95239" name="Rectangle 19"/>
          <p:cNvSpPr>
            <a:spLocks noChangeArrowheads="1"/>
          </p:cNvSpPr>
          <p:nvPr/>
        </p:nvSpPr>
        <p:spPr bwMode="auto">
          <a:xfrm>
            <a:off x="4067175" y="1811338"/>
            <a:ext cx="4787900" cy="574675"/>
          </a:xfrm>
          <a:prstGeom prst="rect">
            <a:avLst/>
          </a:prstGeom>
          <a:solidFill>
            <a:srgbClr val="FFFF00"/>
          </a:solidFill>
          <a:ln w="1270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ea typeface="HGPｺﾞｼｯｸE" panose="020B0900000000000000" pitchFamily="50" charset="-128"/>
              </a:rPr>
              <a:t>①日立港区　（ひたちこうく）</a:t>
            </a:r>
          </a:p>
        </p:txBody>
      </p:sp>
      <p:sp>
        <p:nvSpPr>
          <p:cNvPr id="95240" name="Rectangle 20"/>
          <p:cNvSpPr>
            <a:spLocks noChangeArrowheads="1"/>
          </p:cNvSpPr>
          <p:nvPr/>
        </p:nvSpPr>
        <p:spPr bwMode="auto">
          <a:xfrm>
            <a:off x="4067175" y="2735263"/>
            <a:ext cx="4787900" cy="576262"/>
          </a:xfrm>
          <a:prstGeom prst="rect">
            <a:avLst/>
          </a:prstGeom>
          <a:solidFill>
            <a:srgbClr val="FFFF00"/>
          </a:solidFill>
          <a:ln w="1270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ea typeface="HGPｺﾞｼｯｸE" panose="020B0900000000000000" pitchFamily="50" charset="-128"/>
              </a:rPr>
              <a:t>②常陸那珂港区　（ひたちなかこうく）</a:t>
            </a:r>
          </a:p>
        </p:txBody>
      </p:sp>
      <p:sp>
        <p:nvSpPr>
          <p:cNvPr id="95241" name="Rectangle 21"/>
          <p:cNvSpPr>
            <a:spLocks noChangeArrowheads="1"/>
          </p:cNvSpPr>
          <p:nvPr/>
        </p:nvSpPr>
        <p:spPr bwMode="auto">
          <a:xfrm>
            <a:off x="4067175" y="3662363"/>
            <a:ext cx="4787900" cy="576262"/>
          </a:xfrm>
          <a:prstGeom prst="rect">
            <a:avLst/>
          </a:prstGeom>
          <a:solidFill>
            <a:srgbClr val="FFFF00"/>
          </a:solidFill>
          <a:ln w="1270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ea typeface="HGPｺﾞｼｯｸE" panose="020B0900000000000000" pitchFamily="50" charset="-128"/>
              </a:rPr>
              <a:t>③大洗港区　（おおあらいこうく）</a:t>
            </a:r>
          </a:p>
        </p:txBody>
      </p:sp>
      <p:sp>
        <p:nvSpPr>
          <p:cNvPr id="95242" name="Rectangle 24"/>
          <p:cNvSpPr>
            <a:spLocks noChangeArrowheads="1"/>
          </p:cNvSpPr>
          <p:nvPr/>
        </p:nvSpPr>
        <p:spPr bwMode="auto">
          <a:xfrm>
            <a:off x="4067175" y="981075"/>
            <a:ext cx="4787900" cy="5746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chemeClr val="bg1"/>
                </a:solidFill>
                <a:ea typeface="HGPｺﾞｼｯｸE" panose="020B0900000000000000" pitchFamily="50" charset="-128"/>
              </a:rPr>
              <a:t>茨城港　（いばらきこう）</a:t>
            </a:r>
          </a:p>
        </p:txBody>
      </p:sp>
      <p:grpSp>
        <p:nvGrpSpPr>
          <p:cNvPr id="95243" name="グループ化 1"/>
          <p:cNvGrpSpPr>
            <a:grpSpLocks/>
          </p:cNvGrpSpPr>
          <p:nvPr/>
        </p:nvGrpSpPr>
        <p:grpSpPr bwMode="auto">
          <a:xfrm>
            <a:off x="301625" y="1125538"/>
            <a:ext cx="2974975" cy="3743325"/>
            <a:chOff x="611560" y="1341438"/>
            <a:chExt cx="2974975" cy="3743325"/>
          </a:xfrm>
        </p:grpSpPr>
        <p:pic>
          <p:nvPicPr>
            <p:cNvPr id="95248" name="Picture 4" descr="mapjapan02_cl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41438"/>
              <a:ext cx="29749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AutoShape 5"/>
            <p:cNvSpPr>
              <a:spLocks noChangeArrowheads="1"/>
            </p:cNvSpPr>
            <p:nvPr/>
          </p:nvSpPr>
          <p:spPr bwMode="auto">
            <a:xfrm>
              <a:off x="2873748" y="3140075"/>
              <a:ext cx="298450" cy="242888"/>
            </a:xfrm>
            <a:prstGeom prst="star5">
              <a:avLst/>
            </a:prstGeom>
            <a:solidFill>
              <a:srgbClr val="0000FF"/>
            </a:solidFill>
            <a:ln>
              <a:noFill/>
            </a:ln>
            <a:effectLst/>
          </p:spPr>
          <p:txBody>
            <a:bodyPr wrap="none" anchor="ctr"/>
            <a:lstStyle/>
            <a:p>
              <a:pPr>
                <a:defRPr/>
              </a:pPr>
              <a:endParaRPr lang="ja-JP" altLang="en-US">
                <a:latin typeface="Arial" charset="0"/>
                <a:ea typeface="ＭＳ Ｐゴシック" pitchFamily="-108" charset="-128"/>
              </a:endParaRPr>
            </a:p>
          </p:txBody>
        </p:sp>
        <p:sp>
          <p:nvSpPr>
            <p:cNvPr id="309254" name="AutoShape 6"/>
            <p:cNvSpPr>
              <a:spLocks noChangeArrowheads="1"/>
            </p:cNvSpPr>
            <p:nvPr/>
          </p:nvSpPr>
          <p:spPr bwMode="auto">
            <a:xfrm>
              <a:off x="3018210" y="4221163"/>
              <a:ext cx="352425" cy="336550"/>
            </a:xfrm>
            <a:prstGeom prst="star5">
              <a:avLst/>
            </a:prstGeom>
            <a:solidFill>
              <a:srgbClr val="0000FF"/>
            </a:solidFill>
            <a:ln>
              <a:noFill/>
            </a:ln>
            <a:effectLst/>
          </p:spPr>
          <p:txBody>
            <a:bodyPr wrap="none" anchor="ctr"/>
            <a:lstStyle/>
            <a:p>
              <a:pPr algn="ctr">
                <a:defRPr/>
              </a:pPr>
              <a:endParaRPr lang="ja-JP" altLang="ja-JP">
                <a:solidFill>
                  <a:srgbClr val="3333FF"/>
                </a:solidFill>
                <a:latin typeface="Arial" charset="0"/>
              </a:endParaRPr>
            </a:p>
          </p:txBody>
        </p:sp>
        <p:sp>
          <p:nvSpPr>
            <p:cNvPr id="309255" name="AutoShape 7"/>
            <p:cNvSpPr>
              <a:spLocks noChangeArrowheads="1"/>
            </p:cNvSpPr>
            <p:nvPr/>
          </p:nvSpPr>
          <p:spPr bwMode="auto">
            <a:xfrm rot="21421577">
              <a:off x="2873748" y="2852738"/>
              <a:ext cx="301625" cy="244475"/>
            </a:xfrm>
            <a:prstGeom prst="star5">
              <a:avLst/>
            </a:prstGeom>
            <a:solidFill>
              <a:srgbClr val="0000FF"/>
            </a:solidFill>
            <a:ln>
              <a:noFill/>
            </a:ln>
            <a:effectLst/>
          </p:spPr>
          <p:txBody>
            <a:bodyPr wrap="none" anchor="ctr"/>
            <a:lstStyle/>
            <a:p>
              <a:pPr>
                <a:defRPr/>
              </a:pPr>
              <a:endParaRPr lang="ja-JP" altLang="en-US">
                <a:latin typeface="Arial" charset="0"/>
                <a:ea typeface="ＭＳ Ｐゴシック" pitchFamily="-108" charset="-128"/>
              </a:endParaRPr>
            </a:p>
          </p:txBody>
        </p:sp>
        <p:sp>
          <p:nvSpPr>
            <p:cNvPr id="309256" name="AutoShape 8"/>
            <p:cNvSpPr>
              <a:spLocks noChangeArrowheads="1"/>
            </p:cNvSpPr>
            <p:nvPr/>
          </p:nvSpPr>
          <p:spPr bwMode="auto">
            <a:xfrm>
              <a:off x="2945185" y="2565400"/>
              <a:ext cx="300038" cy="242888"/>
            </a:xfrm>
            <a:prstGeom prst="star5">
              <a:avLst/>
            </a:prstGeom>
            <a:solidFill>
              <a:srgbClr val="0000FF"/>
            </a:solidFill>
            <a:ln>
              <a:noFill/>
            </a:ln>
            <a:effectLst/>
          </p:spPr>
          <p:txBody>
            <a:bodyPr wrap="none" anchor="ctr"/>
            <a:lstStyle/>
            <a:p>
              <a:pPr>
                <a:defRPr/>
              </a:pPr>
              <a:endParaRPr lang="ja-JP" altLang="en-US">
                <a:latin typeface="Arial" charset="0"/>
                <a:ea typeface="ＭＳ Ｐゴシック" pitchFamily="-108" charset="-128"/>
              </a:endParaRPr>
            </a:p>
          </p:txBody>
        </p:sp>
        <p:sp>
          <p:nvSpPr>
            <p:cNvPr id="95253" name="Text Box 9"/>
            <p:cNvSpPr txBox="1">
              <a:spLocks noChangeArrowheads="1"/>
            </p:cNvSpPr>
            <p:nvPr/>
          </p:nvSpPr>
          <p:spPr bwMode="auto">
            <a:xfrm>
              <a:off x="1806575" y="4068763"/>
              <a:ext cx="108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a:solidFill>
                    <a:srgbClr val="0000FF"/>
                  </a:solidFill>
                  <a:ea typeface="HGPｺﾞｼｯｸE" panose="020B0900000000000000" pitchFamily="50" charset="-128"/>
                </a:rPr>
                <a:t>鹿 島 港</a:t>
              </a:r>
            </a:p>
          </p:txBody>
        </p:sp>
        <p:sp>
          <p:nvSpPr>
            <p:cNvPr id="95254" name="Text Box 10"/>
            <p:cNvSpPr txBox="1">
              <a:spLocks noChangeArrowheads="1"/>
            </p:cNvSpPr>
            <p:nvPr/>
          </p:nvSpPr>
          <p:spPr bwMode="auto">
            <a:xfrm>
              <a:off x="1649413" y="2636838"/>
              <a:ext cx="1162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a:solidFill>
                    <a:srgbClr val="0000FF"/>
                  </a:solidFill>
                  <a:ea typeface="HGPｺﾞｼｯｸE" panose="020B0900000000000000" pitchFamily="50" charset="-128"/>
                </a:rPr>
                <a:t>茨 城 港</a:t>
              </a:r>
            </a:p>
          </p:txBody>
        </p:sp>
        <p:sp>
          <p:nvSpPr>
            <p:cNvPr id="95255" name="AutoShape 11"/>
            <p:cNvSpPr>
              <a:spLocks noChangeArrowheads="1"/>
            </p:cNvSpPr>
            <p:nvPr/>
          </p:nvSpPr>
          <p:spPr bwMode="auto">
            <a:xfrm rot="709327">
              <a:off x="2873375" y="2420938"/>
              <a:ext cx="374650" cy="1052512"/>
            </a:xfrm>
            <a:prstGeom prst="roundRect">
              <a:avLst>
                <a:gd name="adj" fmla="val 16667"/>
              </a:avLst>
            </a:prstGeom>
            <a:noFill/>
            <a:ln w="28575" cap="rnd">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95256" name="Line 26"/>
            <p:cNvSpPr>
              <a:spLocks noChangeShapeType="1"/>
            </p:cNvSpPr>
            <p:nvPr/>
          </p:nvSpPr>
          <p:spPr bwMode="auto">
            <a:xfrm>
              <a:off x="1619250" y="2997200"/>
              <a:ext cx="115093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57" name="Line 27"/>
            <p:cNvSpPr>
              <a:spLocks noChangeShapeType="1"/>
            </p:cNvSpPr>
            <p:nvPr/>
          </p:nvSpPr>
          <p:spPr bwMode="auto">
            <a:xfrm>
              <a:off x="1763713" y="4437063"/>
              <a:ext cx="1150937"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95244" name="Rectangle 22"/>
          <p:cNvSpPr>
            <a:spLocks noChangeArrowheads="1"/>
          </p:cNvSpPr>
          <p:nvPr/>
        </p:nvSpPr>
        <p:spPr bwMode="auto">
          <a:xfrm>
            <a:off x="419100" y="174625"/>
            <a:ext cx="39592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rgbClr val="090468"/>
                </a:solidFill>
                <a:latin typeface="ＤＦ特太ゴシック体" pitchFamily="1" charset="-128"/>
                <a:ea typeface="ＤＦ特太ゴシック体" pitchFamily="1" charset="-128"/>
              </a:rPr>
              <a:t>茨城県の港は？</a:t>
            </a:r>
          </a:p>
        </p:txBody>
      </p:sp>
      <p:sp>
        <p:nvSpPr>
          <p:cNvPr id="95245"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8110FC2-365D-4FFE-BBB7-BFB71C5ACDBC}" type="slidenum">
              <a:rPr lang="ja-JP" altLang="en-US" sz="1400" smtClean="0"/>
              <a:pPr>
                <a:spcBef>
                  <a:spcPct val="0"/>
                </a:spcBef>
                <a:buFontTx/>
                <a:buNone/>
              </a:pPr>
              <a:t>44</a:t>
            </a:fld>
            <a:endParaRPr lang="en-US" altLang="ja-JP" sz="1400"/>
          </a:p>
        </p:txBody>
      </p:sp>
      <p:sp>
        <p:nvSpPr>
          <p:cNvPr id="95246" name="Freeform 22"/>
          <p:cNvSpPr>
            <a:spLocks/>
          </p:cNvSpPr>
          <p:nvPr/>
        </p:nvSpPr>
        <p:spPr bwMode="auto">
          <a:xfrm flipH="1">
            <a:off x="3068638" y="4300538"/>
            <a:ext cx="998537" cy="822325"/>
          </a:xfrm>
          <a:custGeom>
            <a:avLst/>
            <a:gdLst>
              <a:gd name="T0" fmla="*/ 2147483646 w 539"/>
              <a:gd name="T1" fmla="*/ 0 h 446"/>
              <a:gd name="T2" fmla="*/ 0 w 539"/>
              <a:gd name="T3" fmla="*/ 2147483646 h 446"/>
              <a:gd name="T4" fmla="*/ 0 60000 65536"/>
              <a:gd name="T5" fmla="*/ 0 60000 65536"/>
              <a:gd name="T6" fmla="*/ 0 w 539"/>
              <a:gd name="T7" fmla="*/ 0 h 446"/>
              <a:gd name="T8" fmla="*/ 539 w 539"/>
              <a:gd name="T9" fmla="*/ 446 h 446"/>
            </a:gdLst>
            <a:ahLst/>
            <a:cxnLst>
              <a:cxn ang="T4">
                <a:pos x="T0" y="T1"/>
              </a:cxn>
              <a:cxn ang="T5">
                <a:pos x="T2" y="T3"/>
              </a:cxn>
            </a:cxnLst>
            <a:rect l="T6" t="T7" r="T8" b="T9"/>
            <a:pathLst>
              <a:path w="539" h="446">
                <a:moveTo>
                  <a:pt x="539" y="0"/>
                </a:moveTo>
                <a:lnTo>
                  <a:pt x="0" y="446"/>
                </a:lnTo>
              </a:path>
            </a:pathLst>
          </a:custGeom>
          <a:noFill/>
          <a:ln w="38100">
            <a:solidFill>
              <a:schemeClr val="tx1"/>
            </a:solidFill>
            <a:round/>
            <a:headEnd type="oval" w="med" len="me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5247" name="テキスト ボックス 1"/>
          <p:cNvSpPr txBox="1">
            <a:spLocks noChangeArrowheads="1"/>
          </p:cNvSpPr>
          <p:nvPr/>
        </p:nvSpPr>
        <p:spPr bwMode="auto">
          <a:xfrm>
            <a:off x="1187450" y="5681663"/>
            <a:ext cx="68913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800">
                <a:solidFill>
                  <a:srgbClr val="0000FF"/>
                </a:solidFill>
                <a:latin typeface="HG創英角ﾎﾟｯﾌﾟ体" panose="040B0A09000000000000" pitchFamily="49" charset="-128"/>
                <a:ea typeface="HG創英角ﾎﾟｯﾌﾟ体" panose="040B0A09000000000000" pitchFamily="49" charset="-128"/>
              </a:rPr>
              <a:t>それぞれの港の特ちょうを見てみよう！</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idx="4294967295"/>
          </p:nvPr>
        </p:nvSpPr>
        <p:spPr>
          <a:xfrm>
            <a:off x="0" y="0"/>
            <a:ext cx="9144000" cy="692150"/>
          </a:xfrm>
          <a:gradFill rotWithShape="1">
            <a:gsLst>
              <a:gs pos="0">
                <a:srgbClr val="FFFF99"/>
              </a:gs>
              <a:gs pos="50000">
                <a:schemeClr val="bg1"/>
              </a:gs>
              <a:gs pos="100000">
                <a:srgbClr val="FFFF99"/>
              </a:gs>
            </a:gsLst>
            <a:lin ang="5400000" scaled="1"/>
          </a:gradFill>
        </p:spPr>
        <p:txBody>
          <a:bodyPr/>
          <a:lstStyle/>
          <a:p>
            <a:pPr eaLnBrk="1" hangingPunct="1">
              <a:defRPr/>
            </a:pPr>
            <a:r>
              <a:rPr lang="ja-JP" altLang="en-US" sz="2400">
                <a:ea typeface="HGSｺﾞｼｯｸE" pitchFamily="50" charset="-128"/>
              </a:rPr>
              <a:t>日立港区　完成自動車の物流拠点に</a:t>
            </a:r>
          </a:p>
        </p:txBody>
      </p:sp>
      <p:sp>
        <p:nvSpPr>
          <p:cNvPr id="327722" name="Rectangle 42"/>
          <p:cNvSpPr>
            <a:spLocks noChangeArrowheads="1"/>
          </p:cNvSpPr>
          <p:nvPr/>
        </p:nvSpPr>
        <p:spPr bwMode="auto">
          <a:xfrm>
            <a:off x="0" y="0"/>
            <a:ext cx="9144000" cy="765175"/>
          </a:xfrm>
          <a:prstGeom prst="rect">
            <a:avLst/>
          </a:prstGeom>
          <a:gradFill rotWithShape="1">
            <a:gsLst>
              <a:gs pos="0">
                <a:srgbClr val="0000FF"/>
              </a:gs>
              <a:gs pos="50000">
                <a:schemeClr val="bg1"/>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3600" dirty="0">
                <a:latin typeface="ＤＦ特太ゴシック体" panose="020B0509000000000000" pitchFamily="49" charset="-128"/>
                <a:ea typeface="ＤＦ特太ゴシック体" panose="020B0509000000000000" pitchFamily="49" charset="-128"/>
              </a:rPr>
              <a:t>①</a:t>
            </a:r>
            <a:r>
              <a:rPr lang="ja-JP" altLang="en-US" sz="3200" dirty="0">
                <a:latin typeface="ＤＦ特太ゴシック体" panose="020B0509000000000000" pitchFamily="49" charset="-128"/>
                <a:ea typeface="ＤＦ特太ゴシック体" panose="020B0509000000000000" pitchFamily="49" charset="-128"/>
              </a:rPr>
              <a:t>茨城港日立港区</a:t>
            </a:r>
            <a:r>
              <a:rPr lang="ja-JP" altLang="en-US" sz="2800" dirty="0">
                <a:latin typeface="ＤＦ特太ゴシック体" panose="020B0509000000000000" pitchFamily="49" charset="-128"/>
                <a:ea typeface="ＤＦ特太ゴシック体" panose="020B0509000000000000" pitchFamily="49" charset="-128"/>
              </a:rPr>
              <a:t>（いばらきこうひたちこうく）</a:t>
            </a:r>
            <a:endParaRPr lang="ja-JP" altLang="en-US" sz="2400" dirty="0">
              <a:latin typeface="ＤＦ特太ゴシック体" panose="020B0509000000000000" pitchFamily="49" charset="-128"/>
              <a:ea typeface="ＤＦ特太ゴシック体" panose="020B0509000000000000" pitchFamily="49" charset="-128"/>
            </a:endParaRPr>
          </a:p>
        </p:txBody>
      </p:sp>
      <p:sp>
        <p:nvSpPr>
          <p:cNvPr id="97284"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7154734-A818-43FD-A305-EF31436C0550}" type="slidenum">
              <a:rPr lang="ja-JP" altLang="en-US" sz="1400" smtClean="0"/>
              <a:pPr>
                <a:spcBef>
                  <a:spcPct val="0"/>
                </a:spcBef>
                <a:buFontTx/>
                <a:buNone/>
              </a:pPr>
              <a:t>45</a:t>
            </a:fld>
            <a:endParaRPr lang="en-US" altLang="ja-JP" sz="1400"/>
          </a:p>
        </p:txBody>
      </p:sp>
      <p:sp>
        <p:nvSpPr>
          <p:cNvPr id="97285" name="テキスト ボックス 1"/>
          <p:cNvSpPr txBox="1">
            <a:spLocks noChangeArrowheads="1"/>
          </p:cNvSpPr>
          <p:nvPr/>
        </p:nvSpPr>
        <p:spPr bwMode="auto">
          <a:xfrm>
            <a:off x="0" y="1217613"/>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800">
                <a:latin typeface="HG創英角ﾎﾟｯﾌﾟ体" panose="040B0A09000000000000" pitchFamily="49" charset="-128"/>
                <a:ea typeface="HG創英角ﾎﾟｯﾌﾟ体" panose="040B0A09000000000000" pitchFamily="49" charset="-128"/>
              </a:rPr>
              <a:t>・自動車をたくさん輸出したり輸入したりしています。</a:t>
            </a:r>
          </a:p>
        </p:txBody>
      </p:sp>
      <p:sp>
        <p:nvSpPr>
          <p:cNvPr id="97286" name="角丸四角形吹き出し 10"/>
          <p:cNvSpPr>
            <a:spLocks noChangeArrowheads="1"/>
          </p:cNvSpPr>
          <p:nvPr/>
        </p:nvSpPr>
        <p:spPr bwMode="auto">
          <a:xfrm>
            <a:off x="5724525" y="2060575"/>
            <a:ext cx="2303463" cy="785813"/>
          </a:xfrm>
          <a:prstGeom prst="wedgeRoundRectCallout">
            <a:avLst>
              <a:gd name="adj1" fmla="val -40773"/>
              <a:gd name="adj2" fmla="val 72389"/>
              <a:gd name="adj3" fmla="val 16667"/>
            </a:avLst>
          </a:prstGeom>
          <a:solidFill>
            <a:srgbClr val="FFFF66"/>
          </a:solidFill>
          <a:ln w="9525" algn="ctr">
            <a:solidFill>
              <a:schemeClr val="tx1"/>
            </a:solidFill>
            <a:round/>
            <a:headEnd/>
            <a:tailEnd/>
          </a:ln>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2000">
                <a:latin typeface="HG創英角ﾎﾟｯﾌﾟ体" panose="040B0A09000000000000" pitchFamily="49" charset="-128"/>
                <a:ea typeface="HG創英角ﾎﾟｯﾌﾟ体" panose="040B0A09000000000000" pitchFamily="49" charset="-128"/>
              </a:rPr>
              <a:t>船に乗った車が</a:t>
            </a:r>
            <a:endParaRPr kumimoji="0" lang="en-US" altLang="ja-JP" sz="2000">
              <a:latin typeface="HG創英角ﾎﾟｯﾌﾟ体" panose="040B0A09000000000000" pitchFamily="49" charset="-128"/>
              <a:ea typeface="HG創英角ﾎﾟｯﾌﾟ体" panose="040B0A09000000000000" pitchFamily="49" charset="-128"/>
            </a:endParaRPr>
          </a:p>
          <a:p>
            <a:pPr>
              <a:spcBef>
                <a:spcPct val="0"/>
              </a:spcBef>
              <a:buFontTx/>
              <a:buNone/>
            </a:pPr>
            <a:r>
              <a:rPr kumimoji="0" lang="ja-JP" altLang="en-US" sz="2000">
                <a:latin typeface="HG創英角ﾎﾟｯﾌﾟ体" panose="040B0A09000000000000" pitchFamily="49" charset="-128"/>
                <a:ea typeface="HG創英角ﾎﾟｯﾌﾟ体" panose="040B0A09000000000000" pitchFamily="49" charset="-128"/>
              </a:rPr>
              <a:t>運ばれてきました</a:t>
            </a:r>
          </a:p>
        </p:txBody>
      </p:sp>
      <p:sp>
        <p:nvSpPr>
          <p:cNvPr id="97287" name="テキスト ボックス 35"/>
          <p:cNvSpPr txBox="1">
            <a:spLocks noChangeArrowheads="1"/>
          </p:cNvSpPr>
          <p:nvPr/>
        </p:nvSpPr>
        <p:spPr bwMode="auto">
          <a:xfrm>
            <a:off x="3155950" y="1001713"/>
            <a:ext cx="1225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ゆしゅつ</a:t>
            </a:r>
          </a:p>
        </p:txBody>
      </p:sp>
      <p:sp>
        <p:nvSpPr>
          <p:cNvPr id="97288" name="テキスト ボックス 35"/>
          <p:cNvSpPr txBox="1">
            <a:spLocks noChangeArrowheads="1"/>
          </p:cNvSpPr>
          <p:nvPr/>
        </p:nvSpPr>
        <p:spPr bwMode="auto">
          <a:xfrm>
            <a:off x="4859338" y="1001713"/>
            <a:ext cx="1225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ゆにゅう</a:t>
            </a:r>
          </a:p>
        </p:txBody>
      </p:sp>
      <p:pic>
        <p:nvPicPr>
          <p:cNvPr id="9728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565400"/>
            <a:ext cx="41290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0" name="角丸四角形吹き出し 1"/>
          <p:cNvSpPr>
            <a:spLocks noChangeArrowheads="1"/>
          </p:cNvSpPr>
          <p:nvPr/>
        </p:nvSpPr>
        <p:spPr bwMode="auto">
          <a:xfrm>
            <a:off x="395288" y="5876925"/>
            <a:ext cx="3568700" cy="444500"/>
          </a:xfrm>
          <a:prstGeom prst="wedgeRoundRectCallout">
            <a:avLst>
              <a:gd name="adj1" fmla="val -5708"/>
              <a:gd name="adj2" fmla="val -117250"/>
              <a:gd name="adj3" fmla="val 16667"/>
            </a:avLst>
          </a:prstGeom>
          <a:solidFill>
            <a:srgbClr val="FFFF66"/>
          </a:solidFill>
          <a:ln w="9525" algn="ctr">
            <a:solidFill>
              <a:schemeClr val="tx1"/>
            </a:solidFill>
            <a:round/>
            <a:headEnd/>
            <a:tailEnd/>
          </a:ln>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2000">
                <a:latin typeface="HG創英角ﾎﾟｯﾌﾟ体" panose="040B0A09000000000000" pitchFamily="49" charset="-128"/>
                <a:ea typeface="HG創英角ﾎﾟｯﾌﾟ体" panose="040B0A09000000000000" pitchFamily="49" charset="-128"/>
              </a:rPr>
              <a:t>自動車がこんなにたくさん！</a:t>
            </a:r>
          </a:p>
        </p:txBody>
      </p:sp>
      <p:pic>
        <p:nvPicPr>
          <p:cNvPr id="97291"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141663"/>
            <a:ext cx="43211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2878138"/>
            <a:ext cx="4516438"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2078038"/>
            <a:ext cx="23971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6" name="Rectangle 14"/>
          <p:cNvSpPr>
            <a:spLocks noChangeArrowheads="1"/>
          </p:cNvSpPr>
          <p:nvPr/>
        </p:nvSpPr>
        <p:spPr bwMode="auto">
          <a:xfrm>
            <a:off x="0" y="0"/>
            <a:ext cx="9144000" cy="692150"/>
          </a:xfrm>
          <a:prstGeom prst="rect">
            <a:avLst/>
          </a:prstGeom>
          <a:gradFill rotWithShape="1">
            <a:gsLst>
              <a:gs pos="0">
                <a:srgbClr val="0000FF"/>
              </a:gs>
              <a:gs pos="50000">
                <a:schemeClr val="bg1"/>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3200" dirty="0">
                <a:latin typeface="ＤＦ特太ゴシック体" panose="020B0509000000000000" pitchFamily="49" charset="-128"/>
                <a:ea typeface="ＤＦ特太ゴシック体" panose="020B0509000000000000" pitchFamily="49" charset="-128"/>
              </a:rPr>
              <a:t>②茨城港常陸那珂港区</a:t>
            </a:r>
            <a:r>
              <a:rPr lang="ja-JP" altLang="en-US" sz="2400" dirty="0">
                <a:latin typeface="ＤＦ特太ゴシック体" panose="020B0509000000000000" pitchFamily="49" charset="-128"/>
                <a:ea typeface="ＤＦ特太ゴシック体" panose="020B0509000000000000" pitchFamily="49" charset="-128"/>
              </a:rPr>
              <a:t>（いばらきこうひたちなかこうく）</a:t>
            </a:r>
            <a:endParaRPr lang="ja-JP" altLang="en-US" dirty="0">
              <a:latin typeface="ＤＦ特太ゴシック体" panose="020B0509000000000000" pitchFamily="49" charset="-128"/>
              <a:ea typeface="ＤＦ特太ゴシック体" panose="020B0509000000000000" pitchFamily="49" charset="-128"/>
            </a:endParaRPr>
          </a:p>
        </p:txBody>
      </p:sp>
      <p:sp>
        <p:nvSpPr>
          <p:cNvPr id="99333" name="Rectangle 37"/>
          <p:cNvSpPr>
            <a:spLocks noChangeArrowheads="1"/>
          </p:cNvSpPr>
          <p:nvPr/>
        </p:nvSpPr>
        <p:spPr bwMode="auto">
          <a:xfrm>
            <a:off x="9525" y="947738"/>
            <a:ext cx="27368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bg1"/>
              </a:solidFill>
              <a:ea typeface="HGSｺﾞｼｯｸE" panose="020B0900000000000000" pitchFamily="50" charset="-128"/>
            </a:endParaRPr>
          </a:p>
        </p:txBody>
      </p:sp>
      <p:pic>
        <p:nvPicPr>
          <p:cNvPr id="99334" name="Picture 28" descr="コマツ自走車状況（'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25" y="4048125"/>
            <a:ext cx="2414588" cy="1835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9335"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C0B575C-B683-488A-BA30-63708C4E11D9}" type="slidenum">
              <a:rPr lang="ja-JP" altLang="en-US" sz="1400" smtClean="0"/>
              <a:pPr>
                <a:spcBef>
                  <a:spcPct val="0"/>
                </a:spcBef>
                <a:buFontTx/>
                <a:buNone/>
              </a:pPr>
              <a:t>46</a:t>
            </a:fld>
            <a:endParaRPr lang="en-US" altLang="ja-JP" sz="1400"/>
          </a:p>
        </p:txBody>
      </p:sp>
      <p:sp>
        <p:nvSpPr>
          <p:cNvPr id="99336" name="テキスト ボックス 1"/>
          <p:cNvSpPr txBox="1">
            <a:spLocks noChangeArrowheads="1"/>
          </p:cNvSpPr>
          <p:nvPr/>
        </p:nvSpPr>
        <p:spPr bwMode="auto">
          <a:xfrm>
            <a:off x="187325" y="1273175"/>
            <a:ext cx="6027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a:t>
            </a:r>
            <a:r>
              <a:rPr lang="ja-JP" altLang="en-US" sz="2400">
                <a:solidFill>
                  <a:srgbClr val="FF0000"/>
                </a:solidFill>
                <a:latin typeface="HG創英角ﾎﾟｯﾌﾟ体" panose="040B0A09000000000000" pitchFamily="49" charset="-128"/>
                <a:ea typeface="HG創英角ﾎﾟｯﾌﾟ体" panose="040B0A09000000000000" pitchFamily="49" charset="-128"/>
              </a:rPr>
              <a:t>火力発電所</a:t>
            </a:r>
            <a:r>
              <a:rPr lang="ja-JP" altLang="en-US" sz="2400">
                <a:latin typeface="HG創英角ﾎﾟｯﾌﾟ体" panose="040B0A09000000000000" pitchFamily="49" charset="-128"/>
                <a:ea typeface="HG創英角ﾎﾟｯﾌﾟ体" panose="040B0A09000000000000" pitchFamily="49" charset="-128"/>
              </a:rPr>
              <a:t>があります。</a:t>
            </a:r>
          </a:p>
        </p:txBody>
      </p:sp>
      <p:sp>
        <p:nvSpPr>
          <p:cNvPr id="99337" name="テキスト ボックス 29"/>
          <p:cNvSpPr txBox="1">
            <a:spLocks noChangeArrowheads="1"/>
          </p:cNvSpPr>
          <p:nvPr/>
        </p:nvSpPr>
        <p:spPr bwMode="auto">
          <a:xfrm>
            <a:off x="187325" y="803275"/>
            <a:ext cx="865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・工事に使う大きな</a:t>
            </a:r>
            <a:r>
              <a:rPr lang="ja-JP" altLang="en-US" sz="2400">
                <a:solidFill>
                  <a:srgbClr val="FF0000"/>
                </a:solidFill>
                <a:latin typeface="HG創英角ﾎﾟｯﾌﾟ体" panose="040B0A09000000000000" pitchFamily="49" charset="-128"/>
                <a:ea typeface="HG創英角ﾎﾟｯﾌﾟ体" panose="040B0A09000000000000" pitchFamily="49" charset="-128"/>
              </a:rPr>
              <a:t>機械</a:t>
            </a:r>
            <a:r>
              <a:rPr lang="ja-JP" altLang="en-US" sz="2400">
                <a:latin typeface="HG創英角ﾎﾟｯﾌﾟ体" panose="040B0A09000000000000" pitchFamily="49" charset="-128"/>
                <a:ea typeface="HG創英角ﾎﾟｯﾌﾟ体" panose="040B0A09000000000000" pitchFamily="49" charset="-128"/>
              </a:rPr>
              <a:t>を外国へたくさん輸出しています。</a:t>
            </a:r>
          </a:p>
        </p:txBody>
      </p:sp>
      <p:sp>
        <p:nvSpPr>
          <p:cNvPr id="99338" name="テキスト ボックス 30"/>
          <p:cNvSpPr txBox="1">
            <a:spLocks noChangeArrowheads="1"/>
          </p:cNvSpPr>
          <p:nvPr/>
        </p:nvSpPr>
        <p:spPr bwMode="auto">
          <a:xfrm>
            <a:off x="187325" y="1754188"/>
            <a:ext cx="47879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a:t>
            </a:r>
            <a:r>
              <a:rPr lang="ja-JP" altLang="en-US" sz="2400">
                <a:solidFill>
                  <a:srgbClr val="FF0000"/>
                </a:solidFill>
                <a:latin typeface="HG創英角ﾎﾟｯﾌﾟ体" panose="040B0A09000000000000" pitchFamily="49" charset="-128"/>
                <a:ea typeface="HG創英角ﾎﾟｯﾌﾟ体" panose="040B0A09000000000000" pitchFamily="49" charset="-128"/>
              </a:rPr>
              <a:t>高速道路</a:t>
            </a:r>
            <a:r>
              <a:rPr lang="ja-JP" altLang="en-US" sz="2400">
                <a:latin typeface="HG創英角ﾎﾟｯﾌﾟ体" panose="040B0A09000000000000" pitchFamily="49" charset="-128"/>
                <a:ea typeface="HG創英角ﾎﾟｯﾌﾟ体" panose="040B0A09000000000000" pitchFamily="49" charset="-128"/>
              </a:rPr>
              <a:t>とつながっています。</a:t>
            </a:r>
          </a:p>
        </p:txBody>
      </p:sp>
      <p:sp>
        <p:nvSpPr>
          <p:cNvPr id="99339" name="角丸四角形吹き出し 14"/>
          <p:cNvSpPr>
            <a:spLocks noChangeArrowheads="1"/>
          </p:cNvSpPr>
          <p:nvPr/>
        </p:nvSpPr>
        <p:spPr bwMode="auto">
          <a:xfrm>
            <a:off x="14288" y="3354388"/>
            <a:ext cx="1854200" cy="784225"/>
          </a:xfrm>
          <a:prstGeom prst="wedgeRoundRectCallout">
            <a:avLst>
              <a:gd name="adj1" fmla="val -5069"/>
              <a:gd name="adj2" fmla="val 106838"/>
              <a:gd name="adj3" fmla="val 16667"/>
            </a:avLst>
          </a:prstGeom>
          <a:solidFill>
            <a:srgbClr val="FFFF66"/>
          </a:solidFill>
          <a:ln w="9525" algn="ctr">
            <a:solidFill>
              <a:schemeClr val="tx1"/>
            </a:solidFill>
            <a:round/>
            <a:headEnd/>
            <a:tailEnd/>
          </a:ln>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2000">
                <a:latin typeface="HG創英角ﾎﾟｯﾌﾟ体" panose="040B0A09000000000000" pitchFamily="49" charset="-128"/>
                <a:ea typeface="HG創英角ﾎﾟｯﾌﾟ体" panose="040B0A09000000000000" pitchFamily="49" charset="-128"/>
              </a:rPr>
              <a:t>火力発電所は</a:t>
            </a:r>
            <a:endParaRPr kumimoji="0" lang="en-US" altLang="ja-JP" sz="2000">
              <a:latin typeface="HG創英角ﾎﾟｯﾌﾟ体" panose="040B0A09000000000000" pitchFamily="49" charset="-128"/>
              <a:ea typeface="HG創英角ﾎﾟｯﾌﾟ体" panose="040B0A09000000000000" pitchFamily="49" charset="-128"/>
            </a:endParaRPr>
          </a:p>
          <a:p>
            <a:pPr>
              <a:spcBef>
                <a:spcPct val="0"/>
              </a:spcBef>
              <a:buFontTx/>
              <a:buNone/>
            </a:pPr>
            <a:r>
              <a:rPr kumimoji="0" lang="en-US" altLang="ja-JP" sz="2000">
                <a:latin typeface="HG創英角ﾎﾟｯﾌﾟ体" panose="040B0A09000000000000" pitchFamily="49" charset="-128"/>
                <a:ea typeface="HG創英角ﾎﾟｯﾌﾟ体" panose="040B0A09000000000000" pitchFamily="49" charset="-128"/>
              </a:rPr>
              <a:t>   </a:t>
            </a:r>
            <a:r>
              <a:rPr kumimoji="0" lang="ja-JP" altLang="en-US" sz="2000">
                <a:latin typeface="HG創英角ﾎﾟｯﾌﾟ体" panose="040B0A09000000000000" pitchFamily="49" charset="-128"/>
                <a:ea typeface="HG創英角ﾎﾟｯﾌﾟ体" panose="040B0A09000000000000" pitchFamily="49" charset="-128"/>
              </a:rPr>
              <a:t>ここ！</a:t>
            </a:r>
          </a:p>
        </p:txBody>
      </p:sp>
      <p:sp>
        <p:nvSpPr>
          <p:cNvPr id="99340" name="角丸四角形吹き出し 16"/>
          <p:cNvSpPr>
            <a:spLocks noChangeArrowheads="1"/>
          </p:cNvSpPr>
          <p:nvPr/>
        </p:nvSpPr>
        <p:spPr bwMode="auto">
          <a:xfrm>
            <a:off x="3230563" y="3462338"/>
            <a:ext cx="1577975" cy="784225"/>
          </a:xfrm>
          <a:prstGeom prst="wedgeRoundRectCallout">
            <a:avLst>
              <a:gd name="adj1" fmla="val 36741"/>
              <a:gd name="adj2" fmla="val 144968"/>
              <a:gd name="adj3" fmla="val 16667"/>
            </a:avLst>
          </a:prstGeom>
          <a:solidFill>
            <a:srgbClr val="FFFF66"/>
          </a:solidFill>
          <a:ln w="9525" algn="ctr">
            <a:solidFill>
              <a:schemeClr val="tx1"/>
            </a:solidFill>
            <a:round/>
            <a:headEnd/>
            <a:tailEnd/>
          </a:ln>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2000">
                <a:latin typeface="HG創英角ﾎﾟｯﾌﾟ体" panose="040B0A09000000000000" pitchFamily="49" charset="-128"/>
                <a:ea typeface="HG創英角ﾎﾟｯﾌﾟ体" panose="040B0A09000000000000" pitchFamily="49" charset="-128"/>
              </a:rPr>
              <a:t>高速道路が</a:t>
            </a:r>
            <a:endParaRPr kumimoji="0" lang="en-US" altLang="ja-JP" sz="2000">
              <a:latin typeface="HG創英角ﾎﾟｯﾌﾟ体" panose="040B0A09000000000000" pitchFamily="49" charset="-128"/>
              <a:ea typeface="HG創英角ﾎﾟｯﾌﾟ体" panose="040B0A09000000000000" pitchFamily="49" charset="-128"/>
            </a:endParaRPr>
          </a:p>
          <a:p>
            <a:pPr>
              <a:spcBef>
                <a:spcPct val="0"/>
              </a:spcBef>
              <a:buFontTx/>
              <a:buNone/>
            </a:pPr>
            <a:r>
              <a:rPr kumimoji="0" lang="ja-JP" altLang="en-US" sz="2000">
                <a:latin typeface="HG創英角ﾎﾟｯﾌﾟ体" panose="040B0A09000000000000" pitchFamily="49" charset="-128"/>
                <a:ea typeface="HG創英角ﾎﾟｯﾌﾟ体" panose="040B0A09000000000000" pitchFamily="49" charset="-128"/>
              </a:rPr>
              <a:t>  すぐ！</a:t>
            </a:r>
          </a:p>
        </p:txBody>
      </p:sp>
      <p:sp>
        <p:nvSpPr>
          <p:cNvPr id="99341" name="角丸四角形吹き出し 17"/>
          <p:cNvSpPr>
            <a:spLocks noChangeArrowheads="1"/>
          </p:cNvSpPr>
          <p:nvPr/>
        </p:nvSpPr>
        <p:spPr bwMode="auto">
          <a:xfrm>
            <a:off x="6459538" y="1344613"/>
            <a:ext cx="2324100" cy="1125537"/>
          </a:xfrm>
          <a:prstGeom prst="wedgeRoundRectCallout">
            <a:avLst>
              <a:gd name="adj1" fmla="val -42028"/>
              <a:gd name="adj2" fmla="val 73458"/>
              <a:gd name="adj3" fmla="val 16667"/>
            </a:avLst>
          </a:prstGeom>
          <a:solidFill>
            <a:srgbClr val="FFFF66"/>
          </a:solidFill>
          <a:ln w="9525" algn="ctr">
            <a:solidFill>
              <a:schemeClr val="tx1"/>
            </a:solidFill>
            <a:round/>
            <a:headEnd/>
            <a:tailEnd/>
          </a:ln>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2000">
                <a:latin typeface="HG創英角ﾎﾟｯﾌﾟ体" panose="040B0A09000000000000" pitchFamily="49" charset="-128"/>
                <a:ea typeface="HG創英角ﾎﾟｯﾌﾟ体" panose="040B0A09000000000000" pitchFamily="49" charset="-128"/>
              </a:rPr>
              <a:t>大きなクレーンで</a:t>
            </a:r>
            <a:endParaRPr kumimoji="0" lang="en-US" altLang="ja-JP" sz="2000">
              <a:latin typeface="HG創英角ﾎﾟｯﾌﾟ体" panose="040B0A09000000000000" pitchFamily="49" charset="-128"/>
              <a:ea typeface="HG創英角ﾎﾟｯﾌﾟ体" panose="040B0A09000000000000" pitchFamily="49" charset="-128"/>
            </a:endParaRPr>
          </a:p>
          <a:p>
            <a:pPr>
              <a:spcBef>
                <a:spcPct val="0"/>
              </a:spcBef>
              <a:buFontTx/>
              <a:buNone/>
            </a:pPr>
            <a:r>
              <a:rPr kumimoji="0" lang="ja-JP" altLang="en-US" sz="2000">
                <a:latin typeface="HG創英角ﾎﾟｯﾌﾟ体" panose="040B0A09000000000000" pitchFamily="49" charset="-128"/>
                <a:ea typeface="HG創英角ﾎﾟｯﾌﾟ体" panose="040B0A09000000000000" pitchFamily="49" charset="-128"/>
              </a:rPr>
              <a:t>荷物の積み下ろしをしています</a:t>
            </a:r>
          </a:p>
        </p:txBody>
      </p:sp>
      <p:sp>
        <p:nvSpPr>
          <p:cNvPr id="99342" name="角丸四角形吹き出し 18"/>
          <p:cNvSpPr>
            <a:spLocks noChangeArrowheads="1"/>
          </p:cNvSpPr>
          <p:nvPr/>
        </p:nvSpPr>
        <p:spPr bwMode="auto">
          <a:xfrm>
            <a:off x="4283075" y="5491163"/>
            <a:ext cx="2663825" cy="784225"/>
          </a:xfrm>
          <a:prstGeom prst="wedgeRoundRectCallout">
            <a:avLst>
              <a:gd name="adj1" fmla="val 51810"/>
              <a:gd name="adj2" fmla="val -77565"/>
              <a:gd name="adj3" fmla="val 16667"/>
            </a:avLst>
          </a:prstGeom>
          <a:solidFill>
            <a:srgbClr val="FFFF66"/>
          </a:solidFill>
          <a:ln w="9525" algn="ctr">
            <a:solidFill>
              <a:schemeClr val="tx1"/>
            </a:solidFill>
            <a:round/>
            <a:headEnd/>
            <a:tailEnd/>
          </a:ln>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2000">
                <a:latin typeface="HG創英角ﾎﾟｯﾌﾟ体" panose="040B0A09000000000000" pitchFamily="49" charset="-128"/>
                <a:ea typeface="HG創英角ﾎﾟｯﾌﾟ体" panose="040B0A09000000000000" pitchFamily="49" charset="-128"/>
              </a:rPr>
              <a:t>工事に使う大きな</a:t>
            </a:r>
            <a:endParaRPr kumimoji="0" lang="en-US" altLang="ja-JP" sz="2000">
              <a:latin typeface="HG創英角ﾎﾟｯﾌﾟ体" panose="040B0A09000000000000" pitchFamily="49" charset="-128"/>
              <a:ea typeface="HG創英角ﾎﾟｯﾌﾟ体" panose="040B0A09000000000000" pitchFamily="49" charset="-128"/>
            </a:endParaRPr>
          </a:p>
          <a:p>
            <a:pPr>
              <a:spcBef>
                <a:spcPct val="0"/>
              </a:spcBef>
              <a:buFontTx/>
              <a:buNone/>
            </a:pPr>
            <a:r>
              <a:rPr kumimoji="0" lang="ja-JP" altLang="en-US" sz="2000">
                <a:latin typeface="HG創英角ﾎﾟｯﾌﾟ体" panose="040B0A09000000000000" pitchFamily="49" charset="-128"/>
                <a:ea typeface="HG創英角ﾎﾟｯﾌﾟ体" panose="040B0A09000000000000" pitchFamily="49" charset="-128"/>
              </a:rPr>
              <a:t>機械を運んでいます</a:t>
            </a:r>
            <a:endParaRPr kumimoji="0" lang="en-US" altLang="ja-JP" sz="2000">
              <a:latin typeface="HG創英角ﾎﾟｯﾌﾟ体" panose="040B0A09000000000000" pitchFamily="49" charset="-128"/>
              <a:ea typeface="HG創英角ﾎﾟｯﾌﾟ体" panose="040B0A09000000000000" pitchFamily="49" charset="-128"/>
            </a:endParaRPr>
          </a:p>
        </p:txBody>
      </p:sp>
      <p:sp>
        <p:nvSpPr>
          <p:cNvPr id="99343" name="テキスト ボックス 35"/>
          <p:cNvSpPr txBox="1">
            <a:spLocks noChangeArrowheads="1"/>
          </p:cNvSpPr>
          <p:nvPr/>
        </p:nvSpPr>
        <p:spPr bwMode="auto">
          <a:xfrm>
            <a:off x="5873750" y="617538"/>
            <a:ext cx="1225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ゆしゅつ</a:t>
            </a:r>
          </a:p>
        </p:txBody>
      </p:sp>
      <p:sp>
        <p:nvSpPr>
          <p:cNvPr id="99344" name="テキスト ボックス 1"/>
          <p:cNvSpPr txBox="1">
            <a:spLocks noChangeArrowheads="1"/>
          </p:cNvSpPr>
          <p:nvPr/>
        </p:nvSpPr>
        <p:spPr bwMode="auto">
          <a:xfrm>
            <a:off x="2916238" y="620713"/>
            <a:ext cx="1223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solidFill>
                  <a:srgbClr val="FF0000"/>
                </a:solidFill>
                <a:latin typeface="HGS創英角ｺﾞｼｯｸUB" panose="020B0900000000000000" pitchFamily="50" charset="-128"/>
                <a:ea typeface="HGS創英角ｺﾞｼｯｸUB" panose="020B0900000000000000" pitchFamily="50" charset="-128"/>
              </a:rPr>
              <a:t>きかい</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0"/>
            <a:ext cx="9144000" cy="765175"/>
          </a:xfrm>
          <a:prstGeom prst="rect">
            <a:avLst/>
          </a:prstGeom>
          <a:gradFill rotWithShape="1">
            <a:gsLst>
              <a:gs pos="0">
                <a:srgbClr val="0000FF"/>
              </a:gs>
              <a:gs pos="50000">
                <a:schemeClr val="bg1"/>
              </a:gs>
              <a:gs pos="100000">
                <a:srgbClr val="0000FF"/>
              </a:gs>
            </a:gsLst>
            <a:lin ang="5400000" scaled="1"/>
          </a:gradFill>
          <a:ln>
            <a:noFill/>
          </a:ln>
          <a:effectLst/>
        </p:spPr>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3200" dirty="0">
                <a:latin typeface="ＤＦ特太ゴシック体" panose="020B0509000000000000" pitchFamily="49" charset="-128"/>
                <a:ea typeface="ＤＦ特太ゴシック体" panose="020B0509000000000000" pitchFamily="49" charset="-128"/>
              </a:rPr>
              <a:t>③茨城港大洗港区</a:t>
            </a:r>
            <a:r>
              <a:rPr lang="ja-JP" altLang="en-US" sz="2800" dirty="0">
                <a:latin typeface="ＤＦ特太ゴシック体" panose="020B0509000000000000" pitchFamily="49" charset="-128"/>
                <a:ea typeface="ＤＦ特太ゴシック体" panose="020B0509000000000000" pitchFamily="49" charset="-128"/>
              </a:rPr>
              <a:t>（いばらきこうおおあらいこうく）</a:t>
            </a:r>
            <a:endParaRPr lang="ja-JP" altLang="en-US" sz="3200" dirty="0">
              <a:latin typeface="ＤＦ特太ゴシック体" panose="020B0509000000000000" pitchFamily="49" charset="-128"/>
              <a:ea typeface="ＤＦ特太ゴシック体" panose="020B0509000000000000" pitchFamily="49" charset="-128"/>
            </a:endParaRPr>
          </a:p>
        </p:txBody>
      </p:sp>
      <p:pic>
        <p:nvPicPr>
          <p:cNvPr id="10137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71763"/>
            <a:ext cx="4106863" cy="30654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1380"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88EA126-CD56-413E-9B83-FCD6E0481F08}" type="slidenum">
              <a:rPr lang="ja-JP" altLang="en-US" sz="1400" smtClean="0"/>
              <a:pPr>
                <a:spcBef>
                  <a:spcPct val="0"/>
                </a:spcBef>
                <a:buFontTx/>
                <a:buNone/>
              </a:pPr>
              <a:t>47</a:t>
            </a:fld>
            <a:endParaRPr lang="en-US" altLang="ja-JP" sz="1400"/>
          </a:p>
        </p:txBody>
      </p:sp>
      <p:sp>
        <p:nvSpPr>
          <p:cNvPr id="101381" name="Text Box 35"/>
          <p:cNvSpPr txBox="1">
            <a:spLocks noChangeArrowheads="1"/>
          </p:cNvSpPr>
          <p:nvPr/>
        </p:nvSpPr>
        <p:spPr bwMode="auto">
          <a:xfrm>
            <a:off x="165100" y="1363663"/>
            <a:ext cx="879951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Tx/>
              <a:buNone/>
            </a:pPr>
            <a:r>
              <a:rPr lang="ja-JP" altLang="en-US" sz="2400">
                <a:latin typeface="HG創英角ﾎﾟｯﾌﾟ体" panose="040B0A09000000000000" pitchFamily="49" charset="-128"/>
                <a:ea typeface="HG創英角ﾎﾟｯﾌﾟ体" panose="040B0A09000000000000" pitchFamily="49" charset="-128"/>
              </a:rPr>
              <a:t>・近くには，マリンタワーや水族館など観光するところが</a:t>
            </a:r>
          </a:p>
        </p:txBody>
      </p:sp>
      <p:sp>
        <p:nvSpPr>
          <p:cNvPr id="101382" name="テキスト ボックス 2"/>
          <p:cNvSpPr txBox="1">
            <a:spLocks noChangeArrowheads="1"/>
          </p:cNvSpPr>
          <p:nvPr/>
        </p:nvSpPr>
        <p:spPr bwMode="auto">
          <a:xfrm>
            <a:off x="165100" y="920750"/>
            <a:ext cx="9139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a:latin typeface="HG創英角ﾎﾟｯﾌﾟ体" panose="040B0A09000000000000" pitchFamily="49" charset="-128"/>
                <a:ea typeface="HG創英角ﾎﾟｯﾌﾟ体" panose="040B0A09000000000000" pitchFamily="49" charset="-128"/>
              </a:rPr>
              <a:t>・大きなフェリーに乗って，たくさんの人が行き来しています。</a:t>
            </a:r>
          </a:p>
        </p:txBody>
      </p:sp>
      <p:sp>
        <p:nvSpPr>
          <p:cNvPr id="101383" name="テキスト ボックス 12"/>
          <p:cNvSpPr txBox="1">
            <a:spLocks noChangeArrowheads="1"/>
          </p:cNvSpPr>
          <p:nvPr/>
        </p:nvSpPr>
        <p:spPr bwMode="auto">
          <a:xfrm>
            <a:off x="5984875" y="3878263"/>
            <a:ext cx="197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latin typeface="HG創英角ﾎﾟｯﾌﾟ体" panose="040B0A09000000000000" pitchFamily="49" charset="-128"/>
                <a:ea typeface="HG創英角ﾎﾟｯﾌﾟ体" panose="040B0A09000000000000" pitchFamily="49" charset="-128"/>
              </a:rPr>
              <a:t>大型フェリー！</a:t>
            </a:r>
          </a:p>
        </p:txBody>
      </p:sp>
      <p:sp>
        <p:nvSpPr>
          <p:cNvPr id="101384" name="テキスト ボックス 4"/>
          <p:cNvSpPr txBox="1">
            <a:spLocks noChangeArrowheads="1"/>
          </p:cNvSpPr>
          <p:nvPr/>
        </p:nvSpPr>
        <p:spPr bwMode="auto">
          <a:xfrm>
            <a:off x="5281613" y="6075363"/>
            <a:ext cx="319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latin typeface="HG創英角ﾎﾟｯﾌﾟ体" panose="040B0A09000000000000" pitchFamily="49" charset="-128"/>
                <a:ea typeface="HG創英角ﾎﾟｯﾌﾟ体" panose="040B0A09000000000000" pitchFamily="49" charset="-128"/>
              </a:rPr>
              <a:t>アクアワールド大洗水族館</a:t>
            </a:r>
          </a:p>
        </p:txBody>
      </p:sp>
      <p:sp>
        <p:nvSpPr>
          <p:cNvPr id="101385" name="円/楕円 5"/>
          <p:cNvSpPr>
            <a:spLocks noChangeArrowheads="1"/>
          </p:cNvSpPr>
          <p:nvPr/>
        </p:nvSpPr>
        <p:spPr bwMode="auto">
          <a:xfrm rot="-342228">
            <a:off x="2241550" y="3727450"/>
            <a:ext cx="1449388" cy="566738"/>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pic>
        <p:nvPicPr>
          <p:cNvPr id="101386"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4365625"/>
            <a:ext cx="1857375"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7"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28938" y="2849563"/>
            <a:ext cx="20256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8" name="Text Box 35"/>
          <p:cNvSpPr txBox="1">
            <a:spLocks noChangeArrowheads="1"/>
          </p:cNvSpPr>
          <p:nvPr/>
        </p:nvSpPr>
        <p:spPr bwMode="auto">
          <a:xfrm>
            <a:off x="449263" y="1843088"/>
            <a:ext cx="87995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Tx/>
              <a:buNone/>
            </a:pPr>
            <a:r>
              <a:rPr lang="ja-JP" altLang="en-US" sz="2400">
                <a:latin typeface="HG創英角ﾎﾟｯﾌﾟ体" panose="040B0A09000000000000" pitchFamily="49" charset="-128"/>
                <a:ea typeface="HG創英角ﾎﾟｯﾌﾟ体" panose="040B0A09000000000000" pitchFamily="49" charset="-128"/>
              </a:rPr>
              <a:t>たくさんあります。</a:t>
            </a:r>
          </a:p>
        </p:txBody>
      </p:sp>
      <p:sp>
        <p:nvSpPr>
          <p:cNvPr id="101389" name="テキスト ボックス 12"/>
          <p:cNvSpPr txBox="1">
            <a:spLocks noChangeArrowheads="1"/>
          </p:cNvSpPr>
          <p:nvPr/>
        </p:nvSpPr>
        <p:spPr bwMode="auto">
          <a:xfrm>
            <a:off x="1282700" y="5788025"/>
            <a:ext cx="1971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latin typeface="HG創英角ﾎﾟｯﾌﾟ体" panose="040B0A09000000000000" pitchFamily="49" charset="-128"/>
                <a:ea typeface="HG創英角ﾎﾟｯﾌﾟ体" panose="040B0A09000000000000" pitchFamily="49" charset="-128"/>
              </a:rPr>
              <a:t>茨城港大洗港区</a:t>
            </a:r>
          </a:p>
        </p:txBody>
      </p:sp>
      <p:pic>
        <p:nvPicPr>
          <p:cNvPr id="101390"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1897063"/>
            <a:ext cx="2665413"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1" name="上矢印 13"/>
          <p:cNvSpPr>
            <a:spLocks noChangeArrowheads="1"/>
          </p:cNvSpPr>
          <p:nvPr/>
        </p:nvSpPr>
        <p:spPr bwMode="auto">
          <a:xfrm rot="4349400">
            <a:off x="4621213" y="2493963"/>
            <a:ext cx="455612" cy="1643062"/>
          </a:xfrm>
          <a:prstGeom prst="upArrow">
            <a:avLst>
              <a:gd name="adj1" fmla="val 50000"/>
              <a:gd name="adj2" fmla="val 50004"/>
            </a:avLst>
          </a:prstGeom>
          <a:solidFill>
            <a:srgbClr val="FF0000"/>
          </a:solidFill>
          <a:ln w="9525" algn="ctr">
            <a:solidFill>
              <a:schemeClr val="tx1"/>
            </a:solidFill>
            <a:round/>
            <a:headEnd/>
            <a:tailEnd/>
          </a:ln>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pic>
        <p:nvPicPr>
          <p:cNvPr id="101392"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35600" y="4221163"/>
            <a:ext cx="2692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3" name="角丸四角形吹き出し 14"/>
          <p:cNvSpPr>
            <a:spLocks noChangeArrowheads="1"/>
          </p:cNvSpPr>
          <p:nvPr/>
        </p:nvSpPr>
        <p:spPr bwMode="auto">
          <a:xfrm>
            <a:off x="3328988" y="5567363"/>
            <a:ext cx="1952625" cy="649287"/>
          </a:xfrm>
          <a:prstGeom prst="wedgeRoundRectCallout">
            <a:avLst>
              <a:gd name="adj1" fmla="val 68560"/>
              <a:gd name="adj2" fmla="val -115088"/>
              <a:gd name="adj3" fmla="val 16667"/>
            </a:avLst>
          </a:prstGeom>
          <a:solidFill>
            <a:srgbClr val="FFFF66"/>
          </a:solidFill>
          <a:ln w="9525" algn="ctr">
            <a:solidFill>
              <a:schemeClr val="tx1"/>
            </a:solidFill>
            <a:round/>
            <a:headEnd/>
            <a:tailEnd/>
          </a:ln>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1600">
                <a:latin typeface="HG創英角ﾎﾟｯﾌﾟ体" panose="040B0A09000000000000" pitchFamily="49" charset="-128"/>
                <a:ea typeface="HG創英角ﾎﾟｯﾌﾟ体" panose="040B0A09000000000000" pitchFamily="49" charset="-128"/>
              </a:rPr>
              <a:t>みんなは行った</a:t>
            </a:r>
            <a:endParaRPr kumimoji="0" lang="en-US" altLang="ja-JP" sz="1600">
              <a:latin typeface="HG創英角ﾎﾟｯﾌﾟ体" panose="040B0A09000000000000" pitchFamily="49" charset="-128"/>
              <a:ea typeface="HG創英角ﾎﾟｯﾌﾟ体" panose="040B0A09000000000000" pitchFamily="49" charset="-128"/>
            </a:endParaRPr>
          </a:p>
          <a:p>
            <a:pPr>
              <a:spcBef>
                <a:spcPct val="0"/>
              </a:spcBef>
              <a:buFontTx/>
              <a:buNone/>
            </a:pPr>
            <a:r>
              <a:rPr kumimoji="0" lang="ja-JP" altLang="en-US" sz="1600">
                <a:latin typeface="HG創英角ﾎﾟｯﾌﾟ体" panose="040B0A09000000000000" pitchFamily="49" charset="-128"/>
                <a:ea typeface="HG創英角ﾎﾟｯﾌﾟ体" panose="040B0A09000000000000" pitchFamily="49" charset="-128"/>
              </a:rPr>
              <a:t>ことがあるかな？</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ChangeArrowheads="1"/>
          </p:cNvSpPr>
          <p:nvPr/>
        </p:nvSpPr>
        <p:spPr bwMode="auto">
          <a:xfrm>
            <a:off x="0" y="0"/>
            <a:ext cx="9144000" cy="620713"/>
          </a:xfrm>
          <a:prstGeom prst="rect">
            <a:avLst/>
          </a:prstGeom>
          <a:gradFill rotWithShape="1">
            <a:gsLst>
              <a:gs pos="0">
                <a:srgbClr val="0000FF"/>
              </a:gs>
              <a:gs pos="50000">
                <a:schemeClr val="bg1"/>
              </a:gs>
              <a:gs pos="100000">
                <a:srgbClr val="0000FF"/>
              </a:gs>
            </a:gsLst>
            <a:lin ang="5400000" scaled="1"/>
          </a:gradFill>
          <a:ln>
            <a:noFill/>
          </a:ln>
          <a:effectLst/>
        </p:spPr>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3200" dirty="0">
                <a:latin typeface="ＤＦ特太ゴシック体" panose="020B0509000000000000" pitchFamily="49" charset="-128"/>
                <a:ea typeface="ＤＦ特太ゴシック体" panose="020B0509000000000000" pitchFamily="49" charset="-128"/>
              </a:rPr>
              <a:t>④鹿島港</a:t>
            </a:r>
            <a:r>
              <a:rPr lang="ja-JP" altLang="en-US" sz="2800" dirty="0">
                <a:latin typeface="ＤＦ特太ゴシック体" panose="020B0509000000000000" pitchFamily="49" charset="-128"/>
                <a:ea typeface="ＤＦ特太ゴシック体" panose="020B0509000000000000" pitchFamily="49" charset="-128"/>
              </a:rPr>
              <a:t>（かしまこう）</a:t>
            </a:r>
            <a:endParaRPr lang="ja-JP" altLang="en-US" sz="2400" dirty="0">
              <a:latin typeface="ＤＦ特太ゴシック体" panose="020B0509000000000000" pitchFamily="49" charset="-128"/>
              <a:ea typeface="ＤＦ特太ゴシック体" panose="020B0509000000000000" pitchFamily="49" charset="-128"/>
            </a:endParaRPr>
          </a:p>
        </p:txBody>
      </p:sp>
      <p:sp>
        <p:nvSpPr>
          <p:cNvPr id="103427" name="Text Box 4"/>
          <p:cNvSpPr txBox="1">
            <a:spLocks noChangeArrowheads="1"/>
          </p:cNvSpPr>
          <p:nvPr/>
        </p:nvSpPr>
        <p:spPr bwMode="auto">
          <a:xfrm>
            <a:off x="-79375" y="703263"/>
            <a:ext cx="9467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a:latin typeface="HG創英角ﾎﾟｯﾌﾟ体" panose="040B0A09000000000000" pitchFamily="49" charset="-128"/>
                <a:ea typeface="HG創英角ﾎﾟｯﾌﾟ体" panose="040B0A09000000000000" pitchFamily="49" charset="-128"/>
              </a:rPr>
              <a:t>・工場がたくさんあります（</a:t>
            </a:r>
            <a:r>
              <a:rPr lang="ja-JP" altLang="en-US" sz="2400">
                <a:solidFill>
                  <a:srgbClr val="FF0000"/>
                </a:solidFill>
                <a:latin typeface="HG創英角ﾎﾟｯﾌﾟ体" panose="040B0A09000000000000" pitchFamily="49" charset="-128"/>
                <a:ea typeface="HG創英角ﾎﾟｯﾌﾟ体" panose="040B0A09000000000000" pitchFamily="49" charset="-128"/>
              </a:rPr>
              <a:t>かしまりんかい工業地帯</a:t>
            </a:r>
            <a:r>
              <a:rPr lang="ja-JP" altLang="en-US" sz="2400">
                <a:latin typeface="HG創英角ﾎﾟｯﾌﾟ体" panose="040B0A09000000000000" pitchFamily="49" charset="-128"/>
                <a:ea typeface="HG創英角ﾎﾟｯﾌﾟ体" panose="040B0A09000000000000" pitchFamily="49" charset="-128"/>
              </a:rPr>
              <a:t>）。</a:t>
            </a:r>
          </a:p>
        </p:txBody>
      </p:sp>
      <p:sp>
        <p:nvSpPr>
          <p:cNvPr id="103428" name="Text Box 5"/>
          <p:cNvSpPr txBox="1">
            <a:spLocks noChangeArrowheads="1"/>
          </p:cNvSpPr>
          <p:nvPr/>
        </p:nvSpPr>
        <p:spPr bwMode="auto">
          <a:xfrm>
            <a:off x="-79375" y="1319213"/>
            <a:ext cx="9396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a:latin typeface="HG創英角ﾎﾟｯﾌﾟ体" panose="040B0A09000000000000" pitchFamily="49" charset="-128"/>
                <a:ea typeface="HG創英角ﾎﾟｯﾌﾟ体" panose="040B0A09000000000000" pitchFamily="49" charset="-128"/>
              </a:rPr>
              <a:t>・トウモロコシなどのこく物の輸入量が</a:t>
            </a:r>
            <a:r>
              <a:rPr lang="ja-JP" altLang="en-US" sz="2400">
                <a:solidFill>
                  <a:srgbClr val="FF0000"/>
                </a:solidFill>
                <a:latin typeface="HG創英角ﾎﾟｯﾌﾟ体" panose="040B0A09000000000000" pitchFamily="49" charset="-128"/>
                <a:ea typeface="HG創英角ﾎﾟｯﾌﾟ体" panose="040B0A09000000000000" pitchFamily="49" charset="-128"/>
              </a:rPr>
              <a:t>全国１位</a:t>
            </a:r>
            <a:r>
              <a:rPr lang="ja-JP" altLang="en-US" sz="2400">
                <a:latin typeface="HG創英角ﾎﾟｯﾌﾟ体" panose="040B0A09000000000000" pitchFamily="49" charset="-128"/>
                <a:ea typeface="HG創英角ﾎﾟｯﾌﾟ体" panose="040B0A09000000000000" pitchFamily="49" charset="-128"/>
              </a:rPr>
              <a:t>！</a:t>
            </a:r>
            <a:endParaRPr lang="en-US" altLang="ja-JP" sz="2400">
              <a:latin typeface="HG創英角ﾎﾟｯﾌﾟ体" panose="040B0A09000000000000" pitchFamily="49" charset="-128"/>
              <a:ea typeface="HG創英角ﾎﾟｯﾌﾟ体" panose="040B0A09000000000000" pitchFamily="49" charset="-128"/>
            </a:endParaRPr>
          </a:p>
        </p:txBody>
      </p:sp>
      <p:pic>
        <p:nvPicPr>
          <p:cNvPr id="103429" name="Picture 9" descr="20081207_1259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3476625"/>
            <a:ext cx="4335463" cy="2965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3430"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8BD96E2-C444-47AF-A9E6-7AE0BA895604}" type="slidenum">
              <a:rPr lang="ja-JP" altLang="en-US" sz="1400" smtClean="0"/>
              <a:pPr>
                <a:spcBef>
                  <a:spcPct val="0"/>
                </a:spcBef>
                <a:buFontTx/>
                <a:buNone/>
              </a:pPr>
              <a:t>48</a:t>
            </a:fld>
            <a:endParaRPr lang="en-US" altLang="ja-JP" sz="1400"/>
          </a:p>
        </p:txBody>
      </p:sp>
      <p:sp>
        <p:nvSpPr>
          <p:cNvPr id="103431" name="Text Box 5"/>
          <p:cNvSpPr txBox="1">
            <a:spLocks noChangeArrowheads="1"/>
          </p:cNvSpPr>
          <p:nvPr/>
        </p:nvSpPr>
        <p:spPr bwMode="auto">
          <a:xfrm>
            <a:off x="179388" y="1843088"/>
            <a:ext cx="8785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a:latin typeface="HG創英角ﾎﾟｯﾌﾟ体" panose="040B0A09000000000000" pitchFamily="49" charset="-128"/>
                <a:ea typeface="HG創英角ﾎﾟｯﾌﾟ体" panose="040B0A09000000000000" pitchFamily="49" charset="-128"/>
              </a:rPr>
              <a:t>→近くの工場で，牛やブタ（家ちく）のエサを作って，</a:t>
            </a:r>
            <a:r>
              <a:rPr lang="ja-JP" altLang="en-US" sz="2400">
                <a:solidFill>
                  <a:srgbClr val="FF0000"/>
                </a:solidFill>
                <a:latin typeface="HG創英角ﾎﾟｯﾌﾟ体" panose="040B0A09000000000000" pitchFamily="49" charset="-128"/>
                <a:ea typeface="HG創英角ﾎﾟｯﾌﾟ体" panose="040B0A09000000000000" pitchFamily="49" charset="-128"/>
              </a:rPr>
              <a:t>北関東</a:t>
            </a:r>
            <a:r>
              <a:rPr lang="ja-JP" altLang="en-US" sz="2400">
                <a:latin typeface="HG創英角ﾎﾟｯﾌﾟ体" panose="040B0A09000000000000" pitchFamily="49" charset="-128"/>
                <a:ea typeface="HG創英角ﾎﾟｯﾌﾟ体" panose="040B0A09000000000000" pitchFamily="49" charset="-128"/>
              </a:rPr>
              <a:t>にたくさん運んでいます。</a:t>
            </a:r>
            <a:endParaRPr lang="en-US" altLang="ja-JP" sz="2400">
              <a:latin typeface="HG創英角ﾎﾟｯﾌﾟ体" panose="040B0A09000000000000" pitchFamily="49" charset="-128"/>
              <a:ea typeface="HG創英角ﾎﾟｯﾌﾟ体" panose="040B0A09000000000000" pitchFamily="49" charset="-128"/>
            </a:endParaRPr>
          </a:p>
        </p:txBody>
      </p:sp>
      <p:pic>
        <p:nvPicPr>
          <p:cNvPr id="103432"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4381500"/>
            <a:ext cx="3059112" cy="2044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3433" name="角丸四角形吹き出し 8"/>
          <p:cNvSpPr>
            <a:spLocks noChangeArrowheads="1"/>
          </p:cNvSpPr>
          <p:nvPr/>
        </p:nvSpPr>
        <p:spPr bwMode="auto">
          <a:xfrm>
            <a:off x="3006725" y="3724275"/>
            <a:ext cx="3635375" cy="784225"/>
          </a:xfrm>
          <a:prstGeom prst="wedgeRoundRectCallout">
            <a:avLst>
              <a:gd name="adj1" fmla="val 35773"/>
              <a:gd name="adj2" fmla="val 74296"/>
              <a:gd name="adj3" fmla="val 16667"/>
            </a:avLst>
          </a:prstGeom>
          <a:solidFill>
            <a:srgbClr val="FFFF66"/>
          </a:solidFill>
          <a:ln w="9525" algn="ctr">
            <a:solidFill>
              <a:schemeClr val="tx1"/>
            </a:solidFill>
            <a:round/>
            <a:headEnd/>
            <a:tailEnd/>
          </a:ln>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2000">
                <a:latin typeface="HG創英角ﾎﾟｯﾌﾟ体" panose="040B0A09000000000000" pitchFamily="49" charset="-128"/>
                <a:ea typeface="HG創英角ﾎﾟｯﾌﾟ体" panose="040B0A09000000000000" pitchFamily="49" charset="-128"/>
              </a:rPr>
              <a:t>船で運んできたトウモロコシをたくさん保管しています</a:t>
            </a:r>
          </a:p>
        </p:txBody>
      </p:sp>
      <p:grpSp>
        <p:nvGrpSpPr>
          <p:cNvPr id="103434" name="グループ化 9"/>
          <p:cNvGrpSpPr>
            <a:grpSpLocks/>
          </p:cNvGrpSpPr>
          <p:nvPr/>
        </p:nvGrpSpPr>
        <p:grpSpPr bwMode="auto">
          <a:xfrm>
            <a:off x="9904413" y="4129088"/>
            <a:ext cx="865187" cy="941387"/>
            <a:chOff x="317485" y="750916"/>
            <a:chExt cx="1171361" cy="1244762"/>
          </a:xfrm>
        </p:grpSpPr>
        <p:sp>
          <p:nvSpPr>
            <p:cNvPr id="11" name="二等辺三角形 225"/>
            <p:cNvSpPr/>
            <p:nvPr/>
          </p:nvSpPr>
          <p:spPr bwMode="auto">
            <a:xfrm>
              <a:off x="616235" y="750916"/>
              <a:ext cx="146152" cy="174224"/>
            </a:xfrm>
            <a:custGeom>
              <a:avLst/>
              <a:gdLst>
                <a:gd name="connsiteX0" fmla="*/ 0 w 177587"/>
                <a:gd name="connsiteY0" fmla="*/ 264397 h 264397"/>
                <a:gd name="connsiteX1" fmla="*/ 88794 w 177587"/>
                <a:gd name="connsiteY1" fmla="*/ 0 h 264397"/>
                <a:gd name="connsiteX2" fmla="*/ 177587 w 177587"/>
                <a:gd name="connsiteY2" fmla="*/ 264397 h 264397"/>
                <a:gd name="connsiteX3" fmla="*/ 0 w 177587"/>
                <a:gd name="connsiteY3" fmla="*/ 264397 h 264397"/>
                <a:gd name="connsiteX0" fmla="*/ 0 w 177587"/>
                <a:gd name="connsiteY0" fmla="*/ 264397 h 264397"/>
                <a:gd name="connsiteX1" fmla="*/ 88794 w 177587"/>
                <a:gd name="connsiteY1" fmla="*/ 0 h 264397"/>
                <a:gd name="connsiteX2" fmla="*/ 177587 w 177587"/>
                <a:gd name="connsiteY2" fmla="*/ 264397 h 264397"/>
                <a:gd name="connsiteX3" fmla="*/ 0 w 177587"/>
                <a:gd name="connsiteY3" fmla="*/ 264397 h 264397"/>
                <a:gd name="connsiteX0" fmla="*/ 0 w 177587"/>
                <a:gd name="connsiteY0" fmla="*/ 264397 h 264397"/>
                <a:gd name="connsiteX1" fmla="*/ 88794 w 177587"/>
                <a:gd name="connsiteY1" fmla="*/ 0 h 264397"/>
                <a:gd name="connsiteX2" fmla="*/ 177587 w 177587"/>
                <a:gd name="connsiteY2" fmla="*/ 264397 h 264397"/>
                <a:gd name="connsiteX3" fmla="*/ 0 w 177587"/>
                <a:gd name="connsiteY3" fmla="*/ 264397 h 264397"/>
                <a:gd name="connsiteX0" fmla="*/ 0 w 177587"/>
                <a:gd name="connsiteY0" fmla="*/ 264397 h 264397"/>
                <a:gd name="connsiteX1" fmla="*/ 88794 w 177587"/>
                <a:gd name="connsiteY1" fmla="*/ 0 h 264397"/>
                <a:gd name="connsiteX2" fmla="*/ 177587 w 177587"/>
                <a:gd name="connsiteY2" fmla="*/ 264397 h 264397"/>
                <a:gd name="connsiteX3" fmla="*/ 0 w 177587"/>
                <a:gd name="connsiteY3" fmla="*/ 264397 h 264397"/>
                <a:gd name="connsiteX0" fmla="*/ 0 w 177587"/>
                <a:gd name="connsiteY0" fmla="*/ 264397 h 264397"/>
                <a:gd name="connsiteX1" fmla="*/ 88794 w 177587"/>
                <a:gd name="connsiteY1" fmla="*/ 0 h 264397"/>
                <a:gd name="connsiteX2" fmla="*/ 177587 w 177587"/>
                <a:gd name="connsiteY2" fmla="*/ 264397 h 264397"/>
                <a:gd name="connsiteX3" fmla="*/ 0 w 177587"/>
                <a:gd name="connsiteY3" fmla="*/ 264397 h 264397"/>
              </a:gdLst>
              <a:ahLst/>
              <a:cxnLst>
                <a:cxn ang="0">
                  <a:pos x="connsiteX0" y="connsiteY0"/>
                </a:cxn>
                <a:cxn ang="0">
                  <a:pos x="connsiteX1" y="connsiteY1"/>
                </a:cxn>
                <a:cxn ang="0">
                  <a:pos x="connsiteX2" y="connsiteY2"/>
                </a:cxn>
                <a:cxn ang="0">
                  <a:pos x="connsiteX3" y="connsiteY3"/>
                </a:cxn>
              </a:cxnLst>
              <a:rect l="l" t="t" r="r" b="b"/>
              <a:pathLst>
                <a:path w="177587" h="264397">
                  <a:moveTo>
                    <a:pt x="0" y="264397"/>
                  </a:moveTo>
                  <a:cubicBezTo>
                    <a:pt x="15310" y="173883"/>
                    <a:pt x="52052" y="26"/>
                    <a:pt x="88794" y="0"/>
                  </a:cubicBezTo>
                  <a:cubicBezTo>
                    <a:pt x="127917" y="26"/>
                    <a:pt x="157514" y="176265"/>
                    <a:pt x="177587" y="264397"/>
                  </a:cubicBezTo>
                  <a:lnTo>
                    <a:pt x="0" y="264397"/>
                  </a:lnTo>
                  <a:close/>
                </a:path>
              </a:pathLst>
            </a:custGeom>
            <a:solidFill>
              <a:schemeClr val="bg1">
                <a:lumMod val="75000"/>
              </a:schemeClr>
            </a:solidFill>
            <a:ln w="9525">
              <a:noFill/>
              <a:round/>
              <a:headEnd/>
              <a:tailEnd/>
            </a:ln>
            <a:effectLst/>
          </p:spPr>
          <p:txBody>
            <a:bodyPr anchor="ctr"/>
            <a:lstStyle/>
            <a:p>
              <a:pPr algn="ctr">
                <a:defRPr/>
              </a:pPr>
              <a:endParaRPr kumimoji="1" lang="ja-JP" altLang="en-US"/>
            </a:p>
          </p:txBody>
        </p:sp>
        <p:sp>
          <p:nvSpPr>
            <p:cNvPr id="12" name="二等辺三角形 225"/>
            <p:cNvSpPr/>
            <p:nvPr/>
          </p:nvSpPr>
          <p:spPr bwMode="auto">
            <a:xfrm>
              <a:off x="1046093" y="750916"/>
              <a:ext cx="148302" cy="174224"/>
            </a:xfrm>
            <a:custGeom>
              <a:avLst/>
              <a:gdLst>
                <a:gd name="connsiteX0" fmla="*/ 0 w 177587"/>
                <a:gd name="connsiteY0" fmla="*/ 264397 h 264397"/>
                <a:gd name="connsiteX1" fmla="*/ 88794 w 177587"/>
                <a:gd name="connsiteY1" fmla="*/ 0 h 264397"/>
                <a:gd name="connsiteX2" fmla="*/ 177587 w 177587"/>
                <a:gd name="connsiteY2" fmla="*/ 264397 h 264397"/>
                <a:gd name="connsiteX3" fmla="*/ 0 w 177587"/>
                <a:gd name="connsiteY3" fmla="*/ 264397 h 264397"/>
                <a:gd name="connsiteX0" fmla="*/ 0 w 177587"/>
                <a:gd name="connsiteY0" fmla="*/ 264397 h 264397"/>
                <a:gd name="connsiteX1" fmla="*/ 88794 w 177587"/>
                <a:gd name="connsiteY1" fmla="*/ 0 h 264397"/>
                <a:gd name="connsiteX2" fmla="*/ 177587 w 177587"/>
                <a:gd name="connsiteY2" fmla="*/ 264397 h 264397"/>
                <a:gd name="connsiteX3" fmla="*/ 0 w 177587"/>
                <a:gd name="connsiteY3" fmla="*/ 264397 h 264397"/>
                <a:gd name="connsiteX0" fmla="*/ 0 w 177587"/>
                <a:gd name="connsiteY0" fmla="*/ 264397 h 264397"/>
                <a:gd name="connsiteX1" fmla="*/ 88794 w 177587"/>
                <a:gd name="connsiteY1" fmla="*/ 0 h 264397"/>
                <a:gd name="connsiteX2" fmla="*/ 177587 w 177587"/>
                <a:gd name="connsiteY2" fmla="*/ 264397 h 264397"/>
                <a:gd name="connsiteX3" fmla="*/ 0 w 177587"/>
                <a:gd name="connsiteY3" fmla="*/ 264397 h 264397"/>
                <a:gd name="connsiteX0" fmla="*/ 0 w 177587"/>
                <a:gd name="connsiteY0" fmla="*/ 264397 h 264397"/>
                <a:gd name="connsiteX1" fmla="*/ 88794 w 177587"/>
                <a:gd name="connsiteY1" fmla="*/ 0 h 264397"/>
                <a:gd name="connsiteX2" fmla="*/ 177587 w 177587"/>
                <a:gd name="connsiteY2" fmla="*/ 264397 h 264397"/>
                <a:gd name="connsiteX3" fmla="*/ 0 w 177587"/>
                <a:gd name="connsiteY3" fmla="*/ 264397 h 264397"/>
                <a:gd name="connsiteX0" fmla="*/ 0 w 177587"/>
                <a:gd name="connsiteY0" fmla="*/ 264397 h 264397"/>
                <a:gd name="connsiteX1" fmla="*/ 88794 w 177587"/>
                <a:gd name="connsiteY1" fmla="*/ 0 h 264397"/>
                <a:gd name="connsiteX2" fmla="*/ 177587 w 177587"/>
                <a:gd name="connsiteY2" fmla="*/ 264397 h 264397"/>
                <a:gd name="connsiteX3" fmla="*/ 0 w 177587"/>
                <a:gd name="connsiteY3" fmla="*/ 264397 h 264397"/>
              </a:gdLst>
              <a:ahLst/>
              <a:cxnLst>
                <a:cxn ang="0">
                  <a:pos x="connsiteX0" y="connsiteY0"/>
                </a:cxn>
                <a:cxn ang="0">
                  <a:pos x="connsiteX1" y="connsiteY1"/>
                </a:cxn>
                <a:cxn ang="0">
                  <a:pos x="connsiteX2" y="connsiteY2"/>
                </a:cxn>
                <a:cxn ang="0">
                  <a:pos x="connsiteX3" y="connsiteY3"/>
                </a:cxn>
              </a:cxnLst>
              <a:rect l="l" t="t" r="r" b="b"/>
              <a:pathLst>
                <a:path w="177587" h="264397">
                  <a:moveTo>
                    <a:pt x="0" y="264397"/>
                  </a:moveTo>
                  <a:cubicBezTo>
                    <a:pt x="15310" y="173883"/>
                    <a:pt x="52052" y="26"/>
                    <a:pt x="88794" y="0"/>
                  </a:cubicBezTo>
                  <a:cubicBezTo>
                    <a:pt x="127917" y="26"/>
                    <a:pt x="157514" y="176265"/>
                    <a:pt x="177587" y="264397"/>
                  </a:cubicBezTo>
                  <a:lnTo>
                    <a:pt x="0" y="264397"/>
                  </a:lnTo>
                  <a:close/>
                </a:path>
              </a:pathLst>
            </a:custGeom>
            <a:solidFill>
              <a:schemeClr val="bg1">
                <a:lumMod val="75000"/>
              </a:schemeClr>
            </a:solidFill>
            <a:ln w="9525">
              <a:noFill/>
              <a:round/>
              <a:headEnd/>
              <a:tailEnd/>
            </a:ln>
            <a:effectLst/>
          </p:spPr>
          <p:txBody>
            <a:bodyPr anchor="ctr"/>
            <a:lstStyle/>
            <a:p>
              <a:pPr algn="ctr">
                <a:defRPr/>
              </a:pPr>
              <a:endParaRPr kumimoji="1" lang="ja-JP" altLang="en-US"/>
            </a:p>
          </p:txBody>
        </p:sp>
        <p:grpSp>
          <p:nvGrpSpPr>
            <p:cNvPr id="103457" name="グループ化 12"/>
            <p:cNvGrpSpPr>
              <a:grpSpLocks/>
            </p:cNvGrpSpPr>
            <p:nvPr/>
          </p:nvGrpSpPr>
          <p:grpSpPr bwMode="auto">
            <a:xfrm>
              <a:off x="317485" y="863715"/>
              <a:ext cx="1171361" cy="1131963"/>
              <a:chOff x="189031" y="4789707"/>
              <a:chExt cx="1171361" cy="1131963"/>
            </a:xfrm>
          </p:grpSpPr>
          <p:sp>
            <p:nvSpPr>
              <p:cNvPr id="103458" name="AutoShape 74"/>
              <p:cNvSpPr>
                <a:spLocks noChangeArrowheads="1"/>
              </p:cNvSpPr>
              <p:nvPr/>
            </p:nvSpPr>
            <p:spPr bwMode="auto">
              <a:xfrm rot="5400000">
                <a:off x="347459" y="4849742"/>
                <a:ext cx="871345" cy="751275"/>
              </a:xfrm>
              <a:prstGeom prst="roundRect">
                <a:avLst>
                  <a:gd name="adj" fmla="val 30778"/>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3459" name="AutoShape 75"/>
              <p:cNvSpPr>
                <a:spLocks noChangeArrowheads="1"/>
              </p:cNvSpPr>
              <p:nvPr/>
            </p:nvSpPr>
            <p:spPr bwMode="auto">
              <a:xfrm rot="5400000">
                <a:off x="657248" y="5161718"/>
                <a:ext cx="251770" cy="751275"/>
              </a:xfrm>
              <a:prstGeom prst="roundRect">
                <a:avLst>
                  <a:gd name="adj" fmla="val 50000"/>
                </a:avLst>
              </a:pr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3460" name="Oval 96"/>
              <p:cNvSpPr>
                <a:spLocks noChangeArrowheads="1"/>
              </p:cNvSpPr>
              <p:nvPr/>
            </p:nvSpPr>
            <p:spPr bwMode="auto">
              <a:xfrm>
                <a:off x="484211" y="5472770"/>
                <a:ext cx="224853" cy="124790"/>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3461" name="Oval 97"/>
              <p:cNvSpPr>
                <a:spLocks noChangeArrowheads="1"/>
              </p:cNvSpPr>
              <p:nvPr/>
            </p:nvSpPr>
            <p:spPr bwMode="auto">
              <a:xfrm>
                <a:off x="857201" y="5472770"/>
                <a:ext cx="224854" cy="124790"/>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3462" name="Oval 102"/>
              <p:cNvSpPr>
                <a:spLocks noChangeArrowheads="1"/>
              </p:cNvSpPr>
              <p:nvPr/>
            </p:nvSpPr>
            <p:spPr bwMode="auto">
              <a:xfrm>
                <a:off x="484211" y="5074316"/>
                <a:ext cx="148138" cy="122601"/>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3463" name="Oval 103"/>
              <p:cNvSpPr>
                <a:spLocks noChangeArrowheads="1"/>
              </p:cNvSpPr>
              <p:nvPr/>
            </p:nvSpPr>
            <p:spPr bwMode="auto">
              <a:xfrm>
                <a:off x="933917" y="5074316"/>
                <a:ext cx="148138" cy="122601"/>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3464" name="円/楕円 19"/>
              <p:cNvSpPr>
                <a:spLocks noChangeArrowheads="1"/>
              </p:cNvSpPr>
              <p:nvPr/>
            </p:nvSpPr>
            <p:spPr bwMode="auto">
              <a:xfrm>
                <a:off x="969319" y="4789707"/>
                <a:ext cx="391073" cy="169463"/>
              </a:xfrm>
              <a:prstGeom prst="ellipse">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103465" name="円/楕円 20"/>
              <p:cNvSpPr>
                <a:spLocks noChangeArrowheads="1"/>
              </p:cNvSpPr>
              <p:nvPr/>
            </p:nvSpPr>
            <p:spPr bwMode="auto">
              <a:xfrm>
                <a:off x="189031" y="4789707"/>
                <a:ext cx="391073" cy="169463"/>
              </a:xfrm>
              <a:prstGeom prst="ellipse">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p>
            </p:txBody>
          </p:sp>
          <p:sp>
            <p:nvSpPr>
              <p:cNvPr id="22" name="アーチ 21"/>
              <p:cNvSpPr/>
              <p:nvPr/>
            </p:nvSpPr>
            <p:spPr bwMode="auto">
              <a:xfrm rot="10800000">
                <a:off x="537216" y="5422086"/>
                <a:ext cx="498635" cy="499584"/>
              </a:xfrm>
              <a:prstGeom prst="blockArc">
                <a:avLst>
                  <a:gd name="adj1" fmla="val 8089169"/>
                  <a:gd name="adj2" fmla="val 2920496"/>
                  <a:gd name="adj3" fmla="val 15840"/>
                </a:avLst>
              </a:prstGeom>
              <a:solidFill>
                <a:schemeClr val="bg1">
                  <a:lumMod val="75000"/>
                </a:schemeClr>
              </a:solidFill>
              <a:ln w="9525">
                <a:noFill/>
                <a:round/>
                <a:headEnd/>
                <a:tailEnd/>
              </a:ln>
              <a:effectLst/>
            </p:spPr>
            <p:txBody>
              <a:bodyPr anchor="ctr"/>
              <a:lstStyle/>
              <a:p>
                <a:pPr algn="ctr">
                  <a:defRPr/>
                </a:pPr>
                <a:endParaRPr kumimoji="1" lang="ja-JP" altLang="en-US"/>
              </a:p>
            </p:txBody>
          </p:sp>
        </p:grpSp>
      </p:grpSp>
      <p:grpSp>
        <p:nvGrpSpPr>
          <p:cNvPr id="103435" name="グループ化 22"/>
          <p:cNvGrpSpPr>
            <a:grpSpLocks/>
          </p:cNvGrpSpPr>
          <p:nvPr/>
        </p:nvGrpSpPr>
        <p:grpSpPr bwMode="auto">
          <a:xfrm>
            <a:off x="9885363" y="3060700"/>
            <a:ext cx="792162" cy="776288"/>
            <a:chOff x="6092886" y="5046876"/>
            <a:chExt cx="840908" cy="875981"/>
          </a:xfrm>
        </p:grpSpPr>
        <p:grpSp>
          <p:nvGrpSpPr>
            <p:cNvPr id="103443" name="グループ化 23"/>
            <p:cNvGrpSpPr>
              <a:grpSpLocks/>
            </p:cNvGrpSpPr>
            <p:nvPr/>
          </p:nvGrpSpPr>
          <p:grpSpPr bwMode="auto">
            <a:xfrm rot="1800000" flipH="1">
              <a:off x="6658115" y="5046877"/>
              <a:ext cx="275679" cy="237863"/>
              <a:chOff x="4634718" y="4974369"/>
              <a:chExt cx="295344" cy="254831"/>
            </a:xfrm>
          </p:grpSpPr>
          <p:sp>
            <p:nvSpPr>
              <p:cNvPr id="103453" name="二等辺三角形 81"/>
              <p:cNvSpPr>
                <a:spLocks/>
              </p:cNvSpPr>
              <p:nvPr/>
            </p:nvSpPr>
            <p:spPr bwMode="auto">
              <a:xfrm>
                <a:off x="4634718" y="4974369"/>
                <a:ext cx="295344" cy="254831"/>
              </a:xfrm>
              <a:custGeom>
                <a:avLst/>
                <a:gdLst>
                  <a:gd name="T0" fmla="*/ 0 w 295344"/>
                  <a:gd name="T1" fmla="*/ 254831 h 254831"/>
                  <a:gd name="T2" fmla="*/ 87347 w 295344"/>
                  <a:gd name="T3" fmla="*/ 0 h 254831"/>
                  <a:gd name="T4" fmla="*/ 295344 w 295344"/>
                  <a:gd name="T5" fmla="*/ 254831 h 254831"/>
                  <a:gd name="T6" fmla="*/ 0 w 295344"/>
                  <a:gd name="T7" fmla="*/ 254831 h 2548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5344" h="254831">
                    <a:moveTo>
                      <a:pt x="0" y="254831"/>
                    </a:moveTo>
                    <a:cubicBezTo>
                      <a:pt x="49224" y="164596"/>
                      <a:pt x="6373" y="48960"/>
                      <a:pt x="87347" y="0"/>
                    </a:cubicBezTo>
                    <a:cubicBezTo>
                      <a:pt x="171496" y="45785"/>
                      <a:pt x="246120" y="164596"/>
                      <a:pt x="295344" y="254831"/>
                    </a:cubicBezTo>
                    <a:lnTo>
                      <a:pt x="0" y="254831"/>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ja-JP" altLang="en-US"/>
              </a:p>
            </p:txBody>
          </p:sp>
          <p:sp>
            <p:nvSpPr>
              <p:cNvPr id="103454" name="二等辺三角形 81"/>
              <p:cNvSpPr>
                <a:spLocks/>
              </p:cNvSpPr>
              <p:nvPr/>
            </p:nvSpPr>
            <p:spPr bwMode="auto">
              <a:xfrm>
                <a:off x="4682342" y="5037686"/>
                <a:ext cx="188513" cy="191514"/>
              </a:xfrm>
              <a:custGeom>
                <a:avLst/>
                <a:gdLst>
                  <a:gd name="T0" fmla="*/ 0 w 295344"/>
                  <a:gd name="T1" fmla="*/ 2 h 254831"/>
                  <a:gd name="T2" fmla="*/ 1 w 295344"/>
                  <a:gd name="T3" fmla="*/ 0 h 254831"/>
                  <a:gd name="T4" fmla="*/ 1 w 295344"/>
                  <a:gd name="T5" fmla="*/ 2 h 254831"/>
                  <a:gd name="T6" fmla="*/ 0 w 295344"/>
                  <a:gd name="T7" fmla="*/ 2 h 2548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5344" h="254831">
                    <a:moveTo>
                      <a:pt x="0" y="254831"/>
                    </a:moveTo>
                    <a:cubicBezTo>
                      <a:pt x="49224" y="164596"/>
                      <a:pt x="6373" y="48960"/>
                      <a:pt x="87347" y="0"/>
                    </a:cubicBezTo>
                    <a:cubicBezTo>
                      <a:pt x="171496" y="45785"/>
                      <a:pt x="246120" y="164596"/>
                      <a:pt x="295344" y="254831"/>
                    </a:cubicBezTo>
                    <a:lnTo>
                      <a:pt x="0" y="254831"/>
                    </a:lnTo>
                    <a:close/>
                  </a:path>
                </a:pathLst>
              </a:custGeom>
              <a:solidFill>
                <a:srgbClr val="FF33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3444" name="グループ化 24"/>
            <p:cNvGrpSpPr>
              <a:grpSpLocks/>
            </p:cNvGrpSpPr>
            <p:nvPr/>
          </p:nvGrpSpPr>
          <p:grpSpPr bwMode="auto">
            <a:xfrm rot="-1800000">
              <a:off x="6092886" y="5046876"/>
              <a:ext cx="275679" cy="237863"/>
              <a:chOff x="4634718" y="4974369"/>
              <a:chExt cx="295344" cy="254831"/>
            </a:xfrm>
          </p:grpSpPr>
          <p:sp>
            <p:nvSpPr>
              <p:cNvPr id="103451" name="二等辺三角形 81"/>
              <p:cNvSpPr>
                <a:spLocks/>
              </p:cNvSpPr>
              <p:nvPr/>
            </p:nvSpPr>
            <p:spPr bwMode="auto">
              <a:xfrm>
                <a:off x="4634718" y="4974369"/>
                <a:ext cx="295344" cy="254831"/>
              </a:xfrm>
              <a:custGeom>
                <a:avLst/>
                <a:gdLst>
                  <a:gd name="T0" fmla="*/ 0 w 295344"/>
                  <a:gd name="T1" fmla="*/ 254831 h 254831"/>
                  <a:gd name="T2" fmla="*/ 87347 w 295344"/>
                  <a:gd name="T3" fmla="*/ 0 h 254831"/>
                  <a:gd name="T4" fmla="*/ 295344 w 295344"/>
                  <a:gd name="T5" fmla="*/ 254831 h 254831"/>
                  <a:gd name="T6" fmla="*/ 0 w 295344"/>
                  <a:gd name="T7" fmla="*/ 254831 h 2548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5344" h="254831">
                    <a:moveTo>
                      <a:pt x="0" y="254831"/>
                    </a:moveTo>
                    <a:cubicBezTo>
                      <a:pt x="49224" y="164596"/>
                      <a:pt x="6373" y="48960"/>
                      <a:pt x="87347" y="0"/>
                    </a:cubicBezTo>
                    <a:cubicBezTo>
                      <a:pt x="171496" y="45785"/>
                      <a:pt x="246120" y="164596"/>
                      <a:pt x="295344" y="254831"/>
                    </a:cubicBezTo>
                    <a:lnTo>
                      <a:pt x="0" y="254831"/>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ja-JP" altLang="en-US"/>
              </a:p>
            </p:txBody>
          </p:sp>
          <p:sp>
            <p:nvSpPr>
              <p:cNvPr id="103452" name="二等辺三角形 81"/>
              <p:cNvSpPr>
                <a:spLocks/>
              </p:cNvSpPr>
              <p:nvPr/>
            </p:nvSpPr>
            <p:spPr bwMode="auto">
              <a:xfrm>
                <a:off x="4682342" y="5037686"/>
                <a:ext cx="188513" cy="191514"/>
              </a:xfrm>
              <a:custGeom>
                <a:avLst/>
                <a:gdLst>
                  <a:gd name="T0" fmla="*/ 0 w 295344"/>
                  <a:gd name="T1" fmla="*/ 2 h 254831"/>
                  <a:gd name="T2" fmla="*/ 1 w 295344"/>
                  <a:gd name="T3" fmla="*/ 0 h 254831"/>
                  <a:gd name="T4" fmla="*/ 1 w 295344"/>
                  <a:gd name="T5" fmla="*/ 2 h 254831"/>
                  <a:gd name="T6" fmla="*/ 0 w 295344"/>
                  <a:gd name="T7" fmla="*/ 2 h 2548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5344" h="254831">
                    <a:moveTo>
                      <a:pt x="0" y="254831"/>
                    </a:moveTo>
                    <a:cubicBezTo>
                      <a:pt x="49224" y="164596"/>
                      <a:pt x="6373" y="48960"/>
                      <a:pt x="87347" y="0"/>
                    </a:cubicBezTo>
                    <a:cubicBezTo>
                      <a:pt x="171496" y="45785"/>
                      <a:pt x="246120" y="164596"/>
                      <a:pt x="295344" y="254831"/>
                    </a:cubicBezTo>
                    <a:lnTo>
                      <a:pt x="0" y="254831"/>
                    </a:lnTo>
                    <a:close/>
                  </a:path>
                </a:pathLst>
              </a:custGeom>
              <a:solidFill>
                <a:srgbClr val="FF33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3445" name="円/楕円 25"/>
            <p:cNvSpPr>
              <a:spLocks noChangeArrowheads="1"/>
            </p:cNvSpPr>
            <p:nvPr/>
          </p:nvSpPr>
          <p:spPr bwMode="auto">
            <a:xfrm>
              <a:off x="6112059" y="5113567"/>
              <a:ext cx="809289" cy="809290"/>
            </a:xfrm>
            <a:prstGeom prst="ellipse">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1800"/>
            </a:p>
          </p:txBody>
        </p:sp>
        <p:sp>
          <p:nvSpPr>
            <p:cNvPr id="103446" name="Oval 102"/>
            <p:cNvSpPr>
              <a:spLocks noChangeArrowheads="1"/>
            </p:cNvSpPr>
            <p:nvPr/>
          </p:nvSpPr>
          <p:spPr bwMode="auto">
            <a:xfrm>
              <a:off x="6212179" y="5337725"/>
              <a:ext cx="100642" cy="10064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3447" name="Oval 102"/>
            <p:cNvSpPr>
              <a:spLocks noChangeArrowheads="1"/>
            </p:cNvSpPr>
            <p:nvPr/>
          </p:nvSpPr>
          <p:spPr bwMode="auto">
            <a:xfrm>
              <a:off x="6696147" y="5337725"/>
              <a:ext cx="100642" cy="10064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3448" name="Oval 102"/>
            <p:cNvSpPr>
              <a:spLocks noChangeArrowheads="1"/>
            </p:cNvSpPr>
            <p:nvPr/>
          </p:nvSpPr>
          <p:spPr bwMode="auto">
            <a:xfrm>
              <a:off x="6351343" y="5437320"/>
              <a:ext cx="300405" cy="241930"/>
            </a:xfrm>
            <a:prstGeom prst="ellipse">
              <a:avLst/>
            </a:prstGeom>
            <a:solidFill>
              <a:srgbClr val="FF33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3449" name="円/楕円 29"/>
            <p:cNvSpPr>
              <a:spLocks noChangeArrowheads="1"/>
            </p:cNvSpPr>
            <p:nvPr/>
          </p:nvSpPr>
          <p:spPr bwMode="auto">
            <a:xfrm>
              <a:off x="6400280" y="5487642"/>
              <a:ext cx="70811" cy="14660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1800"/>
            </a:p>
          </p:txBody>
        </p:sp>
        <p:sp>
          <p:nvSpPr>
            <p:cNvPr id="103450" name="円/楕円 30"/>
            <p:cNvSpPr>
              <a:spLocks noChangeArrowheads="1"/>
            </p:cNvSpPr>
            <p:nvPr/>
          </p:nvSpPr>
          <p:spPr bwMode="auto">
            <a:xfrm>
              <a:off x="6511405" y="5487642"/>
              <a:ext cx="70811" cy="14660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1800"/>
            </a:p>
          </p:txBody>
        </p:sp>
      </p:grpSp>
      <p:pic>
        <p:nvPicPr>
          <p:cNvPr id="103436"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32950" y="5564188"/>
            <a:ext cx="12192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7" name="テキスト ボックス 35"/>
          <p:cNvSpPr txBox="1">
            <a:spLocks noChangeArrowheads="1"/>
          </p:cNvSpPr>
          <p:nvPr/>
        </p:nvSpPr>
        <p:spPr bwMode="auto">
          <a:xfrm>
            <a:off x="3995738" y="1106488"/>
            <a:ext cx="1900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latin typeface="HG創英角ﾎﾟｯﾌﾟ体" panose="040B0A09000000000000" pitchFamily="49" charset="-128"/>
                <a:ea typeface="HG創英角ﾎﾟｯﾌﾟ体" panose="040B0A09000000000000" pitchFamily="49" charset="-128"/>
              </a:rPr>
              <a:t>ゆにゅうりょう</a:t>
            </a:r>
          </a:p>
        </p:txBody>
      </p:sp>
      <p:sp>
        <p:nvSpPr>
          <p:cNvPr id="103438" name="テキスト ボックス 12"/>
          <p:cNvSpPr txBox="1">
            <a:spLocks noChangeArrowheads="1"/>
          </p:cNvSpPr>
          <p:nvPr/>
        </p:nvSpPr>
        <p:spPr bwMode="auto">
          <a:xfrm>
            <a:off x="2289175" y="6470650"/>
            <a:ext cx="1971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latin typeface="HG創英角ﾎﾟｯﾌﾟ体" panose="040B0A09000000000000" pitchFamily="49" charset="-128"/>
                <a:ea typeface="HG創英角ﾎﾟｯﾌﾟ体" panose="040B0A09000000000000" pitchFamily="49" charset="-128"/>
              </a:rPr>
              <a:t>鹿島港</a:t>
            </a:r>
          </a:p>
        </p:txBody>
      </p:sp>
      <p:sp>
        <p:nvSpPr>
          <p:cNvPr id="103439" name="テキスト ボックス 12"/>
          <p:cNvSpPr txBox="1">
            <a:spLocks noChangeArrowheads="1"/>
          </p:cNvSpPr>
          <p:nvPr/>
        </p:nvSpPr>
        <p:spPr bwMode="auto">
          <a:xfrm>
            <a:off x="5940425" y="6488113"/>
            <a:ext cx="1681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latin typeface="HG創英角ﾎﾟｯﾌﾟ体" panose="040B0A09000000000000" pitchFamily="49" charset="-128"/>
                <a:ea typeface="HG創英角ﾎﾟｯﾌﾟ体" panose="040B0A09000000000000" pitchFamily="49" charset="-128"/>
              </a:rPr>
              <a:t>鹿島港の工場</a:t>
            </a:r>
          </a:p>
        </p:txBody>
      </p:sp>
      <p:pic>
        <p:nvPicPr>
          <p:cNvPr id="103440" name="図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5950" y="2401888"/>
            <a:ext cx="99377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1" name="図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84813" y="2401888"/>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2" name="図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67525" y="2546350"/>
            <a:ext cx="11080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39750" y="1412875"/>
            <a:ext cx="8229600" cy="1143000"/>
          </a:xfrm>
        </p:spPr>
        <p:txBody>
          <a:bodyPr/>
          <a:lstStyle/>
          <a:p>
            <a:pPr eaLnBrk="1" hangingPunct="1"/>
            <a:r>
              <a:rPr lang="ja-JP" altLang="en-US" sz="6000">
                <a:latin typeface="ＤＦ特太ゴシック体" pitchFamily="1" charset="-128"/>
              </a:rPr>
              <a:t>ここで</a:t>
            </a:r>
            <a:r>
              <a:rPr lang="ja-JP" altLang="en-US" sz="6000">
                <a:solidFill>
                  <a:srgbClr val="FF0000"/>
                </a:solidFill>
                <a:latin typeface="ＤＦ特太ゴシック体" pitchFamily="1" charset="-128"/>
              </a:rPr>
              <a:t>クイズ</a:t>
            </a:r>
            <a:r>
              <a:rPr lang="ja-JP" altLang="en-US" sz="6000">
                <a:latin typeface="ＤＦ特太ゴシック体" pitchFamily="1" charset="-128"/>
              </a:rPr>
              <a:t>です！！</a:t>
            </a:r>
          </a:p>
        </p:txBody>
      </p:sp>
      <p:sp>
        <p:nvSpPr>
          <p:cNvPr id="105475"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ED29F43-0385-410B-B98E-98B5E0971D18}" type="slidenum">
              <a:rPr lang="ja-JP" altLang="en-US" sz="1400" smtClean="0"/>
              <a:pPr>
                <a:spcBef>
                  <a:spcPct val="0"/>
                </a:spcBef>
                <a:buFontTx/>
                <a:buNone/>
              </a:pPr>
              <a:t>49</a:t>
            </a:fld>
            <a:endParaRPr lang="en-US" altLang="ja-JP" sz="1400"/>
          </a:p>
        </p:txBody>
      </p:sp>
      <p:pic>
        <p:nvPicPr>
          <p:cNvPr id="10547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600325"/>
            <a:ext cx="223202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35" name="AutoShape 19"/>
          <p:cNvSpPr>
            <a:spLocks noChangeArrowheads="1"/>
          </p:cNvSpPr>
          <p:nvPr/>
        </p:nvSpPr>
        <p:spPr bwMode="auto">
          <a:xfrm rot="10800000" flipH="1" flipV="1">
            <a:off x="4067175" y="4435475"/>
            <a:ext cx="1389063" cy="676275"/>
          </a:xfrm>
          <a:prstGeom prst="bentUpArrow">
            <a:avLst/>
          </a:prstGeom>
          <a:solidFill>
            <a:srgbClr val="FFCCFF"/>
          </a:solidFill>
          <a:ln w="9525">
            <a:solidFill>
              <a:schemeClr val="tx1"/>
            </a:solidFill>
            <a:miter lim="800000"/>
            <a:headEnd/>
            <a:tailEnd/>
          </a:ln>
        </p:spPr>
        <p:txBody>
          <a:bodyPr wrap="none" anchor="ctr"/>
          <a:lstStyle/>
          <a:p>
            <a:pPr eaLnBrk="1" hangingPunct="1">
              <a:defRPr/>
            </a:pPr>
            <a:endParaRPr lang="ja-JP" altLang="en-US" sz="2400">
              <a:latin typeface="ＤＦ特太ゴシック体" pitchFamily="1" charset="-128"/>
              <a:ea typeface="ＤＦ特太ゴシック体" pitchFamily="1" charset="-128"/>
            </a:endParaRPr>
          </a:p>
        </p:txBody>
      </p:sp>
      <p:sp>
        <p:nvSpPr>
          <p:cNvPr id="15363" name="Rectangle 11"/>
          <p:cNvSpPr>
            <a:spLocks noChangeArrowheads="1"/>
          </p:cNvSpPr>
          <p:nvPr/>
        </p:nvSpPr>
        <p:spPr bwMode="auto">
          <a:xfrm>
            <a:off x="1922463" y="52388"/>
            <a:ext cx="5935662"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090468"/>
                </a:solidFill>
                <a:latin typeface="ＤＦ特太ゴシック体" pitchFamily="1" charset="-128"/>
                <a:ea typeface="ＤＦ特太ゴシック体" pitchFamily="1" charset="-128"/>
              </a:rPr>
              <a:t>道路をつくるって？</a:t>
            </a:r>
          </a:p>
        </p:txBody>
      </p:sp>
      <p:sp>
        <p:nvSpPr>
          <p:cNvPr id="15364" name="角丸四角形吹き出し 14"/>
          <p:cNvSpPr>
            <a:spLocks noChangeArrowheads="1"/>
          </p:cNvSpPr>
          <p:nvPr/>
        </p:nvSpPr>
        <p:spPr bwMode="auto">
          <a:xfrm>
            <a:off x="1922463" y="5524500"/>
            <a:ext cx="5673725" cy="1195388"/>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b="1">
                <a:latin typeface="HG創英角ﾎﾟｯﾌﾟ体" panose="040B0A09000000000000" pitchFamily="49" charset="-128"/>
                <a:ea typeface="HG創英角ﾎﾟｯﾌﾟ体" panose="040B0A09000000000000" pitchFamily="49" charset="-128"/>
              </a:rPr>
              <a:t>何もないところに</a:t>
            </a:r>
            <a:endParaRPr kumimoji="0" lang="en-US" altLang="ja-JP" b="1">
              <a:latin typeface="HG創英角ﾎﾟｯﾌﾟ体" panose="040B0A09000000000000" pitchFamily="49" charset="-128"/>
              <a:ea typeface="HG創英角ﾎﾟｯﾌﾟ体" panose="040B0A09000000000000" pitchFamily="49" charset="-128"/>
            </a:endParaRPr>
          </a:p>
          <a:p>
            <a:pPr>
              <a:spcBef>
                <a:spcPct val="0"/>
              </a:spcBef>
              <a:buFontTx/>
              <a:buNone/>
            </a:pPr>
            <a:r>
              <a:rPr kumimoji="0" lang="ja-JP" altLang="en-US" b="1">
                <a:latin typeface="HG創英角ﾎﾟｯﾌﾟ体" panose="040B0A09000000000000" pitchFamily="49" charset="-128"/>
                <a:ea typeface="HG創英角ﾎﾟｯﾌﾟ体" panose="040B0A09000000000000" pitchFamily="49" charset="-128"/>
              </a:rPr>
              <a:t>あたらしく道ができたね！</a:t>
            </a:r>
            <a:endParaRPr kumimoji="0" lang="en-US" altLang="ja-JP" b="1">
              <a:latin typeface="HG創英角ﾎﾟｯﾌﾟ体" panose="040B0A09000000000000" pitchFamily="49" charset="-128"/>
              <a:ea typeface="HG創英角ﾎﾟｯﾌﾟ体" panose="040B0A09000000000000" pitchFamily="49" charset="-128"/>
            </a:endParaRPr>
          </a:p>
        </p:txBody>
      </p:sp>
      <p:sp>
        <p:nvSpPr>
          <p:cNvPr id="15365" name="スライド番号プレースホルダー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75C692F-3C64-433D-874A-29FA28B429FD}" type="slidenum">
              <a:rPr lang="ja-JP" altLang="en-US" sz="1400" smtClean="0"/>
              <a:pPr>
                <a:spcBef>
                  <a:spcPct val="0"/>
                </a:spcBef>
                <a:buFontTx/>
                <a:buNone/>
              </a:pPr>
              <a:t>5</a:t>
            </a:fld>
            <a:endParaRPr lang="en-US" altLang="ja-JP" sz="1400"/>
          </a:p>
        </p:txBody>
      </p:sp>
      <p:pic>
        <p:nvPicPr>
          <p:cNvPr id="15366" name="Picture 10" descr="naruhodoku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5524500"/>
            <a:ext cx="12858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58921" y="950913"/>
            <a:ext cx="347789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500563" y="1571649"/>
            <a:ext cx="4418012" cy="274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66700" y="3156009"/>
            <a:ext cx="3470275" cy="226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テキスト ボックス 3"/>
          <p:cNvSpPr txBox="1">
            <a:spLocks noChangeArrowheads="1"/>
          </p:cNvSpPr>
          <p:nvPr/>
        </p:nvSpPr>
        <p:spPr bwMode="auto">
          <a:xfrm>
            <a:off x="84138" y="981075"/>
            <a:ext cx="183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b="1">
                <a:solidFill>
                  <a:srgbClr val="FF0000"/>
                </a:solidFill>
                <a:latin typeface="ＤＦ特太ゴシック体" pitchFamily="1" charset="-128"/>
                <a:ea typeface="ＤＦ特太ゴシック体" pitchFamily="1" charset="-128"/>
              </a:rPr>
              <a:t>工事前の道</a:t>
            </a:r>
          </a:p>
        </p:txBody>
      </p:sp>
      <p:sp>
        <p:nvSpPr>
          <p:cNvPr id="15371" name="テキスト ボックス 3"/>
          <p:cNvSpPr txBox="1">
            <a:spLocks noChangeArrowheads="1"/>
          </p:cNvSpPr>
          <p:nvPr/>
        </p:nvSpPr>
        <p:spPr bwMode="auto">
          <a:xfrm>
            <a:off x="84138" y="3216275"/>
            <a:ext cx="183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b="1">
                <a:solidFill>
                  <a:srgbClr val="FF0000"/>
                </a:solidFill>
                <a:latin typeface="ＤＦ特太ゴシック体" pitchFamily="1" charset="-128"/>
                <a:ea typeface="ＤＦ特太ゴシック体" pitchFamily="1" charset="-128"/>
              </a:rPr>
              <a:t>工事中の道</a:t>
            </a:r>
          </a:p>
        </p:txBody>
      </p:sp>
      <p:sp>
        <p:nvSpPr>
          <p:cNvPr id="15372" name="テキスト ボックス 12"/>
          <p:cNvSpPr txBox="1">
            <a:spLocks noChangeArrowheads="1"/>
          </p:cNvSpPr>
          <p:nvPr/>
        </p:nvSpPr>
        <p:spPr bwMode="auto">
          <a:xfrm>
            <a:off x="4532313" y="1614488"/>
            <a:ext cx="183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b="1">
                <a:solidFill>
                  <a:schemeClr val="bg1"/>
                </a:solidFill>
                <a:latin typeface="ＤＦ特太ゴシック体" pitchFamily="1" charset="-128"/>
                <a:ea typeface="ＤＦ特太ゴシック体" pitchFamily="1" charset="-128"/>
              </a:rPr>
              <a:t>工事後の道</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idx="1"/>
          </p:nvPr>
        </p:nvSpPr>
        <p:spPr>
          <a:xfrm>
            <a:off x="498475" y="569913"/>
            <a:ext cx="8394700" cy="1323975"/>
          </a:xfrm>
        </p:spPr>
        <p:txBody>
          <a:bodyPr/>
          <a:lstStyle/>
          <a:p>
            <a:pPr marL="0" indent="0" eaLnBrk="1" hangingPunct="1">
              <a:buFontTx/>
              <a:buNone/>
            </a:pPr>
            <a:r>
              <a:rPr lang="ja-JP" altLang="en-US" sz="3600">
                <a:latin typeface="ＤＦ特太ゴシック体" pitchFamily="1" charset="-128"/>
                <a:ea typeface="ＤＦ特太ゴシック体" pitchFamily="1" charset="-128"/>
              </a:rPr>
              <a:t>茨城港大洗港区から，北海道まで運航している，大型フェリーの名前は？</a:t>
            </a:r>
          </a:p>
        </p:txBody>
      </p:sp>
      <p:sp>
        <p:nvSpPr>
          <p:cNvPr id="472068" name="Text Box 4"/>
          <p:cNvSpPr txBox="1">
            <a:spLocks noChangeArrowheads="1"/>
          </p:cNvSpPr>
          <p:nvPr/>
        </p:nvSpPr>
        <p:spPr bwMode="auto">
          <a:xfrm>
            <a:off x="323850" y="2513013"/>
            <a:ext cx="5146675" cy="771525"/>
          </a:xfrm>
          <a:prstGeom prst="rect">
            <a:avLst/>
          </a:prstGeom>
          <a:noFill/>
          <a:ln>
            <a:noFill/>
          </a:ln>
          <a:effectLst/>
        </p:spPr>
        <p:txBody>
          <a:bodyPr lIns="90000" tIns="46800" rIns="90000" bIns="46800">
            <a:spAutoFit/>
          </a:bodyPr>
          <a:lstStyle/>
          <a:p>
            <a:pPr eaLnBrk="1" hangingPunct="1">
              <a:spcBef>
                <a:spcPct val="50000"/>
              </a:spcBef>
              <a:defRPr/>
            </a:pPr>
            <a:r>
              <a:rPr kumimoji="1" lang="en-US" altLang="ja-JP" sz="4400" dirty="0">
                <a:solidFill>
                  <a:srgbClr val="000066"/>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①</a:t>
            </a:r>
            <a:r>
              <a:rPr kumimoji="1" lang="ja-JP" altLang="en-US" sz="4400" dirty="0">
                <a:solidFill>
                  <a:srgbClr val="000066"/>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　カリフラワー　　</a:t>
            </a:r>
          </a:p>
        </p:txBody>
      </p:sp>
      <p:sp>
        <p:nvSpPr>
          <p:cNvPr id="472069" name="Text Box 5"/>
          <p:cNvSpPr txBox="1">
            <a:spLocks noChangeArrowheads="1"/>
          </p:cNvSpPr>
          <p:nvPr/>
        </p:nvSpPr>
        <p:spPr bwMode="auto">
          <a:xfrm>
            <a:off x="323850" y="3429000"/>
            <a:ext cx="4930775" cy="771525"/>
          </a:xfrm>
          <a:prstGeom prst="rect">
            <a:avLst/>
          </a:prstGeom>
          <a:noFill/>
          <a:ln>
            <a:noFill/>
          </a:ln>
          <a:effectLst/>
        </p:spPr>
        <p:txBody>
          <a:bodyPr lIns="90000" tIns="46800" rIns="90000" bIns="46800">
            <a:spAutoFit/>
          </a:bodyPr>
          <a:lstStyle/>
          <a:p>
            <a:pPr eaLnBrk="1" hangingPunct="1">
              <a:spcBef>
                <a:spcPct val="50000"/>
              </a:spcBef>
              <a:defRPr/>
            </a:pPr>
            <a:r>
              <a:rPr kumimoji="1" lang="ja-JP" altLang="en-US" sz="4400" dirty="0">
                <a:solidFill>
                  <a:srgbClr val="000066"/>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②　さんふらわあ　</a:t>
            </a:r>
          </a:p>
        </p:txBody>
      </p:sp>
      <p:sp>
        <p:nvSpPr>
          <p:cNvPr id="472070" name="Text Box 6"/>
          <p:cNvSpPr txBox="1">
            <a:spLocks noChangeArrowheads="1"/>
          </p:cNvSpPr>
          <p:nvPr/>
        </p:nvSpPr>
        <p:spPr bwMode="auto">
          <a:xfrm>
            <a:off x="357188" y="4365625"/>
            <a:ext cx="6048375" cy="771525"/>
          </a:xfrm>
          <a:prstGeom prst="rect">
            <a:avLst/>
          </a:prstGeom>
          <a:noFill/>
          <a:ln>
            <a:noFill/>
          </a:ln>
          <a:effectLst/>
        </p:spPr>
        <p:txBody>
          <a:bodyPr lIns="90000" tIns="46800" rIns="90000" bIns="46800">
            <a:normAutofit/>
          </a:bodyPr>
          <a:lstStyle/>
          <a:p>
            <a:pPr eaLnBrk="1" hangingPunct="1">
              <a:spcBef>
                <a:spcPct val="50000"/>
              </a:spcBef>
              <a:defRPr/>
            </a:pPr>
            <a:r>
              <a:rPr kumimoji="1" lang="ja-JP" altLang="en-US" sz="4400" dirty="0">
                <a:solidFill>
                  <a:srgbClr val="000066"/>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③　</a:t>
            </a:r>
            <a:r>
              <a:rPr kumimoji="1" lang="ja-JP" altLang="en-US" sz="4400" dirty="0" err="1">
                <a:solidFill>
                  <a:srgbClr val="000066"/>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さんしゃ</a:t>
            </a:r>
            <a:r>
              <a:rPr kumimoji="1" lang="ja-JP" altLang="en-US" sz="4400" dirty="0">
                <a:solidFill>
                  <a:srgbClr val="000066"/>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いん</a:t>
            </a:r>
          </a:p>
        </p:txBody>
      </p:sp>
      <p:sp>
        <p:nvSpPr>
          <p:cNvPr id="107526"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AA75A93-5886-4AAD-93A0-8E2F2DC48147}" type="slidenum">
              <a:rPr lang="ja-JP" altLang="en-US" sz="1400" smtClean="0"/>
              <a:pPr>
                <a:spcBef>
                  <a:spcPct val="0"/>
                </a:spcBef>
                <a:buFontTx/>
                <a:buNone/>
              </a:pPr>
              <a:t>50</a:t>
            </a:fld>
            <a:endParaRPr lang="en-US" altLang="ja-JP" sz="1400"/>
          </a:p>
        </p:txBody>
      </p:sp>
      <p:sp>
        <p:nvSpPr>
          <p:cNvPr id="7" name="Text Box 4"/>
          <p:cNvSpPr txBox="1">
            <a:spLocks noChangeArrowheads="1"/>
          </p:cNvSpPr>
          <p:nvPr/>
        </p:nvSpPr>
        <p:spPr bwMode="auto">
          <a:xfrm>
            <a:off x="6942138" y="371475"/>
            <a:ext cx="1873250" cy="341313"/>
          </a:xfrm>
          <a:prstGeom prst="rect">
            <a:avLst/>
          </a:prstGeom>
          <a:noFill/>
          <a:ln>
            <a:noFill/>
          </a:ln>
          <a:effectLst/>
        </p:spPr>
        <p:txBody>
          <a:bodyPr lIns="90000" tIns="46800" rIns="90000" bIns="46800">
            <a:spAutoFit/>
          </a:bodyPr>
          <a:lstStyle/>
          <a:p>
            <a:pPr algn="ctr" eaLnBrk="1" hangingPunct="1">
              <a:spcBef>
                <a:spcPct val="50000"/>
              </a:spcBef>
              <a:defRPr/>
            </a:pPr>
            <a:r>
              <a:rPr kumimoji="1" lang="ja-JP" altLang="en-US" sz="16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うんこう</a:t>
            </a:r>
          </a:p>
        </p:txBody>
      </p:sp>
      <p:sp>
        <p:nvSpPr>
          <p:cNvPr id="107528" name="テキスト ボックス 2"/>
          <p:cNvSpPr txBox="1">
            <a:spLocks noChangeArrowheads="1"/>
          </p:cNvSpPr>
          <p:nvPr/>
        </p:nvSpPr>
        <p:spPr bwMode="auto">
          <a:xfrm>
            <a:off x="6156325" y="5302250"/>
            <a:ext cx="1722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a:latin typeface="HG創英角ﾎﾟｯﾌﾟ体" panose="040B0A09000000000000" pitchFamily="49" charset="-128"/>
                <a:ea typeface="HG創英角ﾎﾟｯﾌﾟ体" panose="040B0A09000000000000" pitchFamily="49" charset="-128"/>
              </a:rPr>
              <a:t>？？？？？？</a:t>
            </a:r>
          </a:p>
        </p:txBody>
      </p:sp>
      <p:pic>
        <p:nvPicPr>
          <p:cNvPr id="107529" name="図 9"/>
          <p:cNvPicPr>
            <a:picLocks noChangeAspect="1"/>
          </p:cNvPicPr>
          <p:nvPr/>
        </p:nvPicPr>
        <p:blipFill>
          <a:blip r:embed="rId3">
            <a:extLst>
              <a:ext uri="{28A0092B-C50C-407E-A947-70E740481C1C}">
                <a14:useLocalDpi xmlns:a14="http://schemas.microsoft.com/office/drawing/2010/main" val="0"/>
              </a:ext>
            </a:extLst>
          </a:blip>
          <a:srcRect t="-66" r="-372"/>
          <a:stretch>
            <a:fillRect/>
          </a:stretch>
        </p:blipFill>
        <p:spPr bwMode="auto">
          <a:xfrm>
            <a:off x="5148263" y="2349500"/>
            <a:ext cx="366395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4932363" y="395288"/>
            <a:ext cx="1873250" cy="341312"/>
          </a:xfrm>
          <a:prstGeom prst="rect">
            <a:avLst/>
          </a:prstGeom>
          <a:noFill/>
          <a:ln>
            <a:noFill/>
          </a:ln>
          <a:effectLst/>
        </p:spPr>
        <p:txBody>
          <a:bodyPr lIns="90000" tIns="46800" rIns="90000" bIns="46800">
            <a:spAutoFit/>
          </a:bodyPr>
          <a:lstStyle/>
          <a:p>
            <a:pPr algn="ctr" eaLnBrk="1" hangingPunct="1">
              <a:spcBef>
                <a:spcPct val="50000"/>
              </a:spcBef>
              <a:defRPr/>
            </a:pPr>
            <a:r>
              <a:rPr kumimoji="1" lang="ja-JP" altLang="en-US" sz="16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ほっかいどう</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39750" y="981075"/>
            <a:ext cx="8229600" cy="1143000"/>
          </a:xfrm>
        </p:spPr>
        <p:txBody>
          <a:bodyPr/>
          <a:lstStyle/>
          <a:p>
            <a:pPr eaLnBrk="1" hangingPunct="1"/>
            <a:r>
              <a:rPr lang="ja-JP" altLang="en-US">
                <a:latin typeface="ＤＦ特太ゴシック体" pitchFamily="1" charset="-128"/>
              </a:rPr>
              <a:t>正解は　　</a:t>
            </a:r>
            <a:r>
              <a:rPr lang="ja-JP" altLang="en-US" sz="6000">
                <a:solidFill>
                  <a:srgbClr val="FF0000"/>
                </a:solidFill>
                <a:latin typeface="ＤＦ特太ゴシック体" pitchFamily="1" charset="-128"/>
              </a:rPr>
              <a:t>②</a:t>
            </a:r>
            <a:r>
              <a:rPr lang="ja-JP" altLang="en-US">
                <a:latin typeface="ＤＦ特太ゴシック体" pitchFamily="1" charset="-128"/>
              </a:rPr>
              <a:t>　　です！！</a:t>
            </a:r>
          </a:p>
        </p:txBody>
      </p:sp>
      <p:sp>
        <p:nvSpPr>
          <p:cNvPr id="466947" name="Text Box 3"/>
          <p:cNvSpPr txBox="1">
            <a:spLocks noChangeArrowheads="1"/>
          </p:cNvSpPr>
          <p:nvPr/>
        </p:nvSpPr>
        <p:spPr bwMode="auto">
          <a:xfrm>
            <a:off x="612775" y="2387600"/>
            <a:ext cx="8074025" cy="1939925"/>
          </a:xfrm>
          <a:prstGeom prst="rect">
            <a:avLst/>
          </a:prstGeom>
          <a:noFill/>
          <a:ln>
            <a:noFill/>
          </a:ln>
          <a:effectLst/>
        </p:spPr>
        <p:txBody>
          <a:bodyPr lIns="90000" tIns="46800" rIns="90000" bIns="46800">
            <a:spAutoFit/>
          </a:bodyPr>
          <a:lstStyle/>
          <a:p>
            <a:pPr eaLnBrk="1" hangingPunct="1">
              <a:spcBef>
                <a:spcPct val="50000"/>
              </a:spcBef>
              <a:defRPr/>
            </a:pPr>
            <a:r>
              <a:rPr kumimoji="1" lang="ja-JP" altLang="en-US" sz="28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船の名前は「</a:t>
            </a:r>
            <a:r>
              <a:rPr kumimoji="1" lang="ja-JP" altLang="en-US" sz="3600" dirty="0">
                <a:solidFill>
                  <a:srgbClr val="FF0000"/>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さんふらわあ</a:t>
            </a:r>
            <a:r>
              <a:rPr kumimoji="1" lang="ja-JP" altLang="en-US" sz="28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」です。</a:t>
            </a:r>
          </a:p>
          <a:p>
            <a:pPr eaLnBrk="1" hangingPunct="1">
              <a:spcBef>
                <a:spcPct val="50000"/>
              </a:spcBef>
              <a:defRPr/>
            </a:pPr>
            <a:r>
              <a:rPr kumimoji="1" lang="ja-JP" altLang="en-US" sz="28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茨城県の大洗と北海道の苫小牧というところを</a:t>
            </a:r>
            <a:endParaRPr kumimoji="1" lang="en-US" altLang="ja-JP" sz="28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endParaRPr>
          </a:p>
          <a:p>
            <a:pPr eaLnBrk="1" hangingPunct="1">
              <a:spcBef>
                <a:spcPct val="50000"/>
              </a:spcBef>
              <a:defRPr/>
            </a:pPr>
            <a:r>
              <a:rPr kumimoji="1" lang="ja-JP" altLang="en-US" sz="28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行き来しています。</a:t>
            </a:r>
            <a:endParaRPr kumimoji="1" lang="en-US" altLang="ja-JP" sz="28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endParaRPr>
          </a:p>
        </p:txBody>
      </p:sp>
      <p:grpSp>
        <p:nvGrpSpPr>
          <p:cNvPr id="109572" name="Group 5"/>
          <p:cNvGrpSpPr>
            <a:grpSpLocks/>
          </p:cNvGrpSpPr>
          <p:nvPr/>
        </p:nvGrpSpPr>
        <p:grpSpPr bwMode="auto">
          <a:xfrm>
            <a:off x="1476375" y="4478338"/>
            <a:ext cx="5903913" cy="1727200"/>
            <a:chOff x="1115" y="2706"/>
            <a:chExt cx="3347" cy="1088"/>
          </a:xfrm>
        </p:grpSpPr>
        <p:pic>
          <p:nvPicPr>
            <p:cNvPr id="109576" name="Picture 6" descr="MCj041667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 y="2706"/>
              <a:ext cx="938"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7" name="AutoShape 7"/>
            <p:cNvSpPr>
              <a:spLocks noChangeArrowheads="1"/>
            </p:cNvSpPr>
            <p:nvPr/>
          </p:nvSpPr>
          <p:spPr bwMode="auto">
            <a:xfrm>
              <a:off x="2503" y="2706"/>
              <a:ext cx="1959" cy="858"/>
            </a:xfrm>
            <a:prstGeom prst="wedgeRoundRectCallout">
              <a:avLst>
                <a:gd name="adj1" fmla="val -69319"/>
                <a:gd name="adj2" fmla="val -2523"/>
                <a:gd name="adj3" fmla="val 16667"/>
              </a:avLst>
            </a:prstGeom>
            <a:solidFill>
              <a:schemeClr val="bg1"/>
            </a:solidFill>
            <a:ln w="9525" algn="ctr">
              <a:solidFill>
                <a:schemeClr val="tx1"/>
              </a:solidFill>
              <a:miter lim="800000"/>
              <a:headEnd/>
              <a:tailEnd/>
            </a:ln>
          </p:spPr>
          <p:txBody>
            <a:bodyPr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ＤＦ特太ゴシック体" pitchFamily="1" charset="-128"/>
                  <a:ea typeface="ＤＦ特太ゴシック体" pitchFamily="1" charset="-128"/>
                </a:rPr>
                <a:t>ぼくも乗ってみたい！</a:t>
              </a:r>
              <a:endParaRPr lang="en-US" altLang="ja-JP" sz="2400">
                <a:latin typeface="ＤＦ特太ゴシック体" pitchFamily="1" charset="-128"/>
                <a:ea typeface="ＤＦ特太ゴシック体" pitchFamily="1" charset="-128"/>
              </a:endParaRPr>
            </a:p>
            <a:p>
              <a:pPr eaLnBrk="1" hangingPunct="1">
                <a:spcBef>
                  <a:spcPct val="0"/>
                </a:spcBef>
                <a:buFontTx/>
                <a:buNone/>
              </a:pPr>
              <a:r>
                <a:rPr lang="ja-JP" altLang="en-US" sz="2400">
                  <a:latin typeface="ＤＦ特太ゴシック体" pitchFamily="1" charset="-128"/>
                  <a:ea typeface="ＤＦ特太ゴシック体" pitchFamily="1" charset="-128"/>
                </a:rPr>
                <a:t>みんなは乗ったことが</a:t>
              </a:r>
              <a:endParaRPr lang="en-US" altLang="ja-JP" sz="2400">
                <a:latin typeface="ＤＦ特太ゴシック体" pitchFamily="1" charset="-128"/>
                <a:ea typeface="ＤＦ特太ゴシック体" pitchFamily="1" charset="-128"/>
              </a:endParaRPr>
            </a:p>
            <a:p>
              <a:pPr eaLnBrk="1" hangingPunct="1">
                <a:spcBef>
                  <a:spcPct val="0"/>
                </a:spcBef>
                <a:buFontTx/>
                <a:buNone/>
              </a:pPr>
              <a:r>
                <a:rPr lang="ja-JP" altLang="en-US" sz="2400">
                  <a:latin typeface="ＤＦ特太ゴシック体" pitchFamily="1" charset="-128"/>
                  <a:ea typeface="ＤＦ特太ゴシック体" pitchFamily="1" charset="-128"/>
                </a:rPr>
                <a:t>あるかな？？</a:t>
              </a:r>
            </a:p>
          </p:txBody>
        </p:sp>
      </p:grpSp>
      <p:sp>
        <p:nvSpPr>
          <p:cNvPr id="109573" name="スライド番号プレースホルダー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74EA91B-EBA8-481E-9837-F8C085178216}" type="slidenum">
              <a:rPr lang="ja-JP" altLang="en-US" sz="1400" smtClean="0"/>
              <a:pPr>
                <a:spcBef>
                  <a:spcPct val="0"/>
                </a:spcBef>
                <a:buFontTx/>
                <a:buNone/>
              </a:pPr>
              <a:t>51</a:t>
            </a:fld>
            <a:endParaRPr lang="en-US" altLang="ja-JP" sz="1400"/>
          </a:p>
        </p:txBody>
      </p:sp>
      <p:sp>
        <p:nvSpPr>
          <p:cNvPr id="8" name="Text Box 4"/>
          <p:cNvSpPr txBox="1">
            <a:spLocks noChangeArrowheads="1"/>
          </p:cNvSpPr>
          <p:nvPr/>
        </p:nvSpPr>
        <p:spPr bwMode="auto">
          <a:xfrm>
            <a:off x="4151313" y="2925763"/>
            <a:ext cx="1873250" cy="341312"/>
          </a:xfrm>
          <a:prstGeom prst="rect">
            <a:avLst/>
          </a:prstGeom>
          <a:noFill/>
          <a:ln>
            <a:noFill/>
          </a:ln>
          <a:effectLst/>
        </p:spPr>
        <p:txBody>
          <a:bodyPr lIns="90000" tIns="46800" rIns="90000" bIns="46800">
            <a:spAutoFit/>
          </a:bodyPr>
          <a:lstStyle/>
          <a:p>
            <a:pPr algn="ctr" eaLnBrk="1" hangingPunct="1">
              <a:spcBef>
                <a:spcPct val="50000"/>
              </a:spcBef>
              <a:defRPr/>
            </a:pPr>
            <a:r>
              <a:rPr kumimoji="1" lang="ja-JP" altLang="en-US" sz="16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とまこまい</a:t>
            </a:r>
          </a:p>
        </p:txBody>
      </p:sp>
      <p:sp>
        <p:nvSpPr>
          <p:cNvPr id="9" name="Text Box 4"/>
          <p:cNvSpPr txBox="1">
            <a:spLocks noChangeArrowheads="1"/>
          </p:cNvSpPr>
          <p:nvPr/>
        </p:nvSpPr>
        <p:spPr bwMode="auto">
          <a:xfrm>
            <a:off x="1490663" y="2925763"/>
            <a:ext cx="1873250" cy="341312"/>
          </a:xfrm>
          <a:prstGeom prst="rect">
            <a:avLst/>
          </a:prstGeom>
          <a:noFill/>
          <a:ln>
            <a:noFill/>
          </a:ln>
          <a:effectLst/>
        </p:spPr>
        <p:txBody>
          <a:bodyPr lIns="90000" tIns="46800" rIns="90000" bIns="46800">
            <a:spAutoFit/>
          </a:bodyPr>
          <a:lstStyle/>
          <a:p>
            <a:pPr algn="ctr" eaLnBrk="1" hangingPunct="1">
              <a:spcBef>
                <a:spcPct val="50000"/>
              </a:spcBef>
              <a:defRPr/>
            </a:pPr>
            <a:r>
              <a:rPr kumimoji="1" lang="ja-JP" altLang="en-US" sz="16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おおあらい</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08163"/>
            <a:ext cx="432117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コンテンツ プレースホルダー 2"/>
          <p:cNvSpPr>
            <a:spLocks noGrp="1"/>
          </p:cNvSpPr>
          <p:nvPr>
            <p:ph idx="1"/>
          </p:nvPr>
        </p:nvSpPr>
        <p:spPr>
          <a:xfrm>
            <a:off x="179388" y="620713"/>
            <a:ext cx="7729537" cy="1079500"/>
          </a:xfrm>
        </p:spPr>
        <p:txBody>
          <a:bodyPr/>
          <a:lstStyle/>
          <a:p>
            <a:pPr marL="0" indent="0">
              <a:buFontTx/>
              <a:buNone/>
            </a:pPr>
            <a:r>
              <a:rPr lang="ja-JP" altLang="en-US" sz="4400">
                <a:latin typeface="ＤＦ特太ゴシック体" pitchFamily="1" charset="-128"/>
                <a:ea typeface="ＤＦ特太ゴシック体" pitchFamily="1" charset="-128"/>
              </a:rPr>
              <a:t>豪華なクルーズ船もくるよ！</a:t>
            </a:r>
          </a:p>
        </p:txBody>
      </p:sp>
      <p:sp>
        <p:nvSpPr>
          <p:cNvPr id="111620" name="スライド番号プレースホルダー 3"/>
          <p:cNvSpPr>
            <a:spLocks noGrp="1"/>
          </p:cNvSpPr>
          <p:nvPr>
            <p:ph type="sldNum" sz="quarter" idx="12"/>
          </p:nvPr>
        </p:nvSpPr>
        <p:spPr>
          <a:xfrm>
            <a:off x="6588125" y="6237288"/>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C6374AE-06FF-4E47-8793-EEE8ED0B4953}" type="slidenum">
              <a:rPr lang="ja-JP" altLang="en-US" sz="1400" smtClean="0">
                <a:latin typeface="ＤＦ特太ゴシック体" pitchFamily="1" charset="-128"/>
                <a:ea typeface="ＤＦ特太ゴシック体" pitchFamily="1" charset="-128"/>
              </a:rPr>
              <a:pPr>
                <a:spcBef>
                  <a:spcPct val="0"/>
                </a:spcBef>
                <a:buFontTx/>
                <a:buNone/>
              </a:pPr>
              <a:t>52</a:t>
            </a:fld>
            <a:endParaRPr lang="en-US" altLang="ja-JP" sz="1400">
              <a:latin typeface="ＤＦ特太ゴシック体" pitchFamily="1" charset="-128"/>
              <a:ea typeface="ＤＦ特太ゴシック体" pitchFamily="1" charset="-128"/>
            </a:endParaRPr>
          </a:p>
        </p:txBody>
      </p:sp>
      <p:sp>
        <p:nvSpPr>
          <p:cNvPr id="111621" name="テキスト ボックス 1"/>
          <p:cNvSpPr>
            <a:spLocks noChangeArrowheads="1"/>
          </p:cNvSpPr>
          <p:nvPr/>
        </p:nvSpPr>
        <p:spPr bwMode="auto">
          <a:xfrm>
            <a:off x="179388" y="5157788"/>
            <a:ext cx="4321175" cy="1016000"/>
          </a:xfrm>
          <a:prstGeom prst="wedgeRectCallout">
            <a:avLst>
              <a:gd name="adj1" fmla="val -27097"/>
              <a:gd name="adj2" fmla="val -57889"/>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dirty="0">
                <a:latin typeface="ＤＦ特太ゴシック体" pitchFamily="1" charset="-128"/>
                <a:ea typeface="ＤＦ特太ゴシック体" pitchFamily="1" charset="-128"/>
              </a:rPr>
              <a:t>長さは牛久大仏２体分</a:t>
            </a:r>
            <a:r>
              <a:rPr lang="ja-JP" altLang="en-US" sz="1200" dirty="0">
                <a:latin typeface="ＤＦ特太ゴシック体" pitchFamily="1" charset="-128"/>
                <a:ea typeface="ＤＦ特太ゴシック体" pitchFamily="1" charset="-128"/>
              </a:rPr>
              <a:t>（約</a:t>
            </a:r>
            <a:r>
              <a:rPr lang="en-US" altLang="ja-JP" sz="1200" dirty="0">
                <a:latin typeface="ＤＦ特太ゴシック体" pitchFamily="1" charset="-128"/>
                <a:ea typeface="ＤＦ特太ゴシック体" pitchFamily="1" charset="-128"/>
              </a:rPr>
              <a:t>216</a:t>
            </a:r>
            <a:r>
              <a:rPr lang="ja-JP" altLang="en-US" sz="1200">
                <a:latin typeface="ＤＦ特太ゴシック体" pitchFamily="1" charset="-128"/>
                <a:ea typeface="ＤＦ特太ゴシック体" pitchFamily="1" charset="-128"/>
              </a:rPr>
              <a:t>メートル）</a:t>
            </a:r>
            <a:endParaRPr lang="en-US" altLang="ja-JP" sz="2000" dirty="0">
              <a:latin typeface="ＤＦ特太ゴシック体" pitchFamily="1" charset="-128"/>
              <a:ea typeface="ＤＦ特太ゴシック体" pitchFamily="1" charset="-128"/>
            </a:endParaRPr>
          </a:p>
          <a:p>
            <a:pPr>
              <a:spcBef>
                <a:spcPct val="0"/>
              </a:spcBef>
              <a:buFontTx/>
              <a:buNone/>
            </a:pPr>
            <a:r>
              <a:rPr lang="ja-JP" altLang="en-US" sz="2000" dirty="0">
                <a:latin typeface="ＤＦ特太ゴシック体" pitchFamily="1" charset="-128"/>
                <a:ea typeface="ＤＦ特太ゴシック体" pitchFamily="1" charset="-128"/>
              </a:rPr>
              <a:t>約７００人のお客さんを乗せて</a:t>
            </a:r>
            <a:endParaRPr lang="en-US" altLang="ja-JP" sz="2000" dirty="0">
              <a:latin typeface="ＤＦ特太ゴシック体" pitchFamily="1" charset="-128"/>
              <a:ea typeface="ＤＦ特太ゴシック体" pitchFamily="1" charset="-128"/>
            </a:endParaRPr>
          </a:p>
          <a:p>
            <a:pPr>
              <a:spcBef>
                <a:spcPct val="0"/>
              </a:spcBef>
              <a:buFontTx/>
              <a:buNone/>
            </a:pPr>
            <a:r>
              <a:rPr lang="ja-JP" altLang="en-US" sz="2000" dirty="0">
                <a:latin typeface="ＤＦ特太ゴシック体" pitchFamily="1" charset="-128"/>
                <a:ea typeface="ＤＦ特太ゴシック体" pitchFamily="1" charset="-128"/>
              </a:rPr>
              <a:t>茨城から海を渡ってアメリカへ！</a:t>
            </a:r>
            <a:endParaRPr lang="en-US" altLang="ja-JP" sz="2000" dirty="0">
              <a:latin typeface="ＤＦ特太ゴシック体" pitchFamily="1" charset="-128"/>
              <a:ea typeface="ＤＦ特太ゴシック体" pitchFamily="1" charset="-128"/>
            </a:endParaRPr>
          </a:p>
        </p:txBody>
      </p:sp>
      <p:pic>
        <p:nvPicPr>
          <p:cNvPr id="111622"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808163"/>
            <a:ext cx="4329112"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テキスト ボックス 1"/>
          <p:cNvSpPr>
            <a:spLocks noChangeArrowheads="1"/>
          </p:cNvSpPr>
          <p:nvPr/>
        </p:nvSpPr>
        <p:spPr bwMode="auto">
          <a:xfrm>
            <a:off x="4643438" y="5157788"/>
            <a:ext cx="4329112" cy="1200150"/>
          </a:xfrm>
          <a:prstGeom prst="wedgeRectCallout">
            <a:avLst>
              <a:gd name="adj1" fmla="val -26792"/>
              <a:gd name="adj2" fmla="val -58963"/>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dirty="0">
                <a:latin typeface="ＤＦ特太ゴシック体" pitchFamily="1" charset="-128"/>
                <a:ea typeface="ＤＦ特太ゴシック体" pitchFamily="1" charset="-128"/>
              </a:rPr>
              <a:t>長さは東京タワーの半分</a:t>
            </a:r>
            <a:endParaRPr lang="en-US" altLang="ja-JP" sz="2000" dirty="0">
              <a:latin typeface="ＤＦ特太ゴシック体" pitchFamily="1" charset="-128"/>
              <a:ea typeface="ＤＦ特太ゴシック体" pitchFamily="1" charset="-128"/>
            </a:endParaRPr>
          </a:p>
          <a:p>
            <a:pPr>
              <a:spcBef>
                <a:spcPct val="0"/>
              </a:spcBef>
              <a:buFontTx/>
              <a:buNone/>
            </a:pPr>
            <a:r>
              <a:rPr lang="ja-JP" altLang="en-US" sz="1200" dirty="0">
                <a:latin typeface="ＤＦ特太ゴシック体" pitchFamily="1" charset="-128"/>
                <a:ea typeface="ＤＦ特太ゴシック体" pitchFamily="1" charset="-128"/>
              </a:rPr>
              <a:t>（約１６６メートル）</a:t>
            </a:r>
            <a:endParaRPr lang="en-US" altLang="ja-JP" sz="2800" dirty="0">
              <a:latin typeface="ＤＦ特太ゴシック体" pitchFamily="1" charset="-128"/>
              <a:ea typeface="ＤＦ特太ゴシック体" pitchFamily="1" charset="-128"/>
            </a:endParaRPr>
          </a:p>
          <a:p>
            <a:pPr>
              <a:spcBef>
                <a:spcPct val="0"/>
              </a:spcBef>
              <a:buFontTx/>
              <a:buNone/>
            </a:pPr>
            <a:r>
              <a:rPr lang="ja-JP" altLang="en-US" sz="2000" dirty="0">
                <a:latin typeface="ＤＦ特太ゴシック体" pitchFamily="1" charset="-128"/>
                <a:ea typeface="ＤＦ特太ゴシック体" pitchFamily="1" charset="-128"/>
              </a:rPr>
              <a:t>約４００人を乗せて</a:t>
            </a:r>
            <a:endParaRPr lang="en-US" altLang="ja-JP" sz="2000" dirty="0">
              <a:latin typeface="ＤＦ特太ゴシック体" pitchFamily="1" charset="-128"/>
              <a:ea typeface="ＤＦ特太ゴシック体" pitchFamily="1" charset="-128"/>
            </a:endParaRPr>
          </a:p>
          <a:p>
            <a:pPr>
              <a:spcBef>
                <a:spcPct val="0"/>
              </a:spcBef>
              <a:buFontTx/>
              <a:buNone/>
            </a:pPr>
            <a:r>
              <a:rPr lang="ja-JP" altLang="en-US" sz="2000" dirty="0">
                <a:latin typeface="ＤＦ特太ゴシック体" pitchFamily="1" charset="-128"/>
                <a:ea typeface="ＤＦ特太ゴシック体" pitchFamily="1" charset="-128"/>
              </a:rPr>
              <a:t>北海道や九州などへ！</a:t>
            </a:r>
            <a:endParaRPr lang="en-US" altLang="ja-JP" sz="2000" dirty="0">
              <a:latin typeface="ＤＦ特太ゴシック体" pitchFamily="1" charset="-128"/>
              <a:ea typeface="ＤＦ特太ゴシック体" pitchFamily="1" charset="-128"/>
            </a:endParaRPr>
          </a:p>
        </p:txBody>
      </p:sp>
      <p:sp>
        <p:nvSpPr>
          <p:cNvPr id="2" name="テキスト ボックス 1"/>
          <p:cNvSpPr txBox="1"/>
          <p:nvPr/>
        </p:nvSpPr>
        <p:spPr>
          <a:xfrm>
            <a:off x="323528" y="1844824"/>
            <a:ext cx="2736304" cy="400110"/>
          </a:xfrm>
          <a:prstGeom prst="rect">
            <a:avLst/>
          </a:prstGeom>
          <a:noFill/>
        </p:spPr>
        <p:txBody>
          <a:bodyPr>
            <a:spAutoFit/>
          </a:bodyPr>
          <a:lstStyle/>
          <a:p>
            <a:pPr>
              <a:defRPr/>
            </a:pPr>
            <a:r>
              <a:rPr kumimoji="1" lang="ja-JP" altLang="en-US" sz="2000" b="1" dirty="0">
                <a:ln>
                  <a:solidFill>
                    <a:schemeClr val="tx1"/>
                  </a:solidFill>
                </a:ln>
                <a:solidFill>
                  <a:schemeClr val="bg1"/>
                </a:solidFill>
                <a:latin typeface="HGP創英角ﾎﾟｯﾌﾟ体" panose="040B0A00000000000000" pitchFamily="50" charset="-128"/>
                <a:ea typeface="HGP創英角ﾎﾟｯﾌﾟ体" panose="040B0A00000000000000" pitchFamily="50" charset="-128"/>
              </a:rPr>
              <a:t>セブンシーズ　マリナー</a:t>
            </a:r>
          </a:p>
        </p:txBody>
      </p:sp>
      <p:sp>
        <p:nvSpPr>
          <p:cNvPr id="9" name="テキスト ボックス 8"/>
          <p:cNvSpPr txBox="1"/>
          <p:nvPr/>
        </p:nvSpPr>
        <p:spPr>
          <a:xfrm>
            <a:off x="4788024" y="1844825"/>
            <a:ext cx="1656184" cy="400110"/>
          </a:xfrm>
          <a:prstGeom prst="rect">
            <a:avLst/>
          </a:prstGeom>
          <a:noFill/>
        </p:spPr>
        <p:txBody>
          <a:bodyPr>
            <a:spAutoFit/>
          </a:bodyPr>
          <a:lstStyle/>
          <a:p>
            <a:pPr>
              <a:defRPr/>
            </a:pPr>
            <a:r>
              <a:rPr kumimoji="1" lang="ja-JP" altLang="en-US" sz="2000" b="1" dirty="0">
                <a:ln w="9525">
                  <a:solidFill>
                    <a:schemeClr val="tx1"/>
                  </a:solidFill>
                  <a:prstDash val="solid"/>
                </a:ln>
                <a:solidFill>
                  <a:schemeClr val="bg1"/>
                </a:solidFill>
                <a:latin typeface="HGP創英角ﾎﾟｯﾌﾟ体" panose="040B0A00000000000000" pitchFamily="50" charset="-128"/>
                <a:ea typeface="HGP創英角ﾎﾟｯﾌﾟ体" panose="040B0A00000000000000" pitchFamily="50" charset="-128"/>
              </a:rPr>
              <a:t>にっぽん丸</a:t>
            </a:r>
            <a:endParaRPr kumimoji="1" lang="ja-JP" altLang="en-US" b="1" dirty="0">
              <a:ln w="9525">
                <a:solidFill>
                  <a:schemeClr val="tx1"/>
                </a:solidFill>
                <a:prstDash val="solid"/>
              </a:ln>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0" name="Text Box 4"/>
          <p:cNvSpPr txBox="1">
            <a:spLocks noChangeArrowheads="1"/>
          </p:cNvSpPr>
          <p:nvPr/>
        </p:nvSpPr>
        <p:spPr bwMode="auto">
          <a:xfrm>
            <a:off x="-109538" y="436563"/>
            <a:ext cx="1873251" cy="341312"/>
          </a:xfrm>
          <a:prstGeom prst="rect">
            <a:avLst/>
          </a:prstGeom>
          <a:noFill/>
          <a:ln>
            <a:noFill/>
          </a:ln>
          <a:effectLst/>
        </p:spPr>
        <p:txBody>
          <a:bodyPr lIns="90000" tIns="46800" rIns="90000" bIns="46800">
            <a:spAutoFit/>
          </a:bodyPr>
          <a:lstStyle/>
          <a:p>
            <a:pPr algn="ctr" eaLnBrk="1" hangingPunct="1">
              <a:spcBef>
                <a:spcPct val="50000"/>
              </a:spcBef>
              <a:defRPr/>
            </a:pPr>
            <a:r>
              <a:rPr kumimoji="1" lang="ja-JP" altLang="en-US" sz="1600" dirty="0">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ごうか</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bwMode="auto">
          <a:xfrm>
            <a:off x="5083175" y="774700"/>
            <a:ext cx="3532188" cy="5821363"/>
          </a:xfrm>
          <a:prstGeom prst="roundRect">
            <a:avLst/>
          </a:prstGeom>
          <a:noFill/>
          <a:ln w="19050" cap="flat" cmpd="sng" algn="ctr">
            <a:solidFill>
              <a:schemeClr val="accent6"/>
            </a:solidFill>
            <a:prstDash val="solid"/>
            <a:round/>
            <a:headEnd type="none" w="med" len="med"/>
            <a:tailEnd type="none" w="med" len="med"/>
          </a:ln>
          <a:effectLst/>
        </p:spPr>
        <p:txBody>
          <a:bodyPr lIns="90000" tIns="46800" rIns="90000" bIns="46800">
            <a:spAutoFit/>
          </a:bodyPr>
          <a:lstStyle/>
          <a:p>
            <a:pPr>
              <a:defRPr/>
            </a:pPr>
            <a:endParaRPr lang="ja-JP" altLang="en-US">
              <a:latin typeface="Arial" charset="0"/>
            </a:endParaRPr>
          </a:p>
        </p:txBody>
      </p:sp>
      <p:sp>
        <p:nvSpPr>
          <p:cNvPr id="7" name="角丸四角形 6"/>
          <p:cNvSpPr/>
          <p:nvPr/>
        </p:nvSpPr>
        <p:spPr bwMode="auto">
          <a:xfrm>
            <a:off x="546100" y="774700"/>
            <a:ext cx="3487738" cy="5821363"/>
          </a:xfrm>
          <a:prstGeom prst="roundRect">
            <a:avLst/>
          </a:prstGeom>
          <a:noFill/>
          <a:ln w="19050" cap="flat" cmpd="sng" algn="ctr">
            <a:solidFill>
              <a:schemeClr val="accent6"/>
            </a:solidFill>
            <a:prstDash val="solid"/>
            <a:round/>
            <a:headEnd type="none" w="med" len="med"/>
            <a:tailEnd type="none" w="med" len="med"/>
          </a:ln>
          <a:effectLst/>
        </p:spPr>
        <p:txBody>
          <a:bodyPr lIns="90000" tIns="46800" rIns="90000" bIns="46800">
            <a:spAutoFit/>
          </a:bodyPr>
          <a:lstStyle/>
          <a:p>
            <a:pPr>
              <a:defRPr/>
            </a:pPr>
            <a:endParaRPr lang="ja-JP" altLang="en-US">
              <a:latin typeface="Arial" charset="0"/>
            </a:endParaRPr>
          </a:p>
        </p:txBody>
      </p:sp>
      <p:sp>
        <p:nvSpPr>
          <p:cNvPr id="113668" name="スライド番号プレースホルダー 1"/>
          <p:cNvSpPr>
            <a:spLocks noGrp="1"/>
          </p:cNvSpPr>
          <p:nvPr>
            <p:ph type="sldNum" sz="quarter" idx="12"/>
          </p:nvPr>
        </p:nvSpPr>
        <p:spPr>
          <a:xfrm>
            <a:off x="65532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85624B3-DF1D-4B70-AE42-213A3E2E6B3A}" type="slidenum">
              <a:rPr lang="ja-JP" altLang="en-US" sz="1400" smtClean="0"/>
              <a:pPr>
                <a:spcBef>
                  <a:spcPct val="0"/>
                </a:spcBef>
                <a:buFontTx/>
                <a:buNone/>
              </a:pPr>
              <a:t>53</a:t>
            </a:fld>
            <a:endParaRPr lang="en-US" altLang="ja-JP" sz="1400"/>
          </a:p>
        </p:txBody>
      </p:sp>
      <p:pic>
        <p:nvPicPr>
          <p:cNvPr id="113669" name="Picture 7" descr="http://putiya.com/norimono/car_hataraku/torakku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1700213"/>
            <a:ext cx="2163762"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0" name="Rectangle 3"/>
          <p:cNvSpPr>
            <a:spLocks noChangeArrowheads="1"/>
          </p:cNvSpPr>
          <p:nvPr/>
        </p:nvSpPr>
        <p:spPr bwMode="auto">
          <a:xfrm>
            <a:off x="1476375" y="511175"/>
            <a:ext cx="1446213" cy="784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a:latin typeface="ＤＦ特太ゴシック体" pitchFamily="1" charset="-128"/>
                <a:ea typeface="ＤＦ特太ゴシック体" pitchFamily="1" charset="-128"/>
              </a:rPr>
              <a:t>道路</a:t>
            </a:r>
          </a:p>
        </p:txBody>
      </p:sp>
      <p:pic>
        <p:nvPicPr>
          <p:cNvPr id="113671"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8050" y="340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21313" y="3765550"/>
            <a:ext cx="3038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3" name="Rectangle 3"/>
          <p:cNvSpPr>
            <a:spLocks noChangeArrowheads="1"/>
          </p:cNvSpPr>
          <p:nvPr/>
        </p:nvSpPr>
        <p:spPr bwMode="auto">
          <a:xfrm>
            <a:off x="990600" y="5613400"/>
            <a:ext cx="28829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latin typeface="ＤＦ特太ゴシック体" pitchFamily="1" charset="-128"/>
                <a:ea typeface="ＤＦ特太ゴシック体" pitchFamily="1" charset="-128"/>
              </a:rPr>
              <a:t>日本各地へ</a:t>
            </a:r>
          </a:p>
        </p:txBody>
      </p:sp>
      <p:sp>
        <p:nvSpPr>
          <p:cNvPr id="113674" name="Rectangle 3"/>
          <p:cNvSpPr>
            <a:spLocks noChangeArrowheads="1"/>
          </p:cNvSpPr>
          <p:nvPr/>
        </p:nvSpPr>
        <p:spPr bwMode="auto">
          <a:xfrm>
            <a:off x="5942013" y="5654675"/>
            <a:ext cx="19319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a:latin typeface="ＤＦ特太ゴシック体" pitchFamily="1" charset="-128"/>
                <a:ea typeface="ＤＦ特太ゴシック体" pitchFamily="1" charset="-128"/>
              </a:rPr>
              <a:t>海外へ</a:t>
            </a:r>
          </a:p>
        </p:txBody>
      </p:sp>
      <p:sp>
        <p:nvSpPr>
          <p:cNvPr id="113675" name="Rectangle 3"/>
          <p:cNvSpPr>
            <a:spLocks noChangeArrowheads="1"/>
          </p:cNvSpPr>
          <p:nvPr/>
        </p:nvSpPr>
        <p:spPr bwMode="auto">
          <a:xfrm>
            <a:off x="6126163" y="427038"/>
            <a:ext cx="1446212" cy="784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a:latin typeface="ＤＦ特太ゴシック体" pitchFamily="1" charset="-128"/>
                <a:ea typeface="ＤＦ特太ゴシック体" pitchFamily="1" charset="-128"/>
              </a:rPr>
              <a:t>港</a:t>
            </a:r>
          </a:p>
        </p:txBody>
      </p:sp>
      <p:sp>
        <p:nvSpPr>
          <p:cNvPr id="113676" name="Rectangle 30"/>
          <p:cNvSpPr>
            <a:spLocks noChangeArrowheads="1"/>
          </p:cNvSpPr>
          <p:nvPr/>
        </p:nvSpPr>
        <p:spPr bwMode="auto">
          <a:xfrm>
            <a:off x="2786063" y="-153988"/>
            <a:ext cx="4930775"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b="1">
                <a:solidFill>
                  <a:srgbClr val="090468"/>
                </a:solidFill>
                <a:latin typeface="ＤＦ特太ゴシック体" pitchFamily="1" charset="-128"/>
                <a:ea typeface="ＤＦ特太ゴシック体" pitchFamily="1" charset="-128"/>
              </a:rPr>
              <a:t>道路と港の関係</a:t>
            </a:r>
            <a:endParaRPr lang="en-US" altLang="ja-JP" b="1">
              <a:solidFill>
                <a:srgbClr val="090468"/>
              </a:solidFill>
              <a:latin typeface="ＤＦ特太ゴシック体" pitchFamily="1" charset="-128"/>
              <a:ea typeface="ＤＦ特太ゴシック体" pitchFamily="1" charset="-128"/>
            </a:endParaRPr>
          </a:p>
        </p:txBody>
      </p:sp>
      <p:sp>
        <p:nvSpPr>
          <p:cNvPr id="21" name="環状矢印 20"/>
          <p:cNvSpPr/>
          <p:nvPr/>
        </p:nvSpPr>
        <p:spPr bwMode="auto">
          <a:xfrm rot="20511987">
            <a:off x="3319463" y="947738"/>
            <a:ext cx="2344737" cy="2098675"/>
          </a:xfrm>
          <a:prstGeom prst="circularArrow">
            <a:avLst>
              <a:gd name="adj1" fmla="val 12500"/>
              <a:gd name="adj2" fmla="val 1142319"/>
              <a:gd name="adj3" fmla="val 20457681"/>
              <a:gd name="adj4" fmla="val 13624241"/>
              <a:gd name="adj5" fmla="val 12500"/>
            </a:avLst>
          </a:prstGeom>
          <a:solidFill>
            <a:srgbClr val="FF0000"/>
          </a:solidFill>
          <a:ln w="9525" cap="flat" cmpd="sng" algn="ctr">
            <a:noFill/>
            <a:prstDash val="solid"/>
            <a:round/>
            <a:headEnd type="none" w="med" len="med"/>
            <a:tailEnd type="none" w="med" len="med"/>
          </a:ln>
          <a:effectLst/>
        </p:spPr>
        <p:txBody>
          <a:bodyPr lIns="90000" tIns="46800" rIns="90000" bIns="46800">
            <a:spAutoFit/>
          </a:bodyPr>
          <a:lstStyle/>
          <a:p>
            <a:pPr>
              <a:defRPr/>
            </a:pPr>
            <a:endParaRPr lang="ja-JP" altLang="en-US">
              <a:latin typeface="Arial" charset="0"/>
            </a:endParaRPr>
          </a:p>
        </p:txBody>
      </p:sp>
      <p:sp>
        <p:nvSpPr>
          <p:cNvPr id="22" name="環状矢印 21"/>
          <p:cNvSpPr/>
          <p:nvPr/>
        </p:nvSpPr>
        <p:spPr bwMode="auto">
          <a:xfrm rot="1107504" flipH="1">
            <a:off x="3413125" y="1509713"/>
            <a:ext cx="2344738" cy="2098675"/>
          </a:xfrm>
          <a:prstGeom prst="circularArrow">
            <a:avLst>
              <a:gd name="adj1" fmla="val 12500"/>
              <a:gd name="adj2" fmla="val 1142319"/>
              <a:gd name="adj3" fmla="val 20457681"/>
              <a:gd name="adj4" fmla="val 13624241"/>
              <a:gd name="adj5" fmla="val 12500"/>
            </a:avLst>
          </a:prstGeom>
          <a:solidFill>
            <a:srgbClr val="FF0000"/>
          </a:solidFill>
          <a:ln w="9525" cap="flat" cmpd="sng" algn="ctr">
            <a:noFill/>
            <a:prstDash val="solid"/>
            <a:round/>
            <a:headEnd type="none" w="med" len="med"/>
            <a:tailEnd type="none" w="med" len="med"/>
          </a:ln>
          <a:effectLst/>
        </p:spPr>
        <p:txBody>
          <a:bodyPr lIns="90000" tIns="46800" rIns="90000" bIns="46800">
            <a:spAutoFit/>
          </a:bodyPr>
          <a:lstStyle/>
          <a:p>
            <a:pPr>
              <a:defRPr/>
            </a:pPr>
            <a:endParaRPr lang="ja-JP" altLang="en-US">
              <a:latin typeface="Arial" charset="0"/>
            </a:endParaRPr>
          </a:p>
        </p:txBody>
      </p:sp>
      <p:sp>
        <p:nvSpPr>
          <p:cNvPr id="113679" name="Rectangle 3"/>
          <p:cNvSpPr>
            <a:spLocks noChangeArrowheads="1"/>
          </p:cNvSpPr>
          <p:nvPr/>
        </p:nvSpPr>
        <p:spPr bwMode="auto">
          <a:xfrm>
            <a:off x="3727450" y="4857750"/>
            <a:ext cx="1760538" cy="784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a:latin typeface="ＤＦ特太ゴシック体" pitchFamily="1" charset="-128"/>
                <a:ea typeface="ＤＦ特太ゴシック体" pitchFamily="1" charset="-128"/>
              </a:rPr>
              <a:t>ものを</a:t>
            </a:r>
          </a:p>
        </p:txBody>
      </p:sp>
      <p:pic>
        <p:nvPicPr>
          <p:cNvPr id="113680" name="図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98863" y="3228975"/>
            <a:ext cx="11938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1" name="図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27550" y="3862388"/>
            <a:ext cx="723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2" name="Picture 2" descr="http://illpop.com/img_illust/car/ship_a1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1450" y="1484313"/>
            <a:ext cx="33131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89487" y="33338"/>
            <a:ext cx="4838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7"/>
          <p:cNvSpPr>
            <a:spLocks noChangeArrowheads="1"/>
          </p:cNvSpPr>
          <p:nvPr/>
        </p:nvSpPr>
        <p:spPr bwMode="auto">
          <a:xfrm>
            <a:off x="250825" y="1628775"/>
            <a:ext cx="4968875" cy="2732088"/>
          </a:xfrm>
          <a:prstGeom prst="wedgeRoundRectCallout">
            <a:avLst>
              <a:gd name="adj1" fmla="val 72436"/>
              <a:gd name="adj2" fmla="val -52580"/>
              <a:gd name="adj3" fmla="val 16667"/>
            </a:avLst>
          </a:prstGeom>
          <a:noFill/>
          <a:ln w="9525">
            <a:solidFill>
              <a:srgbClr val="0000FF"/>
            </a:solidFill>
            <a:miter lim="800000"/>
            <a:headEnd/>
            <a:tailEnd/>
          </a:ln>
          <a:effectLst/>
        </p:spPr>
        <p:txBody>
          <a:bodyPr/>
          <a:lstStyle/>
          <a:p>
            <a:pPr eaLnBrk="1" hangingPunct="1">
              <a:defRPr/>
            </a:pPr>
            <a:r>
              <a:rPr lang="ja-JP" altLang="en-US" sz="4800" dirty="0">
                <a:solidFill>
                  <a:srgbClr val="0000FF"/>
                </a:solidFill>
                <a:effectLst>
                  <a:outerShdw blurRad="38100" dist="38100" dir="2700000" algn="tl">
                    <a:srgbClr val="C0C0C0"/>
                  </a:outerShdw>
                </a:effectLst>
                <a:latin typeface="HG創英角ﾎﾟｯﾌﾟ体" pitchFamily="49" charset="-128"/>
                <a:ea typeface="HG創英角ﾎﾟｯﾌﾟ体" pitchFamily="49" charset="-128"/>
              </a:rPr>
              <a:t>きいてくれて、</a:t>
            </a:r>
            <a:endParaRPr lang="en-US" altLang="ja-JP" sz="4800" dirty="0">
              <a:solidFill>
                <a:srgbClr val="0000FF"/>
              </a:solidFill>
              <a:effectLst>
                <a:outerShdw blurRad="38100" dist="38100" dir="2700000" algn="tl">
                  <a:srgbClr val="C0C0C0"/>
                </a:outerShdw>
              </a:effectLst>
              <a:latin typeface="HG創英角ﾎﾟｯﾌﾟ体" pitchFamily="49" charset="-128"/>
              <a:ea typeface="HG創英角ﾎﾟｯﾌﾟ体" pitchFamily="49" charset="-128"/>
            </a:endParaRPr>
          </a:p>
          <a:p>
            <a:pPr eaLnBrk="1" hangingPunct="1">
              <a:defRPr/>
            </a:pPr>
            <a:r>
              <a:rPr lang="ja-JP" altLang="en-US" sz="4800" dirty="0">
                <a:solidFill>
                  <a:srgbClr val="0000FF"/>
                </a:solidFill>
                <a:effectLst>
                  <a:outerShdw blurRad="38100" dist="38100" dir="2700000" algn="tl">
                    <a:srgbClr val="C0C0C0"/>
                  </a:outerShdw>
                </a:effectLst>
                <a:latin typeface="HG創英角ﾎﾟｯﾌﾟ体" pitchFamily="49" charset="-128"/>
                <a:ea typeface="HG創英角ﾎﾟｯﾌﾟ体" pitchFamily="49" charset="-128"/>
              </a:rPr>
              <a:t>ありがとう</a:t>
            </a:r>
            <a:endParaRPr lang="en-US" altLang="ja-JP" sz="4800" dirty="0">
              <a:solidFill>
                <a:srgbClr val="0000FF"/>
              </a:solidFill>
              <a:effectLst>
                <a:outerShdw blurRad="38100" dist="38100" dir="2700000" algn="tl">
                  <a:srgbClr val="C0C0C0"/>
                </a:outerShdw>
              </a:effectLst>
              <a:latin typeface="HG創英角ﾎﾟｯﾌﾟ体" pitchFamily="49" charset="-128"/>
              <a:ea typeface="HG創英角ﾎﾟｯﾌﾟ体" pitchFamily="49" charset="-128"/>
            </a:endParaRPr>
          </a:p>
          <a:p>
            <a:pPr eaLnBrk="1" hangingPunct="1">
              <a:defRPr/>
            </a:pPr>
            <a:r>
              <a:rPr lang="ja-JP" altLang="en-US" sz="4800" dirty="0">
                <a:solidFill>
                  <a:srgbClr val="0000FF"/>
                </a:solidFill>
                <a:effectLst>
                  <a:outerShdw blurRad="38100" dist="38100" dir="2700000" algn="tl">
                    <a:srgbClr val="C0C0C0"/>
                  </a:outerShdw>
                </a:effectLst>
                <a:latin typeface="HG創英角ﾎﾟｯﾌﾟ体" pitchFamily="49" charset="-128"/>
                <a:ea typeface="HG創英角ﾎﾟｯﾌﾟ体" pitchFamily="49" charset="-128"/>
              </a:rPr>
              <a:t>ございました！</a:t>
            </a:r>
          </a:p>
        </p:txBody>
      </p:sp>
      <p:sp>
        <p:nvSpPr>
          <p:cNvPr id="115716" name="正方形/長方形 3"/>
          <p:cNvSpPr>
            <a:spLocks noChangeArrowheads="1"/>
          </p:cNvSpPr>
          <p:nvPr/>
        </p:nvSpPr>
        <p:spPr bwMode="auto">
          <a:xfrm>
            <a:off x="4408488" y="5356225"/>
            <a:ext cx="2800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latin typeface="AR Pマーカー体E" pitchFamily="50" charset="-128"/>
                <a:ea typeface="AR Pマーカー体E" pitchFamily="50" charset="-128"/>
              </a:rPr>
              <a:t>茨城県公式</a:t>
            </a:r>
            <a:endParaRPr lang="en-US" altLang="ja-JP" sz="1800">
              <a:latin typeface="AR Pマーカー体E" pitchFamily="50" charset="-128"/>
              <a:ea typeface="AR Pマーカー体E" pitchFamily="50" charset="-128"/>
            </a:endParaRPr>
          </a:p>
          <a:p>
            <a:pPr eaLnBrk="1" hangingPunct="1">
              <a:spcBef>
                <a:spcPct val="0"/>
              </a:spcBef>
              <a:buFontTx/>
              <a:buNone/>
            </a:pPr>
            <a:r>
              <a:rPr lang="ja-JP" altLang="en-US" sz="1800">
                <a:latin typeface="AR Pマーカー体E" pitchFamily="50" charset="-128"/>
                <a:ea typeface="AR Pマーカー体E" pitchFamily="50" charset="-128"/>
              </a:rPr>
              <a:t>バーチャル</a:t>
            </a:r>
            <a:r>
              <a:rPr lang="en-US" altLang="ja-JP" sz="1800">
                <a:latin typeface="AR Pマーカー体E" pitchFamily="50" charset="-128"/>
                <a:ea typeface="AR Pマーカー体E" pitchFamily="50" charset="-128"/>
              </a:rPr>
              <a:t>YouTuber</a:t>
            </a:r>
          </a:p>
          <a:p>
            <a:pPr eaLnBrk="1" hangingPunct="1">
              <a:spcBef>
                <a:spcPct val="0"/>
              </a:spcBef>
              <a:buFontTx/>
              <a:buNone/>
            </a:pPr>
            <a:endParaRPr lang="en-US" altLang="ja-JP" sz="1800">
              <a:latin typeface="AR Pマーカー体E" pitchFamily="50" charset="-128"/>
              <a:ea typeface="AR Pマーカー体E" pitchFamily="50" charset="-128"/>
            </a:endParaRPr>
          </a:p>
          <a:p>
            <a:pPr eaLnBrk="1" hangingPunct="1">
              <a:spcBef>
                <a:spcPct val="0"/>
              </a:spcBef>
              <a:buFontTx/>
              <a:buNone/>
            </a:pPr>
            <a:r>
              <a:rPr lang="ja-JP" altLang="en-US" sz="1800">
                <a:latin typeface="AR Pマーカー体E" pitchFamily="50" charset="-128"/>
                <a:ea typeface="AR Pマーカー体E" pitchFamily="50" charset="-128"/>
              </a:rPr>
              <a:t>茨（いばら）　ひより</a:t>
            </a:r>
          </a:p>
        </p:txBody>
      </p:sp>
    </p:spTree>
    <p:custDataLst>
      <p:tags r:id="rId1"/>
    </p:custDataLst>
  </p:cSld>
  <p:clrMapOvr>
    <a:masterClrMapping/>
  </p:clrMapOvr>
  <p:transition advTm="2479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2586038" y="-17463"/>
            <a:ext cx="593566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090468"/>
                </a:solidFill>
                <a:latin typeface="ＤＦ特太ゴシック体" pitchFamily="1" charset="-128"/>
                <a:ea typeface="ＤＦ特太ゴシック体" pitchFamily="1" charset="-128"/>
              </a:rPr>
              <a:t>道路をつくる仕事</a:t>
            </a:r>
          </a:p>
        </p:txBody>
      </p:sp>
      <p:sp>
        <p:nvSpPr>
          <p:cNvPr id="86035" name="AutoShape 19"/>
          <p:cNvSpPr>
            <a:spLocks noChangeArrowheads="1"/>
          </p:cNvSpPr>
          <p:nvPr/>
        </p:nvSpPr>
        <p:spPr bwMode="auto">
          <a:xfrm rot="5400000">
            <a:off x="2900363" y="4137025"/>
            <a:ext cx="769938" cy="1004887"/>
          </a:xfrm>
          <a:prstGeom prst="bentUpArrow">
            <a:avLst/>
          </a:prstGeom>
          <a:solidFill>
            <a:srgbClr val="FFCCFF"/>
          </a:solidFill>
          <a:ln w="9525">
            <a:solidFill>
              <a:schemeClr val="tx1"/>
            </a:solidFill>
            <a:miter lim="800000"/>
            <a:headEnd/>
            <a:tailEnd/>
          </a:ln>
        </p:spPr>
        <p:txBody>
          <a:bodyPr wrap="none" anchor="ctr"/>
          <a:lstStyle/>
          <a:p>
            <a:pPr eaLnBrk="1" hangingPunct="1">
              <a:defRPr/>
            </a:pPr>
            <a:endParaRPr lang="ja-JP" altLang="en-US" sz="2400">
              <a:latin typeface="ＤＦ特太ゴシック体" pitchFamily="1" charset="-128"/>
              <a:ea typeface="ＤＦ特太ゴシック体" pitchFamily="1" charset="-128"/>
            </a:endParaRPr>
          </a:p>
        </p:txBody>
      </p:sp>
      <p:sp>
        <p:nvSpPr>
          <p:cNvPr id="17412" name="角丸四角形吹き出し 9"/>
          <p:cNvSpPr>
            <a:spLocks noChangeArrowheads="1"/>
          </p:cNvSpPr>
          <p:nvPr/>
        </p:nvSpPr>
        <p:spPr bwMode="auto">
          <a:xfrm>
            <a:off x="1692275" y="5732463"/>
            <a:ext cx="6096000" cy="1057275"/>
          </a:xfrm>
          <a:prstGeom prst="roundRect">
            <a:avLst>
              <a:gd name="adj" fmla="val 16667"/>
            </a:avLst>
          </a:prstGeom>
          <a:solidFill>
            <a:schemeClr val="bg1"/>
          </a:solidFill>
          <a:ln w="57150" algn="ctr">
            <a:solidFill>
              <a:srgbClr val="FF0000"/>
            </a:solidFill>
            <a:round/>
            <a:headEnd/>
            <a:tailEnd/>
          </a:ln>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2800" b="1">
                <a:latin typeface="HG創英角ﾎﾟｯﾌﾟ体" panose="040B0A09000000000000" pitchFamily="49" charset="-128"/>
                <a:ea typeface="HG創英角ﾎﾟｯﾌﾟ体" panose="040B0A09000000000000" pitchFamily="49" charset="-128"/>
              </a:rPr>
              <a:t>道が広くなって，歩道ができたから</a:t>
            </a:r>
            <a:endParaRPr kumimoji="0" lang="en-US" altLang="ja-JP" sz="2800" b="1">
              <a:latin typeface="HG創英角ﾎﾟｯﾌﾟ体" panose="040B0A09000000000000" pitchFamily="49" charset="-128"/>
              <a:ea typeface="HG創英角ﾎﾟｯﾌﾟ体" panose="040B0A09000000000000" pitchFamily="49" charset="-128"/>
            </a:endParaRPr>
          </a:p>
          <a:p>
            <a:pPr>
              <a:spcBef>
                <a:spcPct val="0"/>
              </a:spcBef>
              <a:buFontTx/>
              <a:buNone/>
            </a:pPr>
            <a:r>
              <a:rPr kumimoji="0" lang="ja-JP" altLang="en-US" sz="2800" b="1">
                <a:latin typeface="HG創英角ﾎﾟｯﾌﾟ体" panose="040B0A09000000000000" pitchFamily="49" charset="-128"/>
                <a:ea typeface="HG創英角ﾎﾟｯﾌﾟ体" panose="040B0A09000000000000" pitchFamily="49" charset="-128"/>
              </a:rPr>
              <a:t>安全に通学ができるね！</a:t>
            </a:r>
            <a:endParaRPr kumimoji="0" lang="en-US" altLang="ja-JP" sz="2800" b="1">
              <a:latin typeface="HG創英角ﾎﾟｯﾌﾟ体" panose="040B0A09000000000000" pitchFamily="49" charset="-128"/>
              <a:ea typeface="HG創英角ﾎﾟｯﾌﾟ体" panose="040B0A09000000000000" pitchFamily="49" charset="-128"/>
            </a:endParaRPr>
          </a:p>
        </p:txBody>
      </p:sp>
      <p:sp>
        <p:nvSpPr>
          <p:cNvPr id="17413"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EA06B1F-EC8C-49CD-AC41-F59EEABE1248}" type="slidenum">
              <a:rPr lang="ja-JP" altLang="en-US" sz="1400" smtClean="0"/>
              <a:pPr>
                <a:spcBef>
                  <a:spcPct val="0"/>
                </a:spcBef>
                <a:buFontTx/>
                <a:buNone/>
              </a:pPr>
              <a:t>6</a:t>
            </a:fld>
            <a:endParaRPr lang="en-US" altLang="ja-JP" sz="1400"/>
          </a:p>
        </p:txBody>
      </p:sp>
      <p:pic>
        <p:nvPicPr>
          <p:cNvPr id="17414"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163" y="1052513"/>
            <a:ext cx="4071937" cy="31003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5" name="図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7388" y="2089150"/>
            <a:ext cx="4467225" cy="31654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6" name="Picture 10" descr="naruhodoku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50" y="4638675"/>
            <a:ext cx="12858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テキスト ボックス 8"/>
          <p:cNvSpPr txBox="1">
            <a:spLocks noChangeArrowheads="1"/>
          </p:cNvSpPr>
          <p:nvPr/>
        </p:nvSpPr>
        <p:spPr bwMode="auto">
          <a:xfrm>
            <a:off x="1058863" y="4224338"/>
            <a:ext cx="183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ＤＦ特太ゴシック体" pitchFamily="1" charset="-128"/>
                <a:ea typeface="ＤＦ特太ゴシック体" pitchFamily="1" charset="-128"/>
              </a:rPr>
              <a:t>工事前の道</a:t>
            </a:r>
          </a:p>
        </p:txBody>
      </p:sp>
      <p:sp>
        <p:nvSpPr>
          <p:cNvPr id="17418" name="テキスト ボックス 9"/>
          <p:cNvSpPr txBox="1">
            <a:spLocks noChangeArrowheads="1"/>
          </p:cNvSpPr>
          <p:nvPr/>
        </p:nvSpPr>
        <p:spPr bwMode="auto">
          <a:xfrm>
            <a:off x="6019800" y="5248275"/>
            <a:ext cx="183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ＤＦ特太ゴシック体" pitchFamily="1" charset="-128"/>
                <a:ea typeface="ＤＦ特太ゴシック体" pitchFamily="1" charset="-128"/>
              </a:rPr>
              <a:t>工事後の道</a:t>
            </a:r>
          </a:p>
        </p:txBody>
      </p:sp>
      <p:sp>
        <p:nvSpPr>
          <p:cNvPr id="11" name="テキスト ボックス 10"/>
          <p:cNvSpPr txBox="1"/>
          <p:nvPr/>
        </p:nvSpPr>
        <p:spPr>
          <a:xfrm>
            <a:off x="217488" y="88900"/>
            <a:ext cx="1836737" cy="714375"/>
          </a:xfrm>
          <a:prstGeom prst="wedgeRoundRectCallout">
            <a:avLst>
              <a:gd name="adj1" fmla="val 16284"/>
              <a:gd name="adj2" fmla="val 74678"/>
              <a:gd name="adj3" fmla="val 16667"/>
            </a:avLst>
          </a:prstGeom>
          <a:solidFill>
            <a:schemeClr val="accent3">
              <a:lumMod val="95000"/>
            </a:schemeClr>
          </a:solidFill>
          <a:ln>
            <a:solidFill>
              <a:schemeClr val="tx1"/>
            </a:solidFill>
          </a:ln>
        </p:spPr>
        <p:txBody>
          <a:bodyPr>
            <a:spAutoFit/>
          </a:bodyPr>
          <a:lstStyle/>
          <a:p>
            <a:pPr algn="ctr">
              <a:defRPr/>
            </a:pPr>
            <a:r>
              <a:rPr kumimoji="1" lang="ja-JP" altLang="en-US" dirty="0">
                <a:latin typeface="ＤＦ特太ゴシック体" panose="020B0509000000000000" pitchFamily="49" charset="-128"/>
                <a:ea typeface="ＤＦ特太ゴシック体" panose="020B0509000000000000" pitchFamily="49" charset="-128"/>
              </a:rPr>
              <a:t>道がせまくて怖いな～</a:t>
            </a:r>
          </a:p>
        </p:txBody>
      </p:sp>
      <p:sp>
        <p:nvSpPr>
          <p:cNvPr id="13" name="テキスト ボックス 12"/>
          <p:cNvSpPr txBox="1"/>
          <p:nvPr/>
        </p:nvSpPr>
        <p:spPr>
          <a:xfrm>
            <a:off x="6921500" y="1150938"/>
            <a:ext cx="1838325" cy="715962"/>
          </a:xfrm>
          <a:prstGeom prst="wedgeRoundRectCallout">
            <a:avLst>
              <a:gd name="adj1" fmla="val -35048"/>
              <a:gd name="adj2" fmla="val 74678"/>
              <a:gd name="adj3" fmla="val 16667"/>
            </a:avLst>
          </a:prstGeom>
          <a:solidFill>
            <a:schemeClr val="accent5"/>
          </a:solidFill>
          <a:ln>
            <a:solidFill>
              <a:schemeClr val="accent1"/>
            </a:solidFill>
          </a:ln>
        </p:spPr>
        <p:txBody>
          <a:bodyPr>
            <a:spAutoFit/>
          </a:bodyPr>
          <a:lstStyle/>
          <a:p>
            <a:pPr algn="ctr">
              <a:defRPr/>
            </a:pPr>
            <a:r>
              <a:rPr kumimoji="1" lang="ja-JP" altLang="en-US" dirty="0">
                <a:latin typeface="ＤＦ特太ゴシック体" panose="020B0509000000000000" pitchFamily="49" charset="-128"/>
                <a:ea typeface="ＤＦ特太ゴシック体" panose="020B0509000000000000" pitchFamily="49" charset="-128"/>
              </a:rPr>
              <a:t>歩道ができてあんしん～</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9" name="AutoShape 15"/>
          <p:cNvSpPr>
            <a:spLocks noChangeArrowheads="1"/>
          </p:cNvSpPr>
          <p:nvPr/>
        </p:nvSpPr>
        <p:spPr bwMode="auto">
          <a:xfrm rot="5400000">
            <a:off x="3071019" y="3998119"/>
            <a:ext cx="633413" cy="1368425"/>
          </a:xfrm>
          <a:prstGeom prst="bentUpArrow">
            <a:avLst/>
          </a:prstGeom>
          <a:solidFill>
            <a:srgbClr val="FFCCFF"/>
          </a:solidFill>
          <a:ln w="9525">
            <a:solidFill>
              <a:schemeClr val="tx1"/>
            </a:solidFill>
            <a:miter lim="800000"/>
            <a:headEnd/>
            <a:tailEnd/>
          </a:ln>
        </p:spPr>
        <p:txBody>
          <a:bodyPr wrap="none" anchor="ctr"/>
          <a:lstStyle/>
          <a:p>
            <a:pPr eaLnBrk="1" hangingPunct="1">
              <a:defRPr/>
            </a:pPr>
            <a:endParaRPr lang="ja-JP" altLang="en-US" sz="2400">
              <a:latin typeface="ＤＦ特太ゴシック体" pitchFamily="1" charset="-128"/>
              <a:ea typeface="ＤＦ特太ゴシック体" pitchFamily="1" charset="-128"/>
            </a:endParaRPr>
          </a:p>
        </p:txBody>
      </p:sp>
      <p:sp>
        <p:nvSpPr>
          <p:cNvPr id="19459" name="Text Box 16"/>
          <p:cNvSpPr txBox="1">
            <a:spLocks noChangeArrowheads="1"/>
          </p:cNvSpPr>
          <p:nvPr/>
        </p:nvSpPr>
        <p:spPr bwMode="auto">
          <a:xfrm>
            <a:off x="1333500" y="19050"/>
            <a:ext cx="5759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kumimoji="0" lang="ja-JP" altLang="en-US" sz="2400" b="1">
                <a:solidFill>
                  <a:srgbClr val="090468"/>
                </a:solidFill>
                <a:latin typeface="ＤＦ特太ゴシック体" pitchFamily="1" charset="-128"/>
                <a:ea typeface="ＤＦ特太ゴシック体" pitchFamily="1" charset="-128"/>
              </a:rPr>
              <a:t>こ う さ て ん</a:t>
            </a:r>
            <a:r>
              <a:rPr kumimoji="0" lang="ja-JP" altLang="en-US" sz="2400">
                <a:solidFill>
                  <a:srgbClr val="090468"/>
                </a:solidFill>
                <a:latin typeface="ＤＦ特太ゴシック体" pitchFamily="1" charset="-128"/>
                <a:ea typeface="ＤＦ特太ゴシック体" pitchFamily="1" charset="-128"/>
              </a:rPr>
              <a:t>　　　</a:t>
            </a:r>
          </a:p>
        </p:txBody>
      </p:sp>
      <p:sp>
        <p:nvSpPr>
          <p:cNvPr id="19460" name="Rectangle 11"/>
          <p:cNvSpPr>
            <a:spLocks noChangeArrowheads="1"/>
          </p:cNvSpPr>
          <p:nvPr/>
        </p:nvSpPr>
        <p:spPr bwMode="auto">
          <a:xfrm>
            <a:off x="1422400" y="338138"/>
            <a:ext cx="77930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090468"/>
                </a:solidFill>
                <a:latin typeface="ＤＦ特太ゴシック体" pitchFamily="1" charset="-128"/>
                <a:ea typeface="ＤＦ特太ゴシック体" pitchFamily="1" charset="-128"/>
              </a:rPr>
              <a:t>交差点をよくする仕事</a:t>
            </a:r>
          </a:p>
        </p:txBody>
      </p:sp>
      <p:sp>
        <p:nvSpPr>
          <p:cNvPr id="19461"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8927468-FEBD-42A9-B3D5-15E32F337D0C}" type="slidenum">
              <a:rPr lang="ja-JP" altLang="en-US" sz="1400" smtClean="0"/>
              <a:pPr>
                <a:spcBef>
                  <a:spcPct val="0"/>
                </a:spcBef>
                <a:buFontTx/>
                <a:buNone/>
              </a:pPr>
              <a:t>7</a:t>
            </a:fld>
            <a:endParaRPr lang="en-US" altLang="ja-JP" sz="1400"/>
          </a:p>
        </p:txBody>
      </p:sp>
      <p:pic>
        <p:nvPicPr>
          <p:cNvPr id="19462" name="Picture 5" descr="1 水戸那珂湊 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1257300"/>
            <a:ext cx="4337050" cy="30051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3" name="Picture 4" descr="1 水戸那珂湊 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338" y="1708150"/>
            <a:ext cx="4319587" cy="32416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4" name="角丸四角形吹き出し 9"/>
          <p:cNvSpPr>
            <a:spLocks noChangeArrowheads="1"/>
          </p:cNvSpPr>
          <p:nvPr/>
        </p:nvSpPr>
        <p:spPr bwMode="auto">
          <a:xfrm>
            <a:off x="1333500" y="5630863"/>
            <a:ext cx="7127875" cy="1058862"/>
          </a:xfrm>
          <a:prstGeom prst="roundRect">
            <a:avLst>
              <a:gd name="adj" fmla="val 16667"/>
            </a:avLst>
          </a:prstGeom>
          <a:solidFill>
            <a:schemeClr val="bg1"/>
          </a:solidFill>
          <a:ln w="57150" algn="ctr">
            <a:solidFill>
              <a:srgbClr val="FF0000"/>
            </a:solidFill>
            <a:round/>
            <a:headEnd/>
            <a:tailEnd/>
          </a:ln>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2800" b="1">
                <a:latin typeface="HG創英角ﾎﾟｯﾌﾟ体" panose="040B0A09000000000000" pitchFamily="49" charset="-128"/>
                <a:ea typeface="HG創英角ﾎﾟｯﾌﾟ体" panose="040B0A09000000000000" pitchFamily="49" charset="-128"/>
              </a:rPr>
              <a:t>右にまがる車のために道を広げたんだね！</a:t>
            </a:r>
            <a:endParaRPr kumimoji="0" lang="en-US" altLang="ja-JP" sz="2800" b="1">
              <a:latin typeface="HG創英角ﾎﾟｯﾌﾟ体" panose="040B0A09000000000000" pitchFamily="49" charset="-128"/>
              <a:ea typeface="HG創英角ﾎﾟｯﾌﾟ体" panose="040B0A09000000000000" pitchFamily="49" charset="-128"/>
            </a:endParaRPr>
          </a:p>
          <a:p>
            <a:pPr>
              <a:spcBef>
                <a:spcPct val="0"/>
              </a:spcBef>
              <a:buFontTx/>
              <a:buNone/>
            </a:pPr>
            <a:r>
              <a:rPr kumimoji="0" lang="ja-JP" altLang="en-US" sz="2800" b="1">
                <a:latin typeface="HG創英角ﾎﾟｯﾌﾟ体" panose="040B0A09000000000000" pitchFamily="49" charset="-128"/>
                <a:ea typeface="HG創英角ﾎﾟｯﾌﾟ体" panose="040B0A09000000000000" pitchFamily="49" charset="-128"/>
              </a:rPr>
              <a:t>これで混まなくなったね！</a:t>
            </a:r>
            <a:endParaRPr kumimoji="0" lang="en-US" altLang="ja-JP" sz="2800" b="1">
              <a:latin typeface="HG創英角ﾎﾟｯﾌﾟ体" panose="040B0A09000000000000" pitchFamily="49" charset="-128"/>
              <a:ea typeface="HG創英角ﾎﾟｯﾌﾟ体" panose="040B0A09000000000000" pitchFamily="49" charset="-128"/>
            </a:endParaRPr>
          </a:p>
        </p:txBody>
      </p:sp>
      <p:pic>
        <p:nvPicPr>
          <p:cNvPr id="19465" name="Picture 10" descr="naruhodoku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 y="4552950"/>
            <a:ext cx="12858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66" name="直線矢印コネクタ 2"/>
          <p:cNvCxnSpPr>
            <a:cxnSpLocks noChangeShapeType="1"/>
          </p:cNvCxnSpPr>
          <p:nvPr/>
        </p:nvCxnSpPr>
        <p:spPr bwMode="auto">
          <a:xfrm flipV="1">
            <a:off x="4783138" y="3328988"/>
            <a:ext cx="2736850" cy="898525"/>
          </a:xfrm>
          <a:prstGeom prst="straightConnector1">
            <a:avLst/>
          </a:prstGeom>
          <a:noFill/>
          <a:ln w="762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7" name="直線コネクタ 11"/>
          <p:cNvCxnSpPr>
            <a:cxnSpLocks noChangeShapeType="1"/>
          </p:cNvCxnSpPr>
          <p:nvPr/>
        </p:nvCxnSpPr>
        <p:spPr bwMode="auto">
          <a:xfrm flipV="1">
            <a:off x="6419850" y="3670300"/>
            <a:ext cx="461963" cy="14288"/>
          </a:xfrm>
          <a:prstGeom prst="line">
            <a:avLst/>
          </a:prstGeom>
          <a:noFill/>
          <a:ln w="762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8" name="直線コネクタ 22"/>
          <p:cNvCxnSpPr>
            <a:cxnSpLocks noChangeShapeType="1"/>
          </p:cNvCxnSpPr>
          <p:nvPr/>
        </p:nvCxnSpPr>
        <p:spPr bwMode="auto">
          <a:xfrm flipV="1">
            <a:off x="6881813" y="3505200"/>
            <a:ext cx="469900" cy="173038"/>
          </a:xfrm>
          <a:prstGeom prst="line">
            <a:avLst/>
          </a:prstGeom>
          <a:noFill/>
          <a:ln w="762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9" name="直線コネクタ 24"/>
          <p:cNvCxnSpPr>
            <a:cxnSpLocks noChangeShapeType="1"/>
          </p:cNvCxnSpPr>
          <p:nvPr/>
        </p:nvCxnSpPr>
        <p:spPr bwMode="auto">
          <a:xfrm>
            <a:off x="7329488" y="3505200"/>
            <a:ext cx="469900" cy="87313"/>
          </a:xfrm>
          <a:prstGeom prst="line">
            <a:avLst/>
          </a:prstGeom>
          <a:noFill/>
          <a:ln w="762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0" name="直線矢印コネクタ 30"/>
          <p:cNvCxnSpPr>
            <a:cxnSpLocks noChangeShapeType="1"/>
          </p:cNvCxnSpPr>
          <p:nvPr/>
        </p:nvCxnSpPr>
        <p:spPr bwMode="auto">
          <a:xfrm flipV="1">
            <a:off x="617538" y="2997200"/>
            <a:ext cx="2682875" cy="703263"/>
          </a:xfrm>
          <a:prstGeom prst="straightConnector1">
            <a:avLst/>
          </a:prstGeom>
          <a:noFill/>
          <a:ln w="762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71" name="テキスト ボックス 23"/>
          <p:cNvSpPr>
            <a:spLocks noChangeArrowheads="1"/>
          </p:cNvSpPr>
          <p:nvPr/>
        </p:nvSpPr>
        <p:spPr bwMode="auto">
          <a:xfrm>
            <a:off x="7092950" y="3998913"/>
            <a:ext cx="1439863" cy="714375"/>
          </a:xfrm>
          <a:prstGeom prst="wedgeRoundRectCallout">
            <a:avLst>
              <a:gd name="adj1" fmla="val -27389"/>
              <a:gd name="adj2" fmla="val -93685"/>
              <a:gd name="adj3" fmla="val 1666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ＤＨＰ特太ゴシック体" pitchFamily="50" charset="-128"/>
                <a:ea typeface="ＤＨＰ特太ゴシック体" pitchFamily="50" charset="-128"/>
              </a:rPr>
              <a:t>右折レーンを作った！</a:t>
            </a:r>
          </a:p>
        </p:txBody>
      </p:sp>
      <p:sp>
        <p:nvSpPr>
          <p:cNvPr id="19472" name="テキスト ボックス 15"/>
          <p:cNvSpPr txBox="1">
            <a:spLocks noChangeArrowheads="1"/>
          </p:cNvSpPr>
          <p:nvPr/>
        </p:nvSpPr>
        <p:spPr bwMode="auto">
          <a:xfrm>
            <a:off x="865188" y="4306888"/>
            <a:ext cx="183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ＤＦ特太ゴシック体" pitchFamily="1" charset="-128"/>
                <a:ea typeface="ＤＦ特太ゴシック体" pitchFamily="1" charset="-128"/>
              </a:rPr>
              <a:t>工事前の道</a:t>
            </a:r>
          </a:p>
        </p:txBody>
      </p:sp>
      <p:sp>
        <p:nvSpPr>
          <p:cNvPr id="19473" name="テキスト ボックス 16"/>
          <p:cNvSpPr txBox="1">
            <a:spLocks noChangeArrowheads="1"/>
          </p:cNvSpPr>
          <p:nvPr/>
        </p:nvSpPr>
        <p:spPr bwMode="auto">
          <a:xfrm>
            <a:off x="6173788" y="5005388"/>
            <a:ext cx="1838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ＤＦ特太ゴシック体" pitchFamily="1" charset="-128"/>
                <a:ea typeface="ＤＦ特太ゴシック体" pitchFamily="1" charset="-128"/>
              </a:rPr>
              <a:t>工事後の道</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2"/>
          <p:cNvSpPr>
            <a:spLocks noChangeArrowheads="1"/>
          </p:cNvSpPr>
          <p:nvPr/>
        </p:nvSpPr>
        <p:spPr bwMode="auto">
          <a:xfrm>
            <a:off x="2259013" y="-71438"/>
            <a:ext cx="48133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090468"/>
                </a:solidFill>
                <a:latin typeface="ＤＦ特太ゴシック体" pitchFamily="1" charset="-128"/>
                <a:ea typeface="ＤＦ特太ゴシック体" pitchFamily="1" charset="-128"/>
              </a:rPr>
              <a:t>道をまもる仕事</a:t>
            </a:r>
          </a:p>
        </p:txBody>
      </p:sp>
      <p:pic>
        <p:nvPicPr>
          <p:cNvPr id="2150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 y="857250"/>
            <a:ext cx="3617913" cy="2571750"/>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1508" name="Group 30"/>
          <p:cNvGrpSpPr>
            <a:grpSpLocks/>
          </p:cNvGrpSpPr>
          <p:nvPr/>
        </p:nvGrpSpPr>
        <p:grpSpPr bwMode="auto">
          <a:xfrm>
            <a:off x="571500" y="3643313"/>
            <a:ext cx="3643313" cy="2671762"/>
            <a:chOff x="703" y="2750"/>
            <a:chExt cx="1905" cy="1468"/>
          </a:xfrm>
        </p:grpSpPr>
        <p:pic>
          <p:nvPicPr>
            <p:cNvPr id="21519"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 y="2750"/>
              <a:ext cx="1905" cy="1317"/>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20" name="Text Box 28"/>
            <p:cNvSpPr txBox="1">
              <a:spLocks noChangeArrowheads="1"/>
            </p:cNvSpPr>
            <p:nvPr/>
          </p:nvSpPr>
          <p:spPr bwMode="auto">
            <a:xfrm>
              <a:off x="1107" y="3963"/>
              <a:ext cx="1089" cy="255"/>
            </a:xfrm>
            <a:prstGeom prst="rect">
              <a:avLst/>
            </a:prstGeom>
            <a:solidFill>
              <a:srgbClr val="FFFFFF"/>
            </a:solidFill>
            <a:ln w="12700" algn="ctr">
              <a:solidFill>
                <a:srgbClr val="000000"/>
              </a:solidFill>
              <a:miter lim="800000"/>
              <a:headEnd/>
              <a:tailEnd/>
            </a:ln>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sz="2400" b="1">
                  <a:latin typeface="HG創英角ﾎﾟｯﾌﾟ体" panose="040B0A09000000000000" pitchFamily="49" charset="-128"/>
                  <a:ea typeface="HG創英角ﾎﾟｯﾌﾟ体" panose="040B0A09000000000000" pitchFamily="49" charset="-128"/>
                </a:rPr>
                <a:t>草のかり取り</a:t>
              </a:r>
            </a:p>
          </p:txBody>
        </p:sp>
      </p:grpSp>
      <p:sp>
        <p:nvSpPr>
          <p:cNvPr id="21509" name="AutoShape 15"/>
          <p:cNvSpPr>
            <a:spLocks noChangeArrowheads="1"/>
          </p:cNvSpPr>
          <p:nvPr/>
        </p:nvSpPr>
        <p:spPr bwMode="auto">
          <a:xfrm rot="5400000">
            <a:off x="2155826" y="2965450"/>
            <a:ext cx="500062" cy="1214437"/>
          </a:xfrm>
          <a:prstGeom prst="rightArrow">
            <a:avLst>
              <a:gd name="adj1" fmla="val 50000"/>
              <a:gd name="adj2" fmla="val 53134"/>
            </a:avLst>
          </a:prstGeom>
          <a:solidFill>
            <a:srgbClr val="FFCCFF"/>
          </a:solidFill>
          <a:ln w="9525">
            <a:solidFill>
              <a:schemeClr val="tx1"/>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kumimoji="0" lang="ja-JP" altLang="en-US" sz="2400">
              <a:latin typeface="ＤＦ特太ゴシック体" pitchFamily="1" charset="-128"/>
              <a:ea typeface="ＤＦ特太ゴシック体" pitchFamily="1" charset="-128"/>
            </a:endParaRPr>
          </a:p>
        </p:txBody>
      </p:sp>
      <p:pic>
        <p:nvPicPr>
          <p:cNvPr id="21510" name="Picture 33" descr="＜切削後の状況＞"/>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3" y="830263"/>
            <a:ext cx="3500437" cy="26241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1511" name="Group 41"/>
          <p:cNvGrpSpPr>
            <a:grpSpLocks/>
          </p:cNvGrpSpPr>
          <p:nvPr/>
        </p:nvGrpSpPr>
        <p:grpSpPr bwMode="auto">
          <a:xfrm>
            <a:off x="4635500" y="3643313"/>
            <a:ext cx="3875088" cy="2667000"/>
            <a:chOff x="3101" y="2704"/>
            <a:chExt cx="2088" cy="1528"/>
          </a:xfrm>
        </p:grpSpPr>
        <p:pic>
          <p:nvPicPr>
            <p:cNvPr id="21517" name="Picture 35" descr="＜敷き均し状況＞"/>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 y="2704"/>
              <a:ext cx="1879" cy="140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18" name="Rectangle 40"/>
            <p:cNvSpPr>
              <a:spLocks noChangeArrowheads="1"/>
            </p:cNvSpPr>
            <p:nvPr/>
          </p:nvSpPr>
          <p:spPr bwMode="auto">
            <a:xfrm>
              <a:off x="3101" y="3966"/>
              <a:ext cx="2088" cy="266"/>
            </a:xfrm>
            <a:prstGeom prst="rect">
              <a:avLst/>
            </a:prstGeom>
            <a:solidFill>
              <a:srgbClr val="FFFFFF"/>
            </a:solidFill>
            <a:ln w="12700" algn="ctr">
              <a:solidFill>
                <a:srgbClr val="000000"/>
              </a:solidFill>
              <a:miter lim="800000"/>
              <a:headEnd/>
              <a:tailEnd/>
            </a:ln>
          </p:spPr>
          <p:txBody>
            <a:bodyPr wrap="none" lIns="90000" tIns="46800" rIns="90000" bIns="46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400">
                  <a:latin typeface="HG創英角ﾎﾟｯﾌﾟ体" panose="040B0A09000000000000" pitchFamily="49" charset="-128"/>
                  <a:ea typeface="HG創英角ﾎﾟｯﾌﾟ体" panose="040B0A09000000000000" pitchFamily="49" charset="-128"/>
                </a:rPr>
                <a:t>アスファルトほそうの修理</a:t>
              </a:r>
            </a:p>
          </p:txBody>
        </p:sp>
      </p:grpSp>
      <p:sp>
        <p:nvSpPr>
          <p:cNvPr id="21512" name="スライド番号プレースホルダー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A971BAF-67AD-4758-BC39-058F87127276}" type="slidenum">
              <a:rPr lang="ja-JP" altLang="en-US" sz="1400" smtClean="0"/>
              <a:pPr>
                <a:spcBef>
                  <a:spcPct val="0"/>
                </a:spcBef>
                <a:buFontTx/>
                <a:buNone/>
              </a:pPr>
              <a:t>8</a:t>
            </a:fld>
            <a:endParaRPr lang="en-US" altLang="ja-JP" sz="1400"/>
          </a:p>
        </p:txBody>
      </p:sp>
      <p:sp>
        <p:nvSpPr>
          <p:cNvPr id="21513" name="AutoShape 15"/>
          <p:cNvSpPr>
            <a:spLocks noChangeArrowheads="1"/>
          </p:cNvSpPr>
          <p:nvPr/>
        </p:nvSpPr>
        <p:spPr bwMode="auto">
          <a:xfrm rot="5400000">
            <a:off x="6333332" y="2994819"/>
            <a:ext cx="500062" cy="1143000"/>
          </a:xfrm>
          <a:prstGeom prst="rightArrow">
            <a:avLst>
              <a:gd name="adj1" fmla="val 50000"/>
              <a:gd name="adj2" fmla="val 50833"/>
            </a:avLst>
          </a:prstGeom>
          <a:solidFill>
            <a:srgbClr val="FFCCFF"/>
          </a:solidFill>
          <a:ln w="9525">
            <a:solidFill>
              <a:schemeClr val="tx1"/>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kumimoji="0" lang="ja-JP" altLang="en-US" sz="2400">
              <a:latin typeface="ＤＦ特太ゴシック体" pitchFamily="1" charset="-128"/>
              <a:ea typeface="ＤＦ特太ゴシック体" pitchFamily="1" charset="-128"/>
            </a:endParaRPr>
          </a:p>
        </p:txBody>
      </p:sp>
      <p:sp>
        <p:nvSpPr>
          <p:cNvPr id="21514" name="テキスト ボックス 1"/>
          <p:cNvSpPr>
            <a:spLocks noChangeArrowheads="1"/>
          </p:cNvSpPr>
          <p:nvPr/>
        </p:nvSpPr>
        <p:spPr bwMode="auto">
          <a:xfrm>
            <a:off x="57150" y="176213"/>
            <a:ext cx="2020888" cy="407987"/>
          </a:xfrm>
          <a:prstGeom prst="wedgeRoundRectCallout">
            <a:avLst>
              <a:gd name="adj1" fmla="val 44028"/>
              <a:gd name="adj2" fmla="val 119949"/>
              <a:gd name="adj3" fmla="val 16667"/>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ＤＦ特太ゴシック体" pitchFamily="1" charset="-128"/>
                <a:ea typeface="ＤＦ特太ゴシック体" pitchFamily="1" charset="-128"/>
              </a:rPr>
              <a:t>草がいっぱいだ</a:t>
            </a:r>
          </a:p>
        </p:txBody>
      </p:sp>
      <p:sp>
        <p:nvSpPr>
          <p:cNvPr id="21515" name="テキスト ボックス 14"/>
          <p:cNvSpPr>
            <a:spLocks noChangeArrowheads="1"/>
          </p:cNvSpPr>
          <p:nvPr/>
        </p:nvSpPr>
        <p:spPr bwMode="auto">
          <a:xfrm>
            <a:off x="6994525" y="1139825"/>
            <a:ext cx="2022475" cy="714375"/>
          </a:xfrm>
          <a:prstGeom prst="wedgeRoundRectCallout">
            <a:avLst>
              <a:gd name="adj1" fmla="val -44444"/>
              <a:gd name="adj2" fmla="val 149602"/>
              <a:gd name="adj3" fmla="val 16667"/>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ＤＦ特太ゴシック体" pitchFamily="1" charset="-128"/>
                <a:ea typeface="ＤＦ特太ゴシック体" pitchFamily="1" charset="-128"/>
              </a:rPr>
              <a:t>ガタガタ道は</a:t>
            </a:r>
            <a:endParaRPr lang="en-US" altLang="ja-JP" sz="1800">
              <a:latin typeface="ＤＦ特太ゴシック体" pitchFamily="1" charset="-128"/>
              <a:ea typeface="ＤＦ特太ゴシック体" pitchFamily="1" charset="-128"/>
            </a:endParaRPr>
          </a:p>
          <a:p>
            <a:pPr algn="ctr">
              <a:spcBef>
                <a:spcPct val="0"/>
              </a:spcBef>
              <a:buFontTx/>
              <a:buNone/>
            </a:pPr>
            <a:r>
              <a:rPr lang="ja-JP" altLang="en-US" sz="1800">
                <a:latin typeface="ＤＦ特太ゴシック体" pitchFamily="1" charset="-128"/>
                <a:ea typeface="ＤＦ特太ゴシック体" pitchFamily="1" charset="-128"/>
              </a:rPr>
              <a:t>通りにくい～</a:t>
            </a:r>
          </a:p>
        </p:txBody>
      </p:sp>
      <p:pic>
        <p:nvPicPr>
          <p:cNvPr id="21516" name="Picture 16" descr="a025cu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5463" y="111125"/>
            <a:ext cx="93503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2"/>
          <p:cNvSpPr>
            <a:spLocks noChangeArrowheads="1"/>
          </p:cNvSpPr>
          <p:nvPr/>
        </p:nvSpPr>
        <p:spPr bwMode="auto">
          <a:xfrm>
            <a:off x="539750" y="58738"/>
            <a:ext cx="40322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a:solidFill>
                  <a:srgbClr val="090468"/>
                </a:solidFill>
                <a:latin typeface="ＤＦ特太ゴシック体" pitchFamily="1" charset="-128"/>
                <a:ea typeface="ＤＦ特太ゴシック体" pitchFamily="1" charset="-128"/>
              </a:rPr>
              <a:t>道ができるまで</a:t>
            </a:r>
          </a:p>
        </p:txBody>
      </p:sp>
      <p:pic>
        <p:nvPicPr>
          <p:cNvPr id="2355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888" y="2420938"/>
            <a:ext cx="2220912"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23556" name="AutoShape 27"/>
          <p:cNvSpPr>
            <a:spLocks noChangeArrowheads="1"/>
          </p:cNvSpPr>
          <p:nvPr/>
        </p:nvSpPr>
        <p:spPr bwMode="auto">
          <a:xfrm>
            <a:off x="1671638" y="4473575"/>
            <a:ext cx="681037" cy="360363"/>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latin typeface="ＤＦ特太ゴシック体" pitchFamily="1" charset="-128"/>
              <a:ea typeface="ＤＦ特太ゴシック体" pitchFamily="1" charset="-128"/>
            </a:endParaRPr>
          </a:p>
        </p:txBody>
      </p:sp>
      <p:sp>
        <p:nvSpPr>
          <p:cNvPr id="23557" name="AutoShape 28"/>
          <p:cNvSpPr>
            <a:spLocks noChangeArrowheads="1"/>
          </p:cNvSpPr>
          <p:nvPr/>
        </p:nvSpPr>
        <p:spPr bwMode="auto">
          <a:xfrm>
            <a:off x="1633538" y="2471738"/>
            <a:ext cx="719137" cy="33655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1800">
              <a:latin typeface="ＤＦ特太ゴシック体" pitchFamily="1" charset="-128"/>
              <a:ea typeface="ＤＦ特太ゴシック体" pitchFamily="1" charset="-128"/>
            </a:endParaRPr>
          </a:p>
        </p:txBody>
      </p:sp>
      <p:sp>
        <p:nvSpPr>
          <p:cNvPr id="23558" name="Text Box 30"/>
          <p:cNvSpPr txBox="1">
            <a:spLocks noChangeArrowheads="1"/>
          </p:cNvSpPr>
          <p:nvPr/>
        </p:nvSpPr>
        <p:spPr bwMode="auto">
          <a:xfrm>
            <a:off x="539750" y="2917825"/>
            <a:ext cx="5545138" cy="1447800"/>
          </a:xfrm>
          <a:prstGeom prst="rect">
            <a:avLst/>
          </a:prstGeom>
          <a:noFill/>
          <a:ln w="38100" cmpd="dbl" algn="ctr">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sz="2800" b="1">
                <a:latin typeface="ＤＦ特太ゴシック体" pitchFamily="1" charset="-128"/>
                <a:ea typeface="ＤＦ特太ゴシック体" pitchFamily="1" charset="-128"/>
              </a:rPr>
              <a:t>道の</a:t>
            </a:r>
            <a:r>
              <a:rPr kumimoji="0" lang="ja-JP" altLang="en-US" sz="2800" b="1">
                <a:solidFill>
                  <a:srgbClr val="FF0000"/>
                </a:solidFill>
                <a:latin typeface="ＤＦ特太ゴシック体" pitchFamily="1" charset="-128"/>
                <a:ea typeface="ＤＦ特太ゴシック体" pitchFamily="1" charset="-128"/>
              </a:rPr>
              <a:t>計画</a:t>
            </a:r>
            <a:r>
              <a:rPr kumimoji="0" lang="ja-JP" altLang="en-US" sz="2800" b="1">
                <a:latin typeface="ＤＦ特太ゴシック体" pitchFamily="1" charset="-128"/>
                <a:ea typeface="ＤＦ特太ゴシック体" pitchFamily="1" charset="-128"/>
              </a:rPr>
              <a:t>を立てる</a:t>
            </a:r>
          </a:p>
          <a:p>
            <a:pPr>
              <a:spcBef>
                <a:spcPct val="50000"/>
              </a:spcBef>
              <a:buFontTx/>
              <a:buNone/>
            </a:pPr>
            <a:r>
              <a:rPr kumimoji="0" lang="ja-JP" altLang="en-US" sz="2000">
                <a:latin typeface="ＤＦ特太ゴシック体" pitchFamily="1" charset="-128"/>
                <a:ea typeface="ＤＦ特太ゴシック体" pitchFamily="1" charset="-128"/>
              </a:rPr>
              <a:t>・調査の結果、どんな道路をつくろうか？</a:t>
            </a:r>
          </a:p>
          <a:p>
            <a:pPr>
              <a:spcBef>
                <a:spcPct val="50000"/>
              </a:spcBef>
              <a:buFontTx/>
              <a:buNone/>
            </a:pPr>
            <a:r>
              <a:rPr kumimoji="0" lang="ja-JP" altLang="en-US" sz="2000">
                <a:latin typeface="ＤＦ特太ゴシック体" pitchFamily="1" charset="-128"/>
                <a:ea typeface="ＤＦ特太ゴシック体" pitchFamily="1" charset="-128"/>
              </a:rPr>
              <a:t>・どの場所につくろうか？</a:t>
            </a:r>
          </a:p>
        </p:txBody>
      </p:sp>
      <p:sp>
        <p:nvSpPr>
          <p:cNvPr id="23559" name="Text Box 37"/>
          <p:cNvSpPr txBox="1">
            <a:spLocks noChangeArrowheads="1"/>
          </p:cNvSpPr>
          <p:nvPr/>
        </p:nvSpPr>
        <p:spPr bwMode="auto">
          <a:xfrm>
            <a:off x="539750" y="908050"/>
            <a:ext cx="7848600" cy="1511300"/>
          </a:xfrm>
          <a:prstGeom prst="rect">
            <a:avLst/>
          </a:prstGeom>
          <a:noFill/>
          <a:ln w="38100" cmpd="dbl" algn="ctr">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lIns="90000" tIns="1080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sz="2800" b="1">
                <a:solidFill>
                  <a:srgbClr val="FF0000"/>
                </a:solidFill>
                <a:latin typeface="ＤＦ特太ゴシック体" pitchFamily="1" charset="-128"/>
                <a:ea typeface="ＤＦ特太ゴシック体" pitchFamily="1" charset="-128"/>
              </a:rPr>
              <a:t>調査</a:t>
            </a:r>
            <a:r>
              <a:rPr kumimoji="0" lang="ja-JP" altLang="en-US" sz="2800" b="1">
                <a:latin typeface="ＤＦ特太ゴシック体" pitchFamily="1" charset="-128"/>
                <a:ea typeface="ＤＦ特太ゴシック体" pitchFamily="1" charset="-128"/>
              </a:rPr>
              <a:t>をする</a:t>
            </a:r>
          </a:p>
          <a:p>
            <a:pPr>
              <a:spcBef>
                <a:spcPct val="50000"/>
              </a:spcBef>
              <a:buFontTx/>
              <a:buNone/>
            </a:pPr>
            <a:r>
              <a:rPr kumimoji="0" lang="ja-JP" altLang="en-US" sz="2000">
                <a:latin typeface="ＤＦ特太ゴシック体" pitchFamily="1" charset="-128"/>
                <a:ea typeface="ＤＦ特太ゴシック体" pitchFamily="1" charset="-128"/>
              </a:rPr>
              <a:t>・どこがあぶないのか？　　・どのくらいじゅうたいしてるのか？</a:t>
            </a:r>
          </a:p>
          <a:p>
            <a:pPr>
              <a:spcBef>
                <a:spcPct val="50000"/>
              </a:spcBef>
              <a:buFontTx/>
              <a:buNone/>
            </a:pPr>
            <a:r>
              <a:rPr kumimoji="0" lang="ja-JP" altLang="en-US" sz="2000">
                <a:latin typeface="ＤＦ特太ゴシック体" pitchFamily="1" charset="-128"/>
                <a:ea typeface="ＤＦ特太ゴシック体" pitchFamily="1" charset="-128"/>
              </a:rPr>
              <a:t>・どのくらい車が通るのか？　・どんな植物や動物がいるかな？</a:t>
            </a:r>
          </a:p>
        </p:txBody>
      </p:sp>
      <p:pic>
        <p:nvPicPr>
          <p:cNvPr id="2356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724400"/>
            <a:ext cx="2174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23561" name="Text Box 39"/>
          <p:cNvSpPr txBox="1">
            <a:spLocks noChangeArrowheads="1"/>
          </p:cNvSpPr>
          <p:nvPr/>
        </p:nvSpPr>
        <p:spPr bwMode="auto">
          <a:xfrm>
            <a:off x="539750" y="5013325"/>
            <a:ext cx="4968875" cy="1511300"/>
          </a:xfrm>
          <a:prstGeom prst="rect">
            <a:avLst/>
          </a:prstGeom>
          <a:noFill/>
          <a:ln w="38100" cmpd="dbl" algn="ctr">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lIns="90000" tIns="1080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kumimoji="0" lang="ja-JP" altLang="en-US" sz="2800" b="1">
                <a:solidFill>
                  <a:srgbClr val="FF0000"/>
                </a:solidFill>
                <a:latin typeface="ＤＦ特太ゴシック体" pitchFamily="1" charset="-128"/>
                <a:ea typeface="ＤＦ特太ゴシック体" pitchFamily="1" charset="-128"/>
              </a:rPr>
              <a:t>測量</a:t>
            </a:r>
            <a:r>
              <a:rPr kumimoji="0" lang="ja-JP" altLang="en-US" sz="2800" b="1">
                <a:latin typeface="ＤＦ特太ゴシック体" pitchFamily="1" charset="-128"/>
                <a:ea typeface="ＤＦ特太ゴシック体" pitchFamily="1" charset="-128"/>
              </a:rPr>
              <a:t>をする</a:t>
            </a:r>
          </a:p>
          <a:p>
            <a:pPr>
              <a:spcBef>
                <a:spcPct val="50000"/>
              </a:spcBef>
              <a:buFontTx/>
              <a:buNone/>
            </a:pPr>
            <a:r>
              <a:rPr kumimoji="0" lang="ja-JP" altLang="en-US" sz="2000">
                <a:latin typeface="ＤＦ特太ゴシック体" pitchFamily="1" charset="-128"/>
                <a:ea typeface="ＤＦ特太ゴシック体" pitchFamily="1" charset="-128"/>
              </a:rPr>
              <a:t>・土地の高さや広さは？</a:t>
            </a:r>
          </a:p>
          <a:p>
            <a:pPr>
              <a:spcBef>
                <a:spcPct val="50000"/>
              </a:spcBef>
              <a:buFontTx/>
              <a:buNone/>
            </a:pPr>
            <a:r>
              <a:rPr kumimoji="0" lang="ja-JP" altLang="en-US" sz="2000">
                <a:latin typeface="ＤＦ特太ゴシック体" pitchFamily="1" charset="-128"/>
                <a:ea typeface="ＤＦ特太ゴシック体" pitchFamily="1" charset="-128"/>
              </a:rPr>
              <a:t>・地面のかたさは？</a:t>
            </a:r>
          </a:p>
        </p:txBody>
      </p:sp>
      <p:sp>
        <p:nvSpPr>
          <p:cNvPr id="23562"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F789969-6FEA-4977-969A-038B0521C4EB}" type="slidenum">
              <a:rPr lang="ja-JP" altLang="en-US" sz="1400" smtClean="0"/>
              <a:pPr>
                <a:spcBef>
                  <a:spcPct val="0"/>
                </a:spcBef>
                <a:buFontTx/>
                <a:buNone/>
              </a:pPr>
              <a:t>9</a:t>
            </a:fld>
            <a:endParaRPr lang="en-US" altLang="ja-JP" sz="1400"/>
          </a:p>
        </p:txBody>
      </p:sp>
      <p:sp>
        <p:nvSpPr>
          <p:cNvPr id="23563" name="テキスト ボックス 1"/>
          <p:cNvSpPr txBox="1">
            <a:spLocks noChangeArrowheads="1"/>
          </p:cNvSpPr>
          <p:nvPr/>
        </p:nvSpPr>
        <p:spPr bwMode="auto">
          <a:xfrm>
            <a:off x="539750" y="838200"/>
            <a:ext cx="1058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solidFill>
                  <a:srgbClr val="FF0000"/>
                </a:solidFill>
                <a:latin typeface="ＤＦ特太ゴシック体" pitchFamily="1" charset="-128"/>
                <a:ea typeface="ＤＦ特太ゴシック体" pitchFamily="1" charset="-128"/>
              </a:rPr>
              <a:t>ちょうさ</a:t>
            </a:r>
          </a:p>
        </p:txBody>
      </p:sp>
      <p:sp>
        <p:nvSpPr>
          <p:cNvPr id="23564" name="テキスト ボックス 11"/>
          <p:cNvSpPr txBox="1">
            <a:spLocks noChangeArrowheads="1"/>
          </p:cNvSpPr>
          <p:nvPr/>
        </p:nvSpPr>
        <p:spPr bwMode="auto">
          <a:xfrm>
            <a:off x="500063" y="4949825"/>
            <a:ext cx="133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solidFill>
                  <a:srgbClr val="FF0000"/>
                </a:solidFill>
                <a:latin typeface="ＤＦ特太ゴシック体" pitchFamily="1" charset="-128"/>
                <a:ea typeface="ＤＦ特太ゴシック体" pitchFamily="1" charset="-128"/>
              </a:rPr>
              <a:t>そくりょう</a:t>
            </a:r>
          </a:p>
        </p:txBody>
      </p:sp>
      <p:sp>
        <p:nvSpPr>
          <p:cNvPr id="23565" name="テキスト ボックス 1"/>
          <p:cNvSpPr txBox="1">
            <a:spLocks noChangeArrowheads="1"/>
          </p:cNvSpPr>
          <p:nvPr/>
        </p:nvSpPr>
        <p:spPr bwMode="auto">
          <a:xfrm>
            <a:off x="1227138" y="2770188"/>
            <a:ext cx="1058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solidFill>
                  <a:srgbClr val="FF0000"/>
                </a:solidFill>
                <a:latin typeface="ＤＦ特太ゴシック体" pitchFamily="1" charset="-128"/>
                <a:ea typeface="ＤＦ特太ゴシック体" pitchFamily="1" charset="-128"/>
              </a:rPr>
              <a:t>けいかく</a:t>
            </a: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11.8|2|1"/>
</p:tagLst>
</file>

<file path=ppt/tags/tag2.xml><?xml version="1.0" encoding="utf-8"?>
<p:tagLst xmlns:a="http://schemas.openxmlformats.org/drawingml/2006/main" xmlns:r="http://schemas.openxmlformats.org/officeDocument/2006/relationships" xmlns:p="http://schemas.openxmlformats.org/presentationml/2006/main">
  <p:tag name="TIMING" val="|11.8|2|1"/>
</p:tagLst>
</file>

<file path=ppt/tags/tag3.xml><?xml version="1.0" encoding="utf-8"?>
<p:tagLst xmlns:a="http://schemas.openxmlformats.org/drawingml/2006/main" xmlns:r="http://schemas.openxmlformats.org/officeDocument/2006/relationships" xmlns:p="http://schemas.openxmlformats.org/presentationml/2006/main">
  <p:tag name="TIMING" val="|11.8|2|1"/>
</p:tagLst>
</file>

<file path=ppt/tags/tag4.xml><?xml version="1.0" encoding="utf-8"?>
<p:tagLst xmlns:a="http://schemas.openxmlformats.org/drawingml/2006/main" xmlns:r="http://schemas.openxmlformats.org/officeDocument/2006/relationships" xmlns:p="http://schemas.openxmlformats.org/presentationml/2006/main">
  <p:tag name="TIMING" val="|11.8|2|1"/>
</p:tagLst>
</file>

<file path=ppt/tags/tag5.xml><?xml version="1.0" encoding="utf-8"?>
<p:tagLst xmlns:a="http://schemas.openxmlformats.org/drawingml/2006/main" xmlns:r="http://schemas.openxmlformats.org/officeDocument/2006/relationships" xmlns:p="http://schemas.openxmlformats.org/presentationml/2006/main">
  <p:tag name="TIMING" val="|11.8|2|1"/>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13899</TotalTime>
  <Words>2259</Words>
  <Application>Microsoft Office PowerPoint</Application>
  <PresentationFormat>画面に合わせる (4:3)</PresentationFormat>
  <Paragraphs>585</Paragraphs>
  <Slides>54</Slides>
  <Notes>54</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54</vt:i4>
      </vt:variant>
    </vt:vector>
  </HeadingPairs>
  <TitlesOfParts>
    <vt:vector size="74" baseType="lpstr">
      <vt:lpstr>AR Pマーカー体E</vt:lpstr>
      <vt:lpstr>ＤＦ特太ゴシック体</vt:lpstr>
      <vt:lpstr>ＤＨＰ特太ゴシック体</vt:lpstr>
      <vt:lpstr>HGPｺﾞｼｯｸE</vt:lpstr>
      <vt:lpstr>HGP創英角ｺﾞｼｯｸUB</vt:lpstr>
      <vt:lpstr>HGP創英角ﾎﾟｯﾌﾟ体</vt:lpstr>
      <vt:lpstr>HGSｺﾞｼｯｸE</vt:lpstr>
      <vt:lpstr>HGSｺﾞｼｯｸM</vt:lpstr>
      <vt:lpstr>HGS創英角ｺﾞｼｯｸUB</vt:lpstr>
      <vt:lpstr>HGS創英角ﾎﾟｯﾌﾟ体</vt:lpstr>
      <vt:lpstr>HG丸ｺﾞｼｯｸM-PRO</vt:lpstr>
      <vt:lpstr>HG創英角ﾎﾟｯﾌﾟ体</vt:lpstr>
      <vt:lpstr>ＭＳ Ｐゴシック</vt:lpstr>
      <vt:lpstr>Arial</vt:lpstr>
      <vt:lpstr>Calibri</vt:lpstr>
      <vt:lpstr>Impact</vt:lpstr>
      <vt:lpstr>Tahoma</vt:lpstr>
      <vt:lpstr>Times New Roman</vt:lpstr>
      <vt:lpstr>Wingdings</vt:lpstr>
      <vt:lpstr>標準デザイン</vt:lpstr>
      <vt:lpstr>出 前 講 座</vt:lpstr>
      <vt:lpstr>今日の授業の内容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ここでクイズです！！</vt:lpstr>
      <vt:lpstr>PowerPoint プレゼンテーション</vt:lpstr>
      <vt:lpstr>正解は　　③　　です！！</vt:lpstr>
      <vt:lpstr>今日の授業の内容</vt:lpstr>
      <vt:lpstr>PowerPoint プレゼンテーション</vt:lpstr>
      <vt:lpstr>PowerPoint プレゼンテーション</vt:lpstr>
      <vt:lpstr>PowerPoint プレゼンテーション</vt:lpstr>
      <vt:lpstr>つくるのはたいへん！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高速道路ができると・・・</vt:lpstr>
      <vt:lpstr>高速道路ができると・・・</vt:lpstr>
      <vt:lpstr>高速道路ができると・・・</vt:lpstr>
      <vt:lpstr>高速道路ができると・・・</vt:lpstr>
      <vt:lpstr>高速道路ができると・・・</vt:lpstr>
      <vt:lpstr>高速道路で二酸化炭素が減る？！</vt:lpstr>
      <vt:lpstr>高速道路で二酸化炭素が減る理由</vt:lpstr>
      <vt:lpstr>ここでクイズです！！</vt:lpstr>
      <vt:lpstr>高速道路の料金を料金所で自動で払うことができるシステムの名前は？</vt:lpstr>
      <vt:lpstr>正解は　　①　　です！！</vt:lpstr>
      <vt:lpstr>PowerPoint プレゼンテーション</vt:lpstr>
      <vt:lpstr>PowerPoint プレゼンテーション</vt:lpstr>
      <vt:lpstr>今日の授業の内容</vt:lpstr>
      <vt:lpstr>PowerPoint プレゼンテーション</vt:lpstr>
      <vt:lpstr>PowerPoint プレゼンテーション</vt:lpstr>
      <vt:lpstr>PowerPoint プレゼンテーション</vt:lpstr>
      <vt:lpstr>PowerPoint プレゼンテーション</vt:lpstr>
      <vt:lpstr>日立港区　完成自動車の物流拠点に</vt:lpstr>
      <vt:lpstr>PowerPoint プレゼンテーション</vt:lpstr>
      <vt:lpstr>PowerPoint プレゼンテーション</vt:lpstr>
      <vt:lpstr>PowerPoint プレゼンテーション</vt:lpstr>
      <vt:lpstr>ここでクイズです！！</vt:lpstr>
      <vt:lpstr>PowerPoint プレゼンテーション</vt:lpstr>
      <vt:lpstr>正解は　　②　　です！！</vt:lpstr>
      <vt:lpstr>PowerPoint プレゼンテーション</vt:lpstr>
      <vt:lpstr>PowerPoint プレゼンテーション</vt:lpstr>
      <vt:lpstr>PowerPoint プレゼンテーション</vt:lpstr>
    </vt:vector>
  </TitlesOfParts>
  <Company>Ibaraki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いばらきの道路整備</dc:title>
  <dc:creator>巣籠　健太郎</dc:creator>
  <cp:lastModifiedBy>長谷川　貴洋</cp:lastModifiedBy>
  <cp:revision>717</cp:revision>
  <cp:lastPrinted>2022-08-23T02:15:44Z</cp:lastPrinted>
  <dcterms:created xsi:type="dcterms:W3CDTF">2004-05-23T08:13:32Z</dcterms:created>
  <dcterms:modified xsi:type="dcterms:W3CDTF">2026-03-18T12:32:53Z</dcterms:modified>
</cp:coreProperties>
</file>