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7"/>
  </p:notesMasterIdLst>
  <p:handoutMasterIdLst>
    <p:handoutMasterId r:id="rId38"/>
  </p:handoutMasterIdLst>
  <p:sldIdLst>
    <p:sldId id="397" r:id="rId2"/>
    <p:sldId id="553" r:id="rId3"/>
    <p:sldId id="556" r:id="rId4"/>
    <p:sldId id="562" r:id="rId5"/>
    <p:sldId id="683" r:id="rId6"/>
    <p:sldId id="684" r:id="rId7"/>
    <p:sldId id="570" r:id="rId8"/>
    <p:sldId id="474" r:id="rId9"/>
    <p:sldId id="576" r:id="rId10"/>
    <p:sldId id="578" r:id="rId11"/>
    <p:sldId id="542" r:id="rId12"/>
    <p:sldId id="537" r:id="rId13"/>
    <p:sldId id="546" r:id="rId14"/>
    <p:sldId id="653" r:id="rId15"/>
    <p:sldId id="550" r:id="rId16"/>
    <p:sldId id="432" r:id="rId17"/>
    <p:sldId id="583" r:id="rId18"/>
    <p:sldId id="663" r:id="rId19"/>
    <p:sldId id="581" r:id="rId20"/>
    <p:sldId id="585" r:id="rId21"/>
    <p:sldId id="645" r:id="rId22"/>
    <p:sldId id="646" r:id="rId23"/>
    <p:sldId id="648" r:id="rId24"/>
    <p:sldId id="649" r:id="rId25"/>
    <p:sldId id="628" r:id="rId26"/>
    <p:sldId id="639" r:id="rId27"/>
    <p:sldId id="641" r:id="rId28"/>
    <p:sldId id="640" r:id="rId29"/>
    <p:sldId id="669" r:id="rId30"/>
    <p:sldId id="651" r:id="rId31"/>
    <p:sldId id="652" r:id="rId32"/>
    <p:sldId id="643" r:id="rId33"/>
    <p:sldId id="650" r:id="rId34"/>
    <p:sldId id="668" r:id="rId35"/>
    <p:sldId id="388" r:id="rId36"/>
  </p:sldIdLst>
  <p:sldSz cx="9144000" cy="6858000" type="screen4x3"/>
  <p:notesSz cx="7102475" cy="10233025"/>
  <p:defaultTextStyle>
    <a:defPPr>
      <a:defRPr lang="ja-JP"/>
    </a:defPPr>
    <a:lvl1pPr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50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50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50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50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50" charset="-128"/>
        <a:cs typeface="+mn-cs"/>
      </a:defRPr>
    </a:lvl5pPr>
    <a:lvl6pPr marL="2286000" algn="l" defTabSz="914400" rtl="0" eaLnBrk="1" latinLnBrk="0" hangingPunct="1">
      <a:defRPr kumimoji="1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50" charset="-128"/>
        <a:cs typeface="+mn-cs"/>
      </a:defRPr>
    </a:lvl6pPr>
    <a:lvl7pPr marL="2743200" algn="l" defTabSz="914400" rtl="0" eaLnBrk="1" latinLnBrk="0" hangingPunct="1">
      <a:defRPr kumimoji="1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50" charset="-128"/>
        <a:cs typeface="+mn-cs"/>
      </a:defRPr>
    </a:lvl7pPr>
    <a:lvl8pPr marL="3200400" algn="l" defTabSz="914400" rtl="0" eaLnBrk="1" latinLnBrk="0" hangingPunct="1">
      <a:defRPr kumimoji="1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50" charset="-128"/>
        <a:cs typeface="+mn-cs"/>
      </a:defRPr>
    </a:lvl8pPr>
    <a:lvl9pPr marL="3657600" algn="l" defTabSz="914400" rtl="0" eaLnBrk="1" latinLnBrk="0" hangingPunct="1">
      <a:defRPr kumimoji="1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50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224" userDrawn="1">
          <p15:clr>
            <a:srgbClr val="A4A3A4"/>
          </p15:clr>
        </p15:guide>
        <p15:guide id="2" pos="2238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  <a:srgbClr val="008000"/>
    <a:srgbClr val="FF5050"/>
    <a:srgbClr val="FF7C80"/>
    <a:srgbClr val="BC0000"/>
    <a:srgbClr val="FFFFFF"/>
    <a:srgbClr val="DA0000"/>
    <a:srgbClr val="D30000"/>
    <a:srgbClr val="CC0000"/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040" autoAdjust="0"/>
    <p:restoredTop sz="58091" autoAdjust="0"/>
  </p:normalViewPr>
  <p:slideViewPr>
    <p:cSldViewPr>
      <p:cViewPr varScale="1">
        <p:scale>
          <a:sx n="48" d="100"/>
          <a:sy n="48" d="100"/>
        </p:scale>
        <p:origin x="2438" y="3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636"/>
    </p:cViewPr>
  </p:outlineViewPr>
  <p:notesTextViewPr>
    <p:cViewPr>
      <p:scale>
        <a:sx n="150" d="100"/>
        <a:sy n="15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6" d="100"/>
          <a:sy n="56" d="100"/>
        </p:scale>
        <p:origin x="-2576" y="-77"/>
      </p:cViewPr>
      <p:guideLst>
        <p:guide orient="horz" pos="3224"/>
        <p:guide pos="2238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9673" cy="5118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5403" tIns="47701" rIns="95403" bIns="47701" numCol="1" anchor="t" anchorCtr="0" compatLnSpc="1">
            <a:prstTxWarp prst="textNoShape">
              <a:avLst/>
            </a:prstTxWarp>
          </a:bodyPr>
          <a:lstStyle>
            <a:lvl1pPr algn="l" eaLnBrk="1" hangingPunct="1">
              <a:spcBef>
                <a:spcPct val="0"/>
              </a:spcBef>
              <a:buFontTx/>
              <a:buNone/>
              <a:defRPr sz="1200" b="0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11878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2804" y="0"/>
            <a:ext cx="3078015" cy="5118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5403" tIns="47701" rIns="95403" bIns="47701" numCol="1" anchor="t" anchorCtr="0" compatLnSpc="1">
            <a:prstTxWarp prst="textNoShape">
              <a:avLst/>
            </a:prstTxWarp>
          </a:bodyPr>
          <a:lstStyle>
            <a:lvl1pPr algn="r" eaLnBrk="1" hangingPunct="1">
              <a:spcBef>
                <a:spcPct val="0"/>
              </a:spcBef>
              <a:buFontTx/>
              <a:buNone/>
              <a:defRPr sz="1200" b="0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11878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719575"/>
            <a:ext cx="3079673" cy="5118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5403" tIns="47701" rIns="95403" bIns="47701" numCol="1" anchor="b" anchorCtr="0" compatLnSpc="1">
            <a:prstTxWarp prst="textNoShape">
              <a:avLst/>
            </a:prstTxWarp>
          </a:bodyPr>
          <a:lstStyle>
            <a:lvl1pPr algn="l" eaLnBrk="1" hangingPunct="1">
              <a:spcBef>
                <a:spcPct val="0"/>
              </a:spcBef>
              <a:buFontTx/>
              <a:buNone/>
              <a:defRPr sz="1200" b="0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11878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2804" y="9719575"/>
            <a:ext cx="3078015" cy="5118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5403" tIns="47701" rIns="95403" bIns="47701" numCol="1" anchor="b" anchorCtr="0" compatLnSpc="1">
            <a:prstTxWarp prst="textNoShape">
              <a:avLst/>
            </a:prstTxWarp>
          </a:bodyPr>
          <a:lstStyle>
            <a:lvl1pPr algn="r" eaLnBrk="1" hangingPunct="1">
              <a:spcBef>
                <a:spcPct val="0"/>
              </a:spcBef>
              <a:buFontTx/>
              <a:buNone/>
              <a:defRPr sz="1200"/>
            </a:lvl1pPr>
          </a:lstStyle>
          <a:p>
            <a:pPr>
              <a:defRPr/>
            </a:pPr>
            <a:fld id="{D2C038F9-68C4-4FA9-9CC2-405D0FA10CB7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17585285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3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9673" cy="5118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5419" tIns="47709" rIns="95419" bIns="47709" numCol="1" anchor="t" anchorCtr="0" compatLnSpc="1">
            <a:prstTxWarp prst="textNoShape">
              <a:avLst/>
            </a:prstTxWarp>
          </a:bodyPr>
          <a:lstStyle>
            <a:lvl1pPr algn="l" eaLnBrk="1" hangingPunct="1">
              <a:spcBef>
                <a:spcPct val="0"/>
              </a:spcBef>
              <a:buFontTx/>
              <a:buNone/>
              <a:defRPr sz="1200" b="0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14643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2804" y="0"/>
            <a:ext cx="3078015" cy="5118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5419" tIns="47709" rIns="95419" bIns="47709" numCol="1" anchor="t" anchorCtr="0" compatLnSpc="1">
            <a:prstTxWarp prst="textNoShape">
              <a:avLst/>
            </a:prstTxWarp>
          </a:bodyPr>
          <a:lstStyle>
            <a:lvl1pPr algn="r" eaLnBrk="1" hangingPunct="1">
              <a:spcBef>
                <a:spcPct val="0"/>
              </a:spcBef>
              <a:buFontTx/>
              <a:buNone/>
              <a:defRPr sz="1200" b="0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205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93775" y="766763"/>
            <a:ext cx="5121275" cy="3840162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643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9420" y="4859788"/>
            <a:ext cx="5683638" cy="46063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5419" tIns="47709" rIns="95419" bIns="4770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noProof="0"/>
              <a:t>マスタ テキストの書式設定</a:t>
            </a:r>
          </a:p>
          <a:p>
            <a:pPr lvl="1"/>
            <a:r>
              <a:rPr lang="ja-JP" altLang="en-US" noProof="0"/>
              <a:t>第 </a:t>
            </a:r>
            <a:r>
              <a:rPr lang="en-US" altLang="ja-JP" noProof="0"/>
              <a:t>2 </a:t>
            </a:r>
            <a:r>
              <a:rPr lang="ja-JP" altLang="en-US" noProof="0"/>
              <a:t>レベル</a:t>
            </a:r>
          </a:p>
          <a:p>
            <a:pPr lvl="2"/>
            <a:r>
              <a:rPr lang="ja-JP" altLang="en-US" noProof="0"/>
              <a:t>第 </a:t>
            </a:r>
            <a:r>
              <a:rPr lang="en-US" altLang="ja-JP" noProof="0"/>
              <a:t>3 </a:t>
            </a:r>
            <a:r>
              <a:rPr lang="ja-JP" altLang="en-US" noProof="0"/>
              <a:t>レベル</a:t>
            </a:r>
          </a:p>
          <a:p>
            <a:pPr lvl="3"/>
            <a:r>
              <a:rPr lang="ja-JP" altLang="en-US" noProof="0"/>
              <a:t>第 </a:t>
            </a:r>
            <a:r>
              <a:rPr lang="en-US" altLang="ja-JP" noProof="0"/>
              <a:t>4 </a:t>
            </a:r>
            <a:r>
              <a:rPr lang="ja-JP" altLang="en-US" noProof="0"/>
              <a:t>レベル</a:t>
            </a:r>
          </a:p>
          <a:p>
            <a:pPr lvl="4"/>
            <a:r>
              <a:rPr lang="ja-JP" altLang="en-US" noProof="0"/>
              <a:t>第 </a:t>
            </a:r>
            <a:r>
              <a:rPr lang="en-US" altLang="ja-JP" noProof="0"/>
              <a:t>5 </a:t>
            </a:r>
            <a:r>
              <a:rPr lang="ja-JP" altLang="en-US" noProof="0"/>
              <a:t>レベル</a:t>
            </a:r>
          </a:p>
        </p:txBody>
      </p:sp>
      <p:sp>
        <p:nvSpPr>
          <p:cNvPr id="14643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719575"/>
            <a:ext cx="3079673" cy="5118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5419" tIns="47709" rIns="95419" bIns="47709" numCol="1" anchor="b" anchorCtr="0" compatLnSpc="1">
            <a:prstTxWarp prst="textNoShape">
              <a:avLst/>
            </a:prstTxWarp>
          </a:bodyPr>
          <a:lstStyle>
            <a:lvl1pPr algn="l" eaLnBrk="1" hangingPunct="1">
              <a:spcBef>
                <a:spcPct val="0"/>
              </a:spcBef>
              <a:buFontTx/>
              <a:buNone/>
              <a:defRPr sz="1200" b="0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14643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2804" y="9719575"/>
            <a:ext cx="3078015" cy="5118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5419" tIns="47709" rIns="95419" bIns="47709" numCol="1" anchor="b" anchorCtr="0" compatLnSpc="1">
            <a:prstTxWarp prst="textNoShape">
              <a:avLst/>
            </a:prstTxWarp>
          </a:bodyPr>
          <a:lstStyle>
            <a:lvl1pPr algn="r" eaLnBrk="1" hangingPunct="1">
              <a:spcBef>
                <a:spcPct val="0"/>
              </a:spcBef>
              <a:buFontTx/>
              <a:buNone/>
              <a:defRPr sz="1200"/>
            </a:lvl1pPr>
          </a:lstStyle>
          <a:p>
            <a:pPr>
              <a:defRPr/>
            </a:pPr>
            <a:fld id="{9E52C1FD-0679-4F60-8F8B-4026C1DDD00D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417957323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ＭＳ Ｐ明朝" pitchFamily="18" charset="-128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ＭＳ Ｐ明朝" pitchFamily="18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ＭＳ Ｐ明朝" pitchFamily="18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ＭＳ Ｐ明朝" pitchFamily="18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ＭＳ Ｐ明朝" pitchFamily="18" charset="-128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スライド イメージ プレースホルダ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123" name="ノート プレースホルダ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ja-JP" dirty="0"/>
          </a:p>
        </p:txBody>
      </p:sp>
      <p:sp>
        <p:nvSpPr>
          <p:cNvPr id="5124" name="スライド番号プレースホルダ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明朝" panose="02020600040205080304" pitchFamily="18" charset="-128"/>
              </a:defRPr>
            </a:lvl1pPr>
            <a:lvl2pPr marL="772700" indent="-295928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明朝" panose="02020600040205080304" pitchFamily="18" charset="-128"/>
              </a:defRPr>
            </a:lvl2pPr>
            <a:lvl3pPr marL="1191931" indent="-236742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明朝" panose="02020600040205080304" pitchFamily="18" charset="-128"/>
              </a:defRPr>
            </a:lvl3pPr>
            <a:lvl4pPr marL="1668704" indent="-236742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明朝" panose="02020600040205080304" pitchFamily="18" charset="-128"/>
              </a:defRPr>
            </a:lvl4pPr>
            <a:lvl5pPr marL="2147120" indent="-236742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明朝" panose="02020600040205080304" pitchFamily="18" charset="-128"/>
              </a:defRPr>
            </a:lvl5pPr>
            <a:lvl6pPr marL="2620604" indent="-236742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明朝" panose="02020600040205080304" pitchFamily="18" charset="-128"/>
              </a:defRPr>
            </a:lvl6pPr>
            <a:lvl7pPr marL="3094089" indent="-236742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明朝" panose="02020600040205080304" pitchFamily="18" charset="-128"/>
              </a:defRPr>
            </a:lvl7pPr>
            <a:lvl8pPr marL="3567573" indent="-236742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明朝" panose="02020600040205080304" pitchFamily="18" charset="-128"/>
              </a:defRPr>
            </a:lvl8pPr>
            <a:lvl9pPr marL="4041057" indent="-236742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明朝" panose="02020600040205080304" pitchFamily="18" charset="-128"/>
              </a:defRPr>
            </a:lvl9pPr>
          </a:lstStyle>
          <a:p>
            <a:pPr>
              <a:spcBef>
                <a:spcPct val="0"/>
              </a:spcBef>
            </a:pPr>
            <a:fld id="{C2C1B019-01AB-4E69-AA56-C78E62CA0AED}" type="slidenum">
              <a:rPr lang="en-US" altLang="ja-JP" smtClean="0">
                <a:ea typeface="ＭＳ Ｐゴシック" panose="020B0600070205080204" pitchFamily="50" charset="-128"/>
              </a:rPr>
              <a:pPr>
                <a:spcBef>
                  <a:spcPct val="0"/>
                </a:spcBef>
              </a:pPr>
              <a:t>1</a:t>
            </a:fld>
            <a:endParaRPr lang="en-US" altLang="ja-JP">
              <a:ea typeface="ＭＳ Ｐゴシック" panose="020B060007020508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12930661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スライド イメージ プレースホルダ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92188" y="766763"/>
            <a:ext cx="5121275" cy="3840162"/>
          </a:xfrm>
          <a:ln/>
        </p:spPr>
      </p:sp>
      <p:sp>
        <p:nvSpPr>
          <p:cNvPr id="72707" name="ノート プレースホルダ 2"/>
          <p:cNvSpPr>
            <a:spLocks noGrp="1"/>
          </p:cNvSpPr>
          <p:nvPr>
            <p:ph type="body" idx="1"/>
          </p:nvPr>
        </p:nvSpPr>
        <p:spPr>
          <a:xfrm>
            <a:off x="709420" y="4861424"/>
            <a:ext cx="5683638" cy="4604697"/>
          </a:xfrm>
          <a:noFill/>
        </p:spPr>
        <p:txBody>
          <a:bodyPr lIns="95400" tIns="47698" rIns="95400" bIns="47698"/>
          <a:lstStyle/>
          <a:p>
            <a:endParaRPr lang="en-US" altLang="ja-JP" dirty="0"/>
          </a:p>
        </p:txBody>
      </p:sp>
      <p:sp>
        <p:nvSpPr>
          <p:cNvPr id="72708" name="スライド番号プレースホルダ 3"/>
          <p:cNvSpPr txBox="1">
            <a:spLocks noGrp="1"/>
          </p:cNvSpPr>
          <p:nvPr/>
        </p:nvSpPr>
        <p:spPr bwMode="auto">
          <a:xfrm>
            <a:off x="4021144" y="9719575"/>
            <a:ext cx="3079673" cy="5118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5400" tIns="47698" rIns="95400" bIns="47698" anchor="b"/>
          <a:lstStyle>
            <a:lvl1pPr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明朝" panose="02020600040205080304" pitchFamily="18" charset="-128"/>
              </a:defRPr>
            </a:lvl1pPr>
            <a:lvl2pPr marL="742950" indent="-28575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明朝" panose="02020600040205080304" pitchFamily="18" charset="-128"/>
              </a:defRPr>
            </a:lvl2pPr>
            <a:lvl3pPr marL="11430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明朝" panose="02020600040205080304" pitchFamily="18" charset="-128"/>
              </a:defRPr>
            </a:lvl3pPr>
            <a:lvl4pPr marL="16002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明朝" panose="02020600040205080304" pitchFamily="18" charset="-128"/>
              </a:defRPr>
            </a:lvl4pPr>
            <a:lvl5pPr marL="20574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明朝" panose="02020600040205080304" pitchFamily="18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明朝" panose="02020600040205080304" pitchFamily="18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明朝" panose="02020600040205080304" pitchFamily="18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明朝" panose="02020600040205080304" pitchFamily="18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明朝" panose="02020600040205080304" pitchFamily="18" charset="-128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6D77C389-4906-4B92-A87E-0A6449E914C5}" type="slidenum">
              <a:rPr lang="en-US" altLang="ja-JP">
                <a:ea typeface="ＭＳ Ｐゴシック" panose="020B0600070205080204" pitchFamily="50" charset="-128"/>
              </a:rPr>
              <a:pPr algn="r" eaLnBrk="1" hangingPunct="1">
                <a:spcBef>
                  <a:spcPct val="0"/>
                </a:spcBef>
              </a:pPr>
              <a:t>10</a:t>
            </a:fld>
            <a:endParaRPr lang="en-US" altLang="ja-JP">
              <a:ea typeface="ＭＳ Ｐゴシック" panose="020B060007020508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45885233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スライド イメージ プレースホルダ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92188" y="766763"/>
            <a:ext cx="5121275" cy="3840162"/>
          </a:xfrm>
          <a:ln/>
        </p:spPr>
      </p:sp>
      <p:sp>
        <p:nvSpPr>
          <p:cNvPr id="76803" name="ノート プレースホルダ 2"/>
          <p:cNvSpPr>
            <a:spLocks noGrp="1"/>
          </p:cNvSpPr>
          <p:nvPr>
            <p:ph type="body" idx="1"/>
          </p:nvPr>
        </p:nvSpPr>
        <p:spPr>
          <a:xfrm>
            <a:off x="709420" y="4861424"/>
            <a:ext cx="5683638" cy="4604697"/>
          </a:xfrm>
          <a:noFill/>
        </p:spPr>
        <p:txBody>
          <a:bodyPr lIns="95400" tIns="47698" rIns="95400" bIns="47698"/>
          <a:lstStyle/>
          <a:p>
            <a:endParaRPr lang="en-US" altLang="ja-JP" dirty="0"/>
          </a:p>
        </p:txBody>
      </p:sp>
      <p:sp>
        <p:nvSpPr>
          <p:cNvPr id="76804" name="スライド番号プレースホルダ 3"/>
          <p:cNvSpPr txBox="1">
            <a:spLocks noGrp="1"/>
          </p:cNvSpPr>
          <p:nvPr/>
        </p:nvSpPr>
        <p:spPr bwMode="auto">
          <a:xfrm>
            <a:off x="4021144" y="9719575"/>
            <a:ext cx="3079673" cy="5118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5400" tIns="47698" rIns="95400" bIns="47698" anchor="b"/>
          <a:lstStyle>
            <a:lvl1pPr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明朝" panose="02020600040205080304" pitchFamily="18" charset="-128"/>
              </a:defRPr>
            </a:lvl1pPr>
            <a:lvl2pPr marL="742950" indent="-28575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明朝" panose="02020600040205080304" pitchFamily="18" charset="-128"/>
              </a:defRPr>
            </a:lvl2pPr>
            <a:lvl3pPr marL="11430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明朝" panose="02020600040205080304" pitchFamily="18" charset="-128"/>
              </a:defRPr>
            </a:lvl3pPr>
            <a:lvl4pPr marL="16002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明朝" panose="02020600040205080304" pitchFamily="18" charset="-128"/>
              </a:defRPr>
            </a:lvl4pPr>
            <a:lvl5pPr marL="20574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明朝" panose="02020600040205080304" pitchFamily="18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明朝" panose="02020600040205080304" pitchFamily="18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明朝" panose="02020600040205080304" pitchFamily="18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明朝" panose="02020600040205080304" pitchFamily="18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明朝" panose="02020600040205080304" pitchFamily="18" charset="-128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82671955-1A97-433E-BE64-23D6ACB3B0C6}" type="slidenum">
              <a:rPr lang="en-US" altLang="ja-JP">
                <a:ea typeface="ＭＳ Ｐゴシック" panose="020B0600070205080204" pitchFamily="50" charset="-128"/>
              </a:rPr>
              <a:pPr algn="r" eaLnBrk="1" hangingPunct="1">
                <a:spcBef>
                  <a:spcPct val="0"/>
                </a:spcBef>
              </a:pPr>
              <a:t>11</a:t>
            </a:fld>
            <a:endParaRPr lang="en-US" altLang="ja-JP">
              <a:ea typeface="ＭＳ Ｐゴシック" panose="020B060007020508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40826696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7"/>
          <p:cNvSpPr txBox="1">
            <a:spLocks noGrp="1" noChangeArrowheads="1"/>
          </p:cNvSpPr>
          <p:nvPr/>
        </p:nvSpPr>
        <p:spPr bwMode="auto">
          <a:xfrm>
            <a:off x="4022804" y="9719575"/>
            <a:ext cx="3078015" cy="5118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5419" tIns="47709" rIns="95419" bIns="47709" anchor="b"/>
          <a:lstStyle>
            <a:lvl1pPr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明朝" panose="02020600040205080304" pitchFamily="18" charset="-128"/>
              </a:defRPr>
            </a:lvl1pPr>
            <a:lvl2pPr marL="742950" indent="-28575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明朝" panose="02020600040205080304" pitchFamily="18" charset="-128"/>
              </a:defRPr>
            </a:lvl2pPr>
            <a:lvl3pPr marL="11430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明朝" panose="02020600040205080304" pitchFamily="18" charset="-128"/>
              </a:defRPr>
            </a:lvl3pPr>
            <a:lvl4pPr marL="16002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明朝" panose="02020600040205080304" pitchFamily="18" charset="-128"/>
              </a:defRPr>
            </a:lvl4pPr>
            <a:lvl5pPr marL="20574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明朝" panose="02020600040205080304" pitchFamily="18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明朝" panose="02020600040205080304" pitchFamily="18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明朝" panose="02020600040205080304" pitchFamily="18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明朝" panose="02020600040205080304" pitchFamily="18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明朝" panose="02020600040205080304" pitchFamily="18" charset="-128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4C5C54DB-F41D-4D43-AFA9-B0EB0E3312DA}" type="slidenum">
              <a:rPr lang="en-US" altLang="ja-JP">
                <a:ea typeface="ＭＳ Ｐゴシック" panose="020B0600070205080204" pitchFamily="50" charset="-128"/>
              </a:rPr>
              <a:pPr algn="r" eaLnBrk="1" hangingPunct="1">
                <a:spcBef>
                  <a:spcPct val="0"/>
                </a:spcBef>
              </a:pPr>
              <a:t>12</a:t>
            </a:fld>
            <a:endParaRPr lang="en-US" altLang="ja-JP">
              <a:ea typeface="ＭＳ Ｐゴシック" panose="020B0600070205080204" pitchFamily="50" charset="-128"/>
            </a:endParaRPr>
          </a:p>
        </p:txBody>
      </p:sp>
      <p:sp>
        <p:nvSpPr>
          <p:cNvPr id="788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885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83134916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スライド イメージ プレースホルダ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4995" name="ノート プレースホルダ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ja-JP" dirty="0"/>
          </a:p>
        </p:txBody>
      </p:sp>
      <p:sp>
        <p:nvSpPr>
          <p:cNvPr id="84996" name="スライド番号プレースホルダ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明朝" panose="02020600040205080304" pitchFamily="18" charset="-128"/>
              </a:defRPr>
            </a:lvl1pPr>
            <a:lvl2pPr marL="772700" indent="-295928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明朝" panose="02020600040205080304" pitchFamily="18" charset="-128"/>
              </a:defRPr>
            </a:lvl2pPr>
            <a:lvl3pPr marL="1191931" indent="-236742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明朝" panose="02020600040205080304" pitchFamily="18" charset="-128"/>
              </a:defRPr>
            </a:lvl3pPr>
            <a:lvl4pPr marL="1668704" indent="-236742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明朝" panose="02020600040205080304" pitchFamily="18" charset="-128"/>
              </a:defRPr>
            </a:lvl4pPr>
            <a:lvl5pPr marL="2147120" indent="-236742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明朝" panose="02020600040205080304" pitchFamily="18" charset="-128"/>
              </a:defRPr>
            </a:lvl5pPr>
            <a:lvl6pPr marL="2620604" indent="-236742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明朝" panose="02020600040205080304" pitchFamily="18" charset="-128"/>
              </a:defRPr>
            </a:lvl6pPr>
            <a:lvl7pPr marL="3094089" indent="-236742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明朝" panose="02020600040205080304" pitchFamily="18" charset="-128"/>
              </a:defRPr>
            </a:lvl7pPr>
            <a:lvl8pPr marL="3567573" indent="-236742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明朝" panose="02020600040205080304" pitchFamily="18" charset="-128"/>
              </a:defRPr>
            </a:lvl8pPr>
            <a:lvl9pPr marL="4041057" indent="-236742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明朝" panose="02020600040205080304" pitchFamily="18" charset="-128"/>
              </a:defRPr>
            </a:lvl9pPr>
          </a:lstStyle>
          <a:p>
            <a:pPr>
              <a:spcBef>
                <a:spcPct val="0"/>
              </a:spcBef>
            </a:pPr>
            <a:fld id="{361AD4A6-8167-49BC-AEE9-5749062E2490}" type="slidenum">
              <a:rPr lang="en-US" altLang="ja-JP" smtClean="0">
                <a:ea typeface="ＭＳ Ｐゴシック" panose="020B0600070205080204" pitchFamily="50" charset="-128"/>
              </a:rPr>
              <a:pPr>
                <a:spcBef>
                  <a:spcPct val="0"/>
                </a:spcBef>
              </a:pPr>
              <a:t>13</a:t>
            </a:fld>
            <a:endParaRPr lang="en-US" altLang="ja-JP">
              <a:ea typeface="ＭＳ Ｐゴシック" panose="020B060007020508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39577031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7"/>
          <p:cNvSpPr txBox="1">
            <a:spLocks noGrp="1" noChangeArrowheads="1"/>
          </p:cNvSpPr>
          <p:nvPr/>
        </p:nvSpPr>
        <p:spPr bwMode="auto">
          <a:xfrm>
            <a:off x="4022804" y="9719575"/>
            <a:ext cx="3078015" cy="5118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5419" tIns="47709" rIns="95419" bIns="47709" anchor="b"/>
          <a:lstStyle>
            <a:lvl1pPr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明朝" panose="02020600040205080304" pitchFamily="18" charset="-128"/>
              </a:defRPr>
            </a:lvl1pPr>
            <a:lvl2pPr marL="742950" indent="-28575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明朝" panose="02020600040205080304" pitchFamily="18" charset="-128"/>
              </a:defRPr>
            </a:lvl2pPr>
            <a:lvl3pPr marL="11430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明朝" panose="02020600040205080304" pitchFamily="18" charset="-128"/>
              </a:defRPr>
            </a:lvl3pPr>
            <a:lvl4pPr marL="16002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明朝" panose="02020600040205080304" pitchFamily="18" charset="-128"/>
              </a:defRPr>
            </a:lvl4pPr>
            <a:lvl5pPr marL="20574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明朝" panose="02020600040205080304" pitchFamily="18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明朝" panose="02020600040205080304" pitchFamily="18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明朝" panose="02020600040205080304" pitchFamily="18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明朝" panose="02020600040205080304" pitchFamily="18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明朝" panose="02020600040205080304" pitchFamily="18" charset="-128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4C5C54DB-F41D-4D43-AFA9-B0EB0E3312DA}" type="slidenum">
              <a:rPr lang="en-US" altLang="ja-JP">
                <a:ea typeface="ＭＳ Ｐゴシック" panose="020B0600070205080204" pitchFamily="50" charset="-128"/>
              </a:rPr>
              <a:pPr algn="r" eaLnBrk="1" hangingPunct="1">
                <a:spcBef>
                  <a:spcPct val="0"/>
                </a:spcBef>
              </a:pPr>
              <a:t>14</a:t>
            </a:fld>
            <a:endParaRPr lang="en-US" altLang="ja-JP">
              <a:ea typeface="ＭＳ Ｐゴシック" panose="020B0600070205080204" pitchFamily="50" charset="-128"/>
            </a:endParaRPr>
          </a:p>
        </p:txBody>
      </p:sp>
      <p:sp>
        <p:nvSpPr>
          <p:cNvPr id="788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885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28629045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スライド イメージ プレースホルダ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92188" y="766763"/>
            <a:ext cx="5121275" cy="3840162"/>
          </a:xfrm>
          <a:ln/>
        </p:spPr>
      </p:sp>
      <p:sp>
        <p:nvSpPr>
          <p:cNvPr id="99331" name="ノート プレースホルダ 2"/>
          <p:cNvSpPr>
            <a:spLocks noGrp="1"/>
          </p:cNvSpPr>
          <p:nvPr>
            <p:ph type="body" idx="1"/>
          </p:nvPr>
        </p:nvSpPr>
        <p:spPr>
          <a:xfrm>
            <a:off x="709420" y="4861424"/>
            <a:ext cx="5683638" cy="4604697"/>
          </a:xfrm>
          <a:noFill/>
        </p:spPr>
        <p:txBody>
          <a:bodyPr lIns="95400" tIns="47698" rIns="95400" bIns="47698"/>
          <a:lstStyle/>
          <a:p>
            <a:endParaRPr lang="ja-JP" altLang="en-US" dirty="0"/>
          </a:p>
        </p:txBody>
      </p:sp>
      <p:sp>
        <p:nvSpPr>
          <p:cNvPr id="99332" name="スライド番号プレースホルダ 3"/>
          <p:cNvSpPr txBox="1">
            <a:spLocks noGrp="1"/>
          </p:cNvSpPr>
          <p:nvPr/>
        </p:nvSpPr>
        <p:spPr bwMode="auto">
          <a:xfrm>
            <a:off x="4021144" y="9719575"/>
            <a:ext cx="3079673" cy="5118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5400" tIns="47698" rIns="95400" bIns="47698" anchor="b"/>
          <a:lstStyle>
            <a:lvl1pPr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明朝" panose="02020600040205080304" pitchFamily="18" charset="-128"/>
              </a:defRPr>
            </a:lvl1pPr>
            <a:lvl2pPr marL="742950" indent="-28575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明朝" panose="02020600040205080304" pitchFamily="18" charset="-128"/>
              </a:defRPr>
            </a:lvl2pPr>
            <a:lvl3pPr marL="11430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明朝" panose="02020600040205080304" pitchFamily="18" charset="-128"/>
              </a:defRPr>
            </a:lvl3pPr>
            <a:lvl4pPr marL="16002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明朝" panose="02020600040205080304" pitchFamily="18" charset="-128"/>
              </a:defRPr>
            </a:lvl4pPr>
            <a:lvl5pPr marL="20574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明朝" panose="02020600040205080304" pitchFamily="18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明朝" panose="02020600040205080304" pitchFamily="18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明朝" panose="02020600040205080304" pitchFamily="18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明朝" panose="02020600040205080304" pitchFamily="18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明朝" panose="02020600040205080304" pitchFamily="18" charset="-128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BFF27EA6-EE1C-4151-9893-3A375DA36760}" type="slidenum">
              <a:rPr lang="en-US" altLang="ja-JP">
                <a:ea typeface="ＭＳ Ｐゴシック" panose="020B0600070205080204" pitchFamily="50" charset="-128"/>
              </a:rPr>
              <a:pPr algn="r" eaLnBrk="1" hangingPunct="1">
                <a:spcBef>
                  <a:spcPct val="0"/>
                </a:spcBef>
              </a:pPr>
              <a:t>15</a:t>
            </a:fld>
            <a:endParaRPr lang="en-US" altLang="ja-JP">
              <a:ea typeface="ＭＳ Ｐゴシック" panose="020B060007020508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37220941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7"/>
          <p:cNvSpPr txBox="1">
            <a:spLocks noGrp="1" noChangeArrowheads="1"/>
          </p:cNvSpPr>
          <p:nvPr/>
        </p:nvSpPr>
        <p:spPr bwMode="auto">
          <a:xfrm>
            <a:off x="4019487" y="9719575"/>
            <a:ext cx="3081330" cy="5118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5391" tIns="47693" rIns="95391" bIns="47693" anchor="b"/>
          <a:lstStyle>
            <a:lvl1pPr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明朝" panose="02020600040205080304" pitchFamily="18" charset="-128"/>
              </a:defRPr>
            </a:lvl1pPr>
            <a:lvl2pPr marL="742950" indent="-28575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明朝" panose="02020600040205080304" pitchFamily="18" charset="-128"/>
              </a:defRPr>
            </a:lvl2pPr>
            <a:lvl3pPr marL="11430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明朝" panose="02020600040205080304" pitchFamily="18" charset="-128"/>
              </a:defRPr>
            </a:lvl3pPr>
            <a:lvl4pPr marL="16002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明朝" panose="02020600040205080304" pitchFamily="18" charset="-128"/>
              </a:defRPr>
            </a:lvl4pPr>
            <a:lvl5pPr marL="20574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明朝" panose="02020600040205080304" pitchFamily="18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明朝" panose="02020600040205080304" pitchFamily="18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明朝" panose="02020600040205080304" pitchFamily="18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明朝" panose="02020600040205080304" pitchFamily="18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明朝" panose="02020600040205080304" pitchFamily="18" charset="-128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A22A0D61-4C06-40BD-B595-E05CF4D03ACA}" type="slidenum">
              <a:rPr lang="en-US" altLang="ja-JP">
                <a:ea typeface="ＭＳ Ｐゴシック" panose="020B0600070205080204" pitchFamily="50" charset="-128"/>
              </a:rPr>
              <a:pPr algn="r" eaLnBrk="1" hangingPunct="1">
                <a:spcBef>
                  <a:spcPct val="0"/>
                </a:spcBef>
              </a:pPr>
              <a:t>16</a:t>
            </a:fld>
            <a:endParaRPr lang="en-US" altLang="ja-JP">
              <a:ea typeface="ＭＳ Ｐゴシック" panose="020B0600070205080204" pitchFamily="50" charset="-128"/>
            </a:endParaRPr>
          </a:p>
        </p:txBody>
      </p:sp>
      <p:sp>
        <p:nvSpPr>
          <p:cNvPr id="1013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138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 lIns="95391" tIns="47693" rIns="95391" bIns="47693"/>
          <a:lstStyle/>
          <a:p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182400317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スライド イメージ プレースホルダ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3427" name="ノート プレースホルダ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ja-JP" dirty="0"/>
          </a:p>
        </p:txBody>
      </p:sp>
      <p:sp>
        <p:nvSpPr>
          <p:cNvPr id="103428" name="スライド番号プレースホルダ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明朝" panose="02020600040205080304" pitchFamily="18" charset="-128"/>
              </a:defRPr>
            </a:lvl1pPr>
            <a:lvl2pPr marL="772700" indent="-295928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明朝" panose="02020600040205080304" pitchFamily="18" charset="-128"/>
              </a:defRPr>
            </a:lvl2pPr>
            <a:lvl3pPr marL="1191931" indent="-236742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明朝" panose="02020600040205080304" pitchFamily="18" charset="-128"/>
              </a:defRPr>
            </a:lvl3pPr>
            <a:lvl4pPr marL="1668704" indent="-236742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明朝" panose="02020600040205080304" pitchFamily="18" charset="-128"/>
              </a:defRPr>
            </a:lvl4pPr>
            <a:lvl5pPr marL="2147120" indent="-236742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明朝" panose="02020600040205080304" pitchFamily="18" charset="-128"/>
              </a:defRPr>
            </a:lvl5pPr>
            <a:lvl6pPr marL="2620604" indent="-236742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明朝" panose="02020600040205080304" pitchFamily="18" charset="-128"/>
              </a:defRPr>
            </a:lvl6pPr>
            <a:lvl7pPr marL="3094089" indent="-236742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明朝" panose="02020600040205080304" pitchFamily="18" charset="-128"/>
              </a:defRPr>
            </a:lvl7pPr>
            <a:lvl8pPr marL="3567573" indent="-236742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明朝" panose="02020600040205080304" pitchFamily="18" charset="-128"/>
              </a:defRPr>
            </a:lvl8pPr>
            <a:lvl9pPr marL="4041057" indent="-236742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明朝" panose="02020600040205080304" pitchFamily="18" charset="-128"/>
              </a:defRPr>
            </a:lvl9pPr>
          </a:lstStyle>
          <a:p>
            <a:pPr>
              <a:spcBef>
                <a:spcPct val="0"/>
              </a:spcBef>
            </a:pPr>
            <a:fld id="{78B20EBF-C3C8-4ECC-ACB3-51EB37FDBD31}" type="slidenum">
              <a:rPr lang="en-US" altLang="ja-JP" smtClean="0">
                <a:ea typeface="ＭＳ Ｐゴシック" panose="020B0600070205080204" pitchFamily="50" charset="-128"/>
              </a:rPr>
              <a:pPr>
                <a:spcBef>
                  <a:spcPct val="0"/>
                </a:spcBef>
              </a:pPr>
              <a:t>17</a:t>
            </a:fld>
            <a:endParaRPr lang="en-US" altLang="ja-JP">
              <a:ea typeface="ＭＳ Ｐゴシック" panose="020B060007020508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74465197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Rectangle 7"/>
          <p:cNvSpPr txBox="1">
            <a:spLocks noGrp="1" noChangeArrowheads="1"/>
          </p:cNvSpPr>
          <p:nvPr/>
        </p:nvSpPr>
        <p:spPr bwMode="auto">
          <a:xfrm>
            <a:off x="4019487" y="9719575"/>
            <a:ext cx="3081330" cy="5118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5372" tIns="47684" rIns="95372" bIns="47684" anchor="b"/>
          <a:lstStyle>
            <a:lvl1pPr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明朝" panose="02020600040205080304" pitchFamily="18" charset="-128"/>
              </a:defRPr>
            </a:lvl1pPr>
            <a:lvl2pPr marL="742950" indent="-28575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明朝" panose="02020600040205080304" pitchFamily="18" charset="-128"/>
              </a:defRPr>
            </a:lvl2pPr>
            <a:lvl3pPr marL="11430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明朝" panose="02020600040205080304" pitchFamily="18" charset="-128"/>
              </a:defRPr>
            </a:lvl3pPr>
            <a:lvl4pPr marL="16002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明朝" panose="02020600040205080304" pitchFamily="18" charset="-128"/>
              </a:defRPr>
            </a:lvl4pPr>
            <a:lvl5pPr marL="20574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明朝" panose="02020600040205080304" pitchFamily="18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明朝" panose="02020600040205080304" pitchFamily="18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明朝" panose="02020600040205080304" pitchFamily="18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明朝" panose="02020600040205080304" pitchFamily="18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明朝" panose="02020600040205080304" pitchFamily="18" charset="-128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1827D99F-CF5A-4254-B204-F9AD99FCF920}" type="slidenum">
              <a:rPr lang="en-US" altLang="ja-JP">
                <a:ea typeface="ＭＳ Ｐゴシック" panose="020B0600070205080204" pitchFamily="50" charset="-128"/>
              </a:rPr>
              <a:pPr algn="r" eaLnBrk="1" hangingPunct="1">
                <a:spcBef>
                  <a:spcPct val="0"/>
                </a:spcBef>
              </a:pPr>
              <a:t>18</a:t>
            </a:fld>
            <a:endParaRPr lang="en-US" altLang="ja-JP">
              <a:ea typeface="ＭＳ Ｐゴシック" panose="020B0600070205080204" pitchFamily="50" charset="-128"/>
            </a:endParaRPr>
          </a:p>
        </p:txBody>
      </p:sp>
      <p:sp>
        <p:nvSpPr>
          <p:cNvPr id="1075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6763"/>
            <a:ext cx="5119687" cy="3840162"/>
          </a:xfrm>
          <a:ln/>
        </p:spPr>
      </p:sp>
      <p:sp>
        <p:nvSpPr>
          <p:cNvPr id="10752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09419" y="4861424"/>
            <a:ext cx="6106305" cy="5371602"/>
          </a:xfrm>
          <a:noFill/>
        </p:spPr>
        <p:txBody>
          <a:bodyPr lIns="95372" tIns="47684" rIns="95372" bIns="47684"/>
          <a:lstStyle/>
          <a:p>
            <a:pPr eaLnBrk="1" hangingPunct="1">
              <a:lnSpc>
                <a:spcPct val="80000"/>
              </a:lnSpc>
            </a:pPr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108271232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Rectangle 7"/>
          <p:cNvSpPr txBox="1">
            <a:spLocks noGrp="1" noChangeArrowheads="1"/>
          </p:cNvSpPr>
          <p:nvPr/>
        </p:nvSpPr>
        <p:spPr bwMode="auto">
          <a:xfrm>
            <a:off x="4022804" y="9719575"/>
            <a:ext cx="3078015" cy="5118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5419" tIns="47709" rIns="95419" bIns="47709" anchor="b"/>
          <a:lstStyle>
            <a:lvl1pPr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明朝" panose="02020600040205080304" pitchFamily="18" charset="-128"/>
              </a:defRPr>
            </a:lvl1pPr>
            <a:lvl2pPr marL="742950" indent="-28575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明朝" panose="02020600040205080304" pitchFamily="18" charset="-128"/>
              </a:defRPr>
            </a:lvl2pPr>
            <a:lvl3pPr marL="11430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明朝" panose="02020600040205080304" pitchFamily="18" charset="-128"/>
              </a:defRPr>
            </a:lvl3pPr>
            <a:lvl4pPr marL="16002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明朝" panose="02020600040205080304" pitchFamily="18" charset="-128"/>
              </a:defRPr>
            </a:lvl4pPr>
            <a:lvl5pPr marL="20574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明朝" panose="02020600040205080304" pitchFamily="18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明朝" panose="02020600040205080304" pitchFamily="18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明朝" panose="02020600040205080304" pitchFamily="18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明朝" panose="02020600040205080304" pitchFamily="18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明朝" panose="02020600040205080304" pitchFamily="18" charset="-128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481AC959-A18F-48B6-87EE-53EE61A02B52}" type="slidenum">
              <a:rPr lang="en-US" altLang="ja-JP">
                <a:ea typeface="ＭＳ Ｐゴシック" panose="020B0600070205080204" pitchFamily="50" charset="-128"/>
              </a:rPr>
              <a:pPr algn="r" eaLnBrk="1" hangingPunct="1">
                <a:spcBef>
                  <a:spcPct val="0"/>
                </a:spcBef>
              </a:pPr>
              <a:t>19</a:t>
            </a:fld>
            <a:endParaRPr lang="en-US" altLang="ja-JP">
              <a:ea typeface="ＭＳ Ｐゴシック" panose="020B0600070205080204" pitchFamily="50" charset="-128"/>
            </a:endParaRPr>
          </a:p>
        </p:txBody>
      </p:sp>
      <p:sp>
        <p:nvSpPr>
          <p:cNvPr id="1095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957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09419" y="4702810"/>
            <a:ext cx="6214044" cy="5530216"/>
          </a:xfrm>
          <a:noFill/>
        </p:spPr>
        <p:txBody>
          <a:bodyPr/>
          <a:lstStyle/>
          <a:p>
            <a:pPr eaLnBrk="1" hangingPunct="1">
              <a:lnSpc>
                <a:spcPct val="90000"/>
              </a:lnSpc>
            </a:pPr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325100625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スライド イメージ プレースホルダ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171" name="ノート プレースホルダ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ja-JP" dirty="0"/>
          </a:p>
        </p:txBody>
      </p:sp>
      <p:sp>
        <p:nvSpPr>
          <p:cNvPr id="7172" name="スライド番号プレースホルダ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明朝" panose="02020600040205080304" pitchFamily="18" charset="-128"/>
              </a:defRPr>
            </a:lvl1pPr>
            <a:lvl2pPr marL="772700" indent="-295928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明朝" panose="02020600040205080304" pitchFamily="18" charset="-128"/>
              </a:defRPr>
            </a:lvl2pPr>
            <a:lvl3pPr marL="1191931" indent="-236742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明朝" panose="02020600040205080304" pitchFamily="18" charset="-128"/>
              </a:defRPr>
            </a:lvl3pPr>
            <a:lvl4pPr marL="1668704" indent="-236742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明朝" panose="02020600040205080304" pitchFamily="18" charset="-128"/>
              </a:defRPr>
            </a:lvl4pPr>
            <a:lvl5pPr marL="2147120" indent="-236742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明朝" panose="02020600040205080304" pitchFamily="18" charset="-128"/>
              </a:defRPr>
            </a:lvl5pPr>
            <a:lvl6pPr marL="2620604" indent="-236742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明朝" panose="02020600040205080304" pitchFamily="18" charset="-128"/>
              </a:defRPr>
            </a:lvl6pPr>
            <a:lvl7pPr marL="3094089" indent="-236742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明朝" panose="02020600040205080304" pitchFamily="18" charset="-128"/>
              </a:defRPr>
            </a:lvl7pPr>
            <a:lvl8pPr marL="3567573" indent="-236742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明朝" panose="02020600040205080304" pitchFamily="18" charset="-128"/>
              </a:defRPr>
            </a:lvl8pPr>
            <a:lvl9pPr marL="4041057" indent="-236742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明朝" panose="02020600040205080304" pitchFamily="18" charset="-128"/>
              </a:defRPr>
            </a:lvl9pPr>
          </a:lstStyle>
          <a:p>
            <a:pPr>
              <a:spcBef>
                <a:spcPct val="0"/>
              </a:spcBef>
            </a:pPr>
            <a:fld id="{AF295DA2-ACF5-42BF-9987-1DCAB16B62BB}" type="slidenum">
              <a:rPr lang="en-US" altLang="ja-JP" smtClean="0">
                <a:ea typeface="ＭＳ Ｐゴシック" panose="020B0600070205080204" pitchFamily="50" charset="-128"/>
              </a:rPr>
              <a:pPr>
                <a:spcBef>
                  <a:spcPct val="0"/>
                </a:spcBef>
              </a:pPr>
              <a:t>2</a:t>
            </a:fld>
            <a:endParaRPr lang="en-US" altLang="ja-JP">
              <a:ea typeface="ＭＳ Ｐゴシック" panose="020B060007020508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00095574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Rectangle 7"/>
          <p:cNvSpPr txBox="1">
            <a:spLocks noGrp="1" noChangeArrowheads="1"/>
          </p:cNvSpPr>
          <p:nvPr/>
        </p:nvSpPr>
        <p:spPr bwMode="auto">
          <a:xfrm>
            <a:off x="4022804" y="9719575"/>
            <a:ext cx="3078015" cy="5118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5419" tIns="47709" rIns="95419" bIns="47709" anchor="b"/>
          <a:lstStyle>
            <a:lvl1pPr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明朝" panose="02020600040205080304" pitchFamily="18" charset="-128"/>
              </a:defRPr>
            </a:lvl1pPr>
            <a:lvl2pPr marL="742950" indent="-28575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明朝" panose="02020600040205080304" pitchFamily="18" charset="-128"/>
              </a:defRPr>
            </a:lvl2pPr>
            <a:lvl3pPr marL="11430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明朝" panose="02020600040205080304" pitchFamily="18" charset="-128"/>
              </a:defRPr>
            </a:lvl3pPr>
            <a:lvl4pPr marL="16002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明朝" panose="02020600040205080304" pitchFamily="18" charset="-128"/>
              </a:defRPr>
            </a:lvl4pPr>
            <a:lvl5pPr marL="20574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明朝" panose="02020600040205080304" pitchFamily="18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明朝" panose="02020600040205080304" pitchFamily="18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明朝" panose="02020600040205080304" pitchFamily="18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明朝" panose="02020600040205080304" pitchFamily="18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明朝" panose="02020600040205080304" pitchFamily="18" charset="-128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B77792FE-3204-4254-B4FF-FCA47ACB6D8B}" type="slidenum">
              <a:rPr lang="en-US" altLang="ja-JP">
                <a:ea typeface="ＭＳ Ｐゴシック" panose="020B0600070205080204" pitchFamily="50" charset="-128"/>
              </a:rPr>
              <a:pPr algn="r" eaLnBrk="1" hangingPunct="1">
                <a:spcBef>
                  <a:spcPct val="0"/>
                </a:spcBef>
              </a:pPr>
              <a:t>20</a:t>
            </a:fld>
            <a:endParaRPr lang="en-US" altLang="ja-JP">
              <a:ea typeface="ＭＳ Ｐゴシック" panose="020B0600070205080204" pitchFamily="50" charset="-128"/>
            </a:endParaRPr>
          </a:p>
        </p:txBody>
      </p:sp>
      <p:sp>
        <p:nvSpPr>
          <p:cNvPr id="113667" name="Rectangle 5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ja-JP" altLang="en-US" dirty="0"/>
          </a:p>
        </p:txBody>
      </p:sp>
      <p:sp>
        <p:nvSpPr>
          <p:cNvPr id="11366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</p:spTree>
    <p:extLst>
      <p:ext uri="{BB962C8B-B14F-4D97-AF65-F5344CB8AC3E}">
        <p14:creationId xmlns:p14="http://schemas.microsoft.com/office/powerpoint/2010/main" val="289436131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Rectangle 7"/>
          <p:cNvSpPr txBox="1">
            <a:spLocks noGrp="1" noChangeArrowheads="1"/>
          </p:cNvSpPr>
          <p:nvPr/>
        </p:nvSpPr>
        <p:spPr bwMode="auto">
          <a:xfrm>
            <a:off x="4022804" y="9719575"/>
            <a:ext cx="3078015" cy="5118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5419" tIns="47709" rIns="95419" bIns="47709" anchor="b"/>
          <a:lstStyle>
            <a:lvl1pPr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明朝" panose="02020600040205080304" pitchFamily="18" charset="-128"/>
              </a:defRPr>
            </a:lvl1pPr>
            <a:lvl2pPr marL="742950" indent="-28575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明朝" panose="02020600040205080304" pitchFamily="18" charset="-128"/>
              </a:defRPr>
            </a:lvl2pPr>
            <a:lvl3pPr marL="11430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明朝" panose="02020600040205080304" pitchFamily="18" charset="-128"/>
              </a:defRPr>
            </a:lvl3pPr>
            <a:lvl4pPr marL="16002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明朝" panose="02020600040205080304" pitchFamily="18" charset="-128"/>
              </a:defRPr>
            </a:lvl4pPr>
            <a:lvl5pPr marL="20574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明朝" panose="02020600040205080304" pitchFamily="18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明朝" panose="02020600040205080304" pitchFamily="18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明朝" panose="02020600040205080304" pitchFamily="18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明朝" panose="02020600040205080304" pitchFamily="18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明朝" panose="02020600040205080304" pitchFamily="18" charset="-128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C65D6553-FB8C-4CBD-BF10-29FC2589805E}" type="slidenum">
              <a:rPr lang="en-US" altLang="ja-JP">
                <a:ea typeface="ＭＳ Ｐゴシック" panose="020B0600070205080204" pitchFamily="50" charset="-128"/>
              </a:rPr>
              <a:pPr algn="r" eaLnBrk="1" hangingPunct="1">
                <a:spcBef>
                  <a:spcPct val="0"/>
                </a:spcBef>
              </a:pPr>
              <a:t>21</a:t>
            </a:fld>
            <a:endParaRPr lang="en-US" altLang="ja-JP">
              <a:ea typeface="ＭＳ Ｐゴシック" panose="020B0600070205080204" pitchFamily="50" charset="-128"/>
            </a:endParaRPr>
          </a:p>
        </p:txBody>
      </p:sp>
      <p:sp>
        <p:nvSpPr>
          <p:cNvPr id="115715" name="Rectangle 5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ja-JP" dirty="0"/>
          </a:p>
        </p:txBody>
      </p:sp>
      <p:sp>
        <p:nvSpPr>
          <p:cNvPr id="11571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</p:spTree>
    <p:extLst>
      <p:ext uri="{BB962C8B-B14F-4D97-AF65-F5344CB8AC3E}">
        <p14:creationId xmlns:p14="http://schemas.microsoft.com/office/powerpoint/2010/main" val="19825450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Rectangle 7"/>
          <p:cNvSpPr txBox="1">
            <a:spLocks noGrp="1" noChangeArrowheads="1"/>
          </p:cNvSpPr>
          <p:nvPr/>
        </p:nvSpPr>
        <p:spPr bwMode="auto">
          <a:xfrm>
            <a:off x="4022804" y="9719575"/>
            <a:ext cx="3078015" cy="5118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5419" tIns="47709" rIns="95419" bIns="47709" anchor="b"/>
          <a:lstStyle>
            <a:lvl1pPr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明朝" panose="02020600040205080304" pitchFamily="18" charset="-128"/>
              </a:defRPr>
            </a:lvl1pPr>
            <a:lvl2pPr marL="742950" indent="-28575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明朝" panose="02020600040205080304" pitchFamily="18" charset="-128"/>
              </a:defRPr>
            </a:lvl2pPr>
            <a:lvl3pPr marL="11430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明朝" panose="02020600040205080304" pitchFamily="18" charset="-128"/>
              </a:defRPr>
            </a:lvl3pPr>
            <a:lvl4pPr marL="16002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明朝" panose="02020600040205080304" pitchFamily="18" charset="-128"/>
              </a:defRPr>
            </a:lvl4pPr>
            <a:lvl5pPr marL="20574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明朝" panose="02020600040205080304" pitchFamily="18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明朝" panose="02020600040205080304" pitchFamily="18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明朝" panose="02020600040205080304" pitchFamily="18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明朝" panose="02020600040205080304" pitchFamily="18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明朝" panose="02020600040205080304" pitchFamily="18" charset="-128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C65D6553-FB8C-4CBD-BF10-29FC2589805E}" type="slidenum">
              <a:rPr lang="en-US" altLang="ja-JP">
                <a:ea typeface="ＭＳ Ｐゴシック" panose="020B0600070205080204" pitchFamily="50" charset="-128"/>
              </a:rPr>
              <a:pPr algn="r" eaLnBrk="1" hangingPunct="1">
                <a:spcBef>
                  <a:spcPct val="0"/>
                </a:spcBef>
              </a:pPr>
              <a:t>22</a:t>
            </a:fld>
            <a:endParaRPr lang="en-US" altLang="ja-JP">
              <a:ea typeface="ＭＳ Ｐゴシック" panose="020B0600070205080204" pitchFamily="50" charset="-128"/>
            </a:endParaRPr>
          </a:p>
        </p:txBody>
      </p:sp>
      <p:sp>
        <p:nvSpPr>
          <p:cNvPr id="115715" name="Rectangle 5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ja-JP" dirty="0"/>
          </a:p>
        </p:txBody>
      </p:sp>
      <p:sp>
        <p:nvSpPr>
          <p:cNvPr id="11571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</p:spTree>
    <p:extLst>
      <p:ext uri="{BB962C8B-B14F-4D97-AF65-F5344CB8AC3E}">
        <p14:creationId xmlns:p14="http://schemas.microsoft.com/office/powerpoint/2010/main" val="2193647242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Rectangle 7"/>
          <p:cNvSpPr txBox="1">
            <a:spLocks noGrp="1" noChangeArrowheads="1"/>
          </p:cNvSpPr>
          <p:nvPr/>
        </p:nvSpPr>
        <p:spPr bwMode="auto">
          <a:xfrm>
            <a:off x="4022804" y="9719575"/>
            <a:ext cx="3078015" cy="5118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5419" tIns="47709" rIns="95419" bIns="47709" anchor="b"/>
          <a:lstStyle>
            <a:lvl1pPr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明朝" panose="02020600040205080304" pitchFamily="18" charset="-128"/>
              </a:defRPr>
            </a:lvl1pPr>
            <a:lvl2pPr marL="742950" indent="-28575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明朝" panose="02020600040205080304" pitchFamily="18" charset="-128"/>
              </a:defRPr>
            </a:lvl2pPr>
            <a:lvl3pPr marL="11430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明朝" panose="02020600040205080304" pitchFamily="18" charset="-128"/>
              </a:defRPr>
            </a:lvl3pPr>
            <a:lvl4pPr marL="16002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明朝" panose="02020600040205080304" pitchFamily="18" charset="-128"/>
              </a:defRPr>
            </a:lvl4pPr>
            <a:lvl5pPr marL="20574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明朝" panose="02020600040205080304" pitchFamily="18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明朝" panose="02020600040205080304" pitchFamily="18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明朝" panose="02020600040205080304" pitchFamily="18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明朝" panose="02020600040205080304" pitchFamily="18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明朝" panose="02020600040205080304" pitchFamily="18" charset="-128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C65D6553-FB8C-4CBD-BF10-29FC2589805E}" type="slidenum">
              <a:rPr lang="en-US" altLang="ja-JP">
                <a:ea typeface="ＭＳ Ｐゴシック" panose="020B0600070205080204" pitchFamily="50" charset="-128"/>
              </a:rPr>
              <a:pPr algn="r" eaLnBrk="1" hangingPunct="1">
                <a:spcBef>
                  <a:spcPct val="0"/>
                </a:spcBef>
              </a:pPr>
              <a:t>23</a:t>
            </a:fld>
            <a:endParaRPr lang="en-US" altLang="ja-JP">
              <a:ea typeface="ＭＳ Ｐゴシック" panose="020B0600070205080204" pitchFamily="50" charset="-128"/>
            </a:endParaRPr>
          </a:p>
        </p:txBody>
      </p:sp>
      <p:sp>
        <p:nvSpPr>
          <p:cNvPr id="115715" name="Rectangle 5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ja-JP" dirty="0"/>
          </a:p>
        </p:txBody>
      </p:sp>
      <p:sp>
        <p:nvSpPr>
          <p:cNvPr id="11571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</p:spTree>
    <p:extLst>
      <p:ext uri="{BB962C8B-B14F-4D97-AF65-F5344CB8AC3E}">
        <p14:creationId xmlns:p14="http://schemas.microsoft.com/office/powerpoint/2010/main" val="4207456963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Rectangle 7"/>
          <p:cNvSpPr txBox="1">
            <a:spLocks noGrp="1" noChangeArrowheads="1"/>
          </p:cNvSpPr>
          <p:nvPr/>
        </p:nvSpPr>
        <p:spPr bwMode="auto">
          <a:xfrm>
            <a:off x="4022804" y="9719575"/>
            <a:ext cx="3078015" cy="5118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5419" tIns="47709" rIns="95419" bIns="47709" anchor="b"/>
          <a:lstStyle>
            <a:lvl1pPr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明朝" panose="02020600040205080304" pitchFamily="18" charset="-128"/>
              </a:defRPr>
            </a:lvl1pPr>
            <a:lvl2pPr marL="742950" indent="-28575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明朝" panose="02020600040205080304" pitchFamily="18" charset="-128"/>
              </a:defRPr>
            </a:lvl2pPr>
            <a:lvl3pPr marL="11430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明朝" panose="02020600040205080304" pitchFamily="18" charset="-128"/>
              </a:defRPr>
            </a:lvl3pPr>
            <a:lvl4pPr marL="16002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明朝" panose="02020600040205080304" pitchFamily="18" charset="-128"/>
              </a:defRPr>
            </a:lvl4pPr>
            <a:lvl5pPr marL="20574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明朝" panose="02020600040205080304" pitchFamily="18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明朝" panose="02020600040205080304" pitchFamily="18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明朝" panose="02020600040205080304" pitchFamily="18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明朝" panose="02020600040205080304" pitchFamily="18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明朝" panose="02020600040205080304" pitchFamily="18" charset="-128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C65D6553-FB8C-4CBD-BF10-29FC2589805E}" type="slidenum">
              <a:rPr lang="en-US" altLang="ja-JP">
                <a:ea typeface="ＭＳ Ｐゴシック" panose="020B0600070205080204" pitchFamily="50" charset="-128"/>
              </a:rPr>
              <a:pPr algn="r" eaLnBrk="1" hangingPunct="1">
                <a:spcBef>
                  <a:spcPct val="0"/>
                </a:spcBef>
              </a:pPr>
              <a:t>24</a:t>
            </a:fld>
            <a:endParaRPr lang="en-US" altLang="ja-JP">
              <a:ea typeface="ＭＳ Ｐゴシック" panose="020B0600070205080204" pitchFamily="50" charset="-128"/>
            </a:endParaRPr>
          </a:p>
        </p:txBody>
      </p:sp>
      <p:sp>
        <p:nvSpPr>
          <p:cNvPr id="115715" name="Rectangle 5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ja-JP" dirty="0"/>
          </a:p>
        </p:txBody>
      </p:sp>
      <p:sp>
        <p:nvSpPr>
          <p:cNvPr id="11571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</p:spTree>
    <p:extLst>
      <p:ext uri="{BB962C8B-B14F-4D97-AF65-F5344CB8AC3E}">
        <p14:creationId xmlns:p14="http://schemas.microsoft.com/office/powerpoint/2010/main" val="3020462948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Rectangle 7"/>
          <p:cNvSpPr txBox="1">
            <a:spLocks noGrp="1" noChangeArrowheads="1"/>
          </p:cNvSpPr>
          <p:nvPr/>
        </p:nvSpPr>
        <p:spPr bwMode="auto">
          <a:xfrm>
            <a:off x="4022804" y="9719575"/>
            <a:ext cx="3078015" cy="5118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5419" tIns="47709" rIns="95419" bIns="47709" anchor="b"/>
          <a:lstStyle>
            <a:lvl1pPr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明朝" panose="02020600040205080304" pitchFamily="18" charset="-128"/>
              </a:defRPr>
            </a:lvl1pPr>
            <a:lvl2pPr marL="742950" indent="-28575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明朝" panose="02020600040205080304" pitchFamily="18" charset="-128"/>
              </a:defRPr>
            </a:lvl2pPr>
            <a:lvl3pPr marL="11430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明朝" panose="02020600040205080304" pitchFamily="18" charset="-128"/>
              </a:defRPr>
            </a:lvl3pPr>
            <a:lvl4pPr marL="16002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明朝" panose="02020600040205080304" pitchFamily="18" charset="-128"/>
              </a:defRPr>
            </a:lvl4pPr>
            <a:lvl5pPr marL="20574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明朝" panose="02020600040205080304" pitchFamily="18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明朝" panose="02020600040205080304" pitchFamily="18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明朝" panose="02020600040205080304" pitchFamily="18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明朝" panose="02020600040205080304" pitchFamily="18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明朝" panose="02020600040205080304" pitchFamily="18" charset="-128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C65D6553-FB8C-4CBD-BF10-29FC2589805E}" type="slidenum">
              <a:rPr lang="en-US" altLang="ja-JP">
                <a:ea typeface="ＭＳ Ｐゴシック" panose="020B0600070205080204" pitchFamily="50" charset="-128"/>
              </a:rPr>
              <a:pPr algn="r" eaLnBrk="1" hangingPunct="1">
                <a:spcBef>
                  <a:spcPct val="0"/>
                </a:spcBef>
              </a:pPr>
              <a:t>25</a:t>
            </a:fld>
            <a:endParaRPr lang="en-US" altLang="ja-JP">
              <a:ea typeface="ＭＳ Ｐゴシック" panose="020B0600070205080204" pitchFamily="50" charset="-128"/>
            </a:endParaRPr>
          </a:p>
        </p:txBody>
      </p:sp>
      <p:sp>
        <p:nvSpPr>
          <p:cNvPr id="115715" name="Rectangle 5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ja-JP" dirty="0"/>
          </a:p>
        </p:txBody>
      </p:sp>
      <p:sp>
        <p:nvSpPr>
          <p:cNvPr id="11571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</p:spTree>
    <p:extLst>
      <p:ext uri="{BB962C8B-B14F-4D97-AF65-F5344CB8AC3E}">
        <p14:creationId xmlns:p14="http://schemas.microsoft.com/office/powerpoint/2010/main" val="3324674122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Rectangle 7"/>
          <p:cNvSpPr txBox="1">
            <a:spLocks noGrp="1" noChangeArrowheads="1"/>
          </p:cNvSpPr>
          <p:nvPr/>
        </p:nvSpPr>
        <p:spPr bwMode="auto">
          <a:xfrm>
            <a:off x="4022804" y="9719575"/>
            <a:ext cx="3078015" cy="5118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5419" tIns="47709" rIns="95419" bIns="47709" anchor="b"/>
          <a:lstStyle>
            <a:lvl1pPr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明朝" panose="02020600040205080304" pitchFamily="18" charset="-128"/>
              </a:defRPr>
            </a:lvl1pPr>
            <a:lvl2pPr marL="742950" indent="-28575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明朝" panose="02020600040205080304" pitchFamily="18" charset="-128"/>
              </a:defRPr>
            </a:lvl2pPr>
            <a:lvl3pPr marL="11430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明朝" panose="02020600040205080304" pitchFamily="18" charset="-128"/>
              </a:defRPr>
            </a:lvl3pPr>
            <a:lvl4pPr marL="16002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明朝" panose="02020600040205080304" pitchFamily="18" charset="-128"/>
              </a:defRPr>
            </a:lvl4pPr>
            <a:lvl5pPr marL="20574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明朝" panose="02020600040205080304" pitchFamily="18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明朝" panose="02020600040205080304" pitchFamily="18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明朝" panose="02020600040205080304" pitchFamily="18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明朝" panose="02020600040205080304" pitchFamily="18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明朝" panose="02020600040205080304" pitchFamily="18" charset="-128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C65D6553-FB8C-4CBD-BF10-29FC2589805E}" type="slidenum">
              <a:rPr lang="en-US" altLang="ja-JP">
                <a:ea typeface="ＭＳ Ｐゴシック" panose="020B0600070205080204" pitchFamily="50" charset="-128"/>
              </a:rPr>
              <a:pPr algn="r" eaLnBrk="1" hangingPunct="1">
                <a:spcBef>
                  <a:spcPct val="0"/>
                </a:spcBef>
              </a:pPr>
              <a:t>26</a:t>
            </a:fld>
            <a:endParaRPr lang="en-US" altLang="ja-JP">
              <a:ea typeface="ＭＳ Ｐゴシック" panose="020B0600070205080204" pitchFamily="50" charset="-128"/>
            </a:endParaRPr>
          </a:p>
        </p:txBody>
      </p:sp>
      <p:sp>
        <p:nvSpPr>
          <p:cNvPr id="115715" name="Rectangle 5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ja-JP" dirty="0"/>
          </a:p>
        </p:txBody>
      </p:sp>
      <p:sp>
        <p:nvSpPr>
          <p:cNvPr id="11571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</p:spTree>
    <p:extLst>
      <p:ext uri="{BB962C8B-B14F-4D97-AF65-F5344CB8AC3E}">
        <p14:creationId xmlns:p14="http://schemas.microsoft.com/office/powerpoint/2010/main" val="588763149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Rectangle 7"/>
          <p:cNvSpPr txBox="1">
            <a:spLocks noGrp="1" noChangeArrowheads="1"/>
          </p:cNvSpPr>
          <p:nvPr/>
        </p:nvSpPr>
        <p:spPr bwMode="auto">
          <a:xfrm>
            <a:off x="4022804" y="9719575"/>
            <a:ext cx="3078015" cy="5118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5419" tIns="47709" rIns="95419" bIns="47709" anchor="b"/>
          <a:lstStyle>
            <a:lvl1pPr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明朝" panose="02020600040205080304" pitchFamily="18" charset="-128"/>
              </a:defRPr>
            </a:lvl1pPr>
            <a:lvl2pPr marL="742950" indent="-28575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明朝" panose="02020600040205080304" pitchFamily="18" charset="-128"/>
              </a:defRPr>
            </a:lvl2pPr>
            <a:lvl3pPr marL="11430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明朝" panose="02020600040205080304" pitchFamily="18" charset="-128"/>
              </a:defRPr>
            </a:lvl3pPr>
            <a:lvl4pPr marL="16002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明朝" panose="02020600040205080304" pitchFamily="18" charset="-128"/>
              </a:defRPr>
            </a:lvl4pPr>
            <a:lvl5pPr marL="20574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明朝" panose="02020600040205080304" pitchFamily="18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明朝" panose="02020600040205080304" pitchFamily="18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明朝" panose="02020600040205080304" pitchFamily="18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明朝" panose="02020600040205080304" pitchFamily="18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明朝" panose="02020600040205080304" pitchFamily="18" charset="-128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C65D6553-FB8C-4CBD-BF10-29FC2589805E}" type="slidenum">
              <a:rPr lang="en-US" altLang="ja-JP">
                <a:ea typeface="ＭＳ Ｐゴシック" panose="020B0600070205080204" pitchFamily="50" charset="-128"/>
              </a:rPr>
              <a:pPr algn="r" eaLnBrk="1" hangingPunct="1">
                <a:spcBef>
                  <a:spcPct val="0"/>
                </a:spcBef>
              </a:pPr>
              <a:t>27</a:t>
            </a:fld>
            <a:endParaRPr lang="en-US" altLang="ja-JP">
              <a:ea typeface="ＭＳ Ｐゴシック" panose="020B0600070205080204" pitchFamily="50" charset="-128"/>
            </a:endParaRPr>
          </a:p>
        </p:txBody>
      </p:sp>
      <p:sp>
        <p:nvSpPr>
          <p:cNvPr id="115715" name="Rectangle 5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ja-JP" dirty="0"/>
          </a:p>
        </p:txBody>
      </p:sp>
      <p:sp>
        <p:nvSpPr>
          <p:cNvPr id="11571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</p:spTree>
    <p:extLst>
      <p:ext uri="{BB962C8B-B14F-4D97-AF65-F5344CB8AC3E}">
        <p14:creationId xmlns:p14="http://schemas.microsoft.com/office/powerpoint/2010/main" val="2104110339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Rectangle 7"/>
          <p:cNvSpPr txBox="1">
            <a:spLocks noGrp="1" noChangeArrowheads="1"/>
          </p:cNvSpPr>
          <p:nvPr/>
        </p:nvSpPr>
        <p:spPr bwMode="auto">
          <a:xfrm>
            <a:off x="4022804" y="9719575"/>
            <a:ext cx="3078015" cy="5118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5419" tIns="47709" rIns="95419" bIns="47709" anchor="b"/>
          <a:lstStyle>
            <a:lvl1pPr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明朝" panose="02020600040205080304" pitchFamily="18" charset="-128"/>
              </a:defRPr>
            </a:lvl1pPr>
            <a:lvl2pPr marL="742950" indent="-28575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明朝" panose="02020600040205080304" pitchFamily="18" charset="-128"/>
              </a:defRPr>
            </a:lvl2pPr>
            <a:lvl3pPr marL="11430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明朝" panose="02020600040205080304" pitchFamily="18" charset="-128"/>
              </a:defRPr>
            </a:lvl3pPr>
            <a:lvl4pPr marL="16002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明朝" panose="02020600040205080304" pitchFamily="18" charset="-128"/>
              </a:defRPr>
            </a:lvl4pPr>
            <a:lvl5pPr marL="20574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明朝" panose="02020600040205080304" pitchFamily="18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明朝" panose="02020600040205080304" pitchFamily="18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明朝" panose="02020600040205080304" pitchFamily="18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明朝" panose="02020600040205080304" pitchFamily="18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明朝" panose="02020600040205080304" pitchFamily="18" charset="-128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C65D6553-FB8C-4CBD-BF10-29FC2589805E}" type="slidenum">
              <a:rPr lang="en-US" altLang="ja-JP">
                <a:ea typeface="ＭＳ Ｐゴシック" panose="020B0600070205080204" pitchFamily="50" charset="-128"/>
              </a:rPr>
              <a:pPr algn="r" eaLnBrk="1" hangingPunct="1">
                <a:spcBef>
                  <a:spcPct val="0"/>
                </a:spcBef>
              </a:pPr>
              <a:t>28</a:t>
            </a:fld>
            <a:endParaRPr lang="en-US" altLang="ja-JP">
              <a:ea typeface="ＭＳ Ｐゴシック" panose="020B0600070205080204" pitchFamily="50" charset="-128"/>
            </a:endParaRPr>
          </a:p>
        </p:txBody>
      </p:sp>
      <p:sp>
        <p:nvSpPr>
          <p:cNvPr id="115715" name="Rectangle 5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ja-JP" dirty="0"/>
          </a:p>
        </p:txBody>
      </p:sp>
      <p:sp>
        <p:nvSpPr>
          <p:cNvPr id="11571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</p:spTree>
    <p:extLst>
      <p:ext uri="{BB962C8B-B14F-4D97-AF65-F5344CB8AC3E}">
        <p14:creationId xmlns:p14="http://schemas.microsoft.com/office/powerpoint/2010/main" val="958217511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Rectangle 7"/>
          <p:cNvSpPr txBox="1">
            <a:spLocks noGrp="1" noChangeArrowheads="1"/>
          </p:cNvSpPr>
          <p:nvPr/>
        </p:nvSpPr>
        <p:spPr bwMode="auto">
          <a:xfrm>
            <a:off x="4022804" y="9719575"/>
            <a:ext cx="3078015" cy="5118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5419" tIns="47709" rIns="95419" bIns="47709" anchor="b"/>
          <a:lstStyle>
            <a:lvl1pPr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明朝" panose="02020600040205080304" pitchFamily="18" charset="-128"/>
              </a:defRPr>
            </a:lvl1pPr>
            <a:lvl2pPr marL="742950" indent="-28575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明朝" panose="02020600040205080304" pitchFamily="18" charset="-128"/>
              </a:defRPr>
            </a:lvl2pPr>
            <a:lvl3pPr marL="11430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明朝" panose="02020600040205080304" pitchFamily="18" charset="-128"/>
              </a:defRPr>
            </a:lvl3pPr>
            <a:lvl4pPr marL="16002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明朝" panose="02020600040205080304" pitchFamily="18" charset="-128"/>
              </a:defRPr>
            </a:lvl4pPr>
            <a:lvl5pPr marL="20574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明朝" panose="02020600040205080304" pitchFamily="18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明朝" panose="02020600040205080304" pitchFamily="18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明朝" panose="02020600040205080304" pitchFamily="18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明朝" panose="02020600040205080304" pitchFamily="18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明朝" panose="02020600040205080304" pitchFamily="18" charset="-128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C65D6553-FB8C-4CBD-BF10-29FC2589805E}" type="slidenum">
              <a:rPr lang="en-US" altLang="ja-JP">
                <a:ea typeface="ＭＳ Ｐゴシック" panose="020B0600070205080204" pitchFamily="50" charset="-128"/>
              </a:rPr>
              <a:pPr algn="r" eaLnBrk="1" hangingPunct="1">
                <a:spcBef>
                  <a:spcPct val="0"/>
                </a:spcBef>
              </a:pPr>
              <a:t>29</a:t>
            </a:fld>
            <a:endParaRPr lang="en-US" altLang="ja-JP">
              <a:ea typeface="ＭＳ Ｐゴシック" panose="020B0600070205080204" pitchFamily="50" charset="-128"/>
            </a:endParaRPr>
          </a:p>
        </p:txBody>
      </p:sp>
      <p:sp>
        <p:nvSpPr>
          <p:cNvPr id="115715" name="Rectangle 5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ja-JP" dirty="0"/>
          </a:p>
        </p:txBody>
      </p:sp>
      <p:sp>
        <p:nvSpPr>
          <p:cNvPr id="11571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</p:spTree>
    <p:extLst>
      <p:ext uri="{BB962C8B-B14F-4D97-AF65-F5344CB8AC3E}">
        <p14:creationId xmlns:p14="http://schemas.microsoft.com/office/powerpoint/2010/main" val="195826871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7"/>
          <p:cNvSpPr txBox="1">
            <a:spLocks noGrp="1" noChangeArrowheads="1"/>
          </p:cNvSpPr>
          <p:nvPr/>
        </p:nvSpPr>
        <p:spPr bwMode="auto">
          <a:xfrm>
            <a:off x="4022804" y="9719575"/>
            <a:ext cx="3078015" cy="5118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5419" tIns="47709" rIns="95419" bIns="47709" anchor="b"/>
          <a:lstStyle>
            <a:lvl1pPr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明朝" panose="02020600040205080304" pitchFamily="18" charset="-128"/>
              </a:defRPr>
            </a:lvl1pPr>
            <a:lvl2pPr marL="742950" indent="-28575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明朝" panose="02020600040205080304" pitchFamily="18" charset="-128"/>
              </a:defRPr>
            </a:lvl2pPr>
            <a:lvl3pPr marL="11430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明朝" panose="02020600040205080304" pitchFamily="18" charset="-128"/>
              </a:defRPr>
            </a:lvl3pPr>
            <a:lvl4pPr marL="16002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明朝" panose="02020600040205080304" pitchFamily="18" charset="-128"/>
              </a:defRPr>
            </a:lvl4pPr>
            <a:lvl5pPr marL="20574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明朝" panose="02020600040205080304" pitchFamily="18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明朝" panose="02020600040205080304" pitchFamily="18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明朝" panose="02020600040205080304" pitchFamily="18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明朝" panose="02020600040205080304" pitchFamily="18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明朝" panose="02020600040205080304" pitchFamily="18" charset="-128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BC79B742-5C4F-4CF5-B261-B5062F6D91B4}" type="slidenum">
              <a:rPr lang="en-US" altLang="ja-JP">
                <a:ea typeface="ＭＳ Ｐゴシック" panose="020B0600070205080204" pitchFamily="50" charset="-128"/>
              </a:rPr>
              <a:pPr algn="r" eaLnBrk="1" hangingPunct="1">
                <a:spcBef>
                  <a:spcPct val="0"/>
                </a:spcBef>
              </a:pPr>
              <a:t>3</a:t>
            </a:fld>
            <a:endParaRPr lang="en-US" altLang="ja-JP">
              <a:ea typeface="ＭＳ Ｐゴシック" panose="020B0600070205080204" pitchFamily="50" charset="-128"/>
            </a:endParaRPr>
          </a:p>
        </p:txBody>
      </p:sp>
      <p:sp>
        <p:nvSpPr>
          <p:cNvPr id="112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09419" y="4702810"/>
            <a:ext cx="6214044" cy="5530216"/>
          </a:xfrm>
          <a:noFill/>
        </p:spPr>
        <p:txBody>
          <a:bodyPr/>
          <a:lstStyle/>
          <a:p>
            <a:pPr eaLnBrk="1" hangingPunct="1">
              <a:lnSpc>
                <a:spcPct val="90000"/>
              </a:lnSpc>
            </a:pPr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287100438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Rectangle 7"/>
          <p:cNvSpPr txBox="1">
            <a:spLocks noGrp="1" noChangeArrowheads="1"/>
          </p:cNvSpPr>
          <p:nvPr/>
        </p:nvSpPr>
        <p:spPr bwMode="auto">
          <a:xfrm>
            <a:off x="4022804" y="9719575"/>
            <a:ext cx="3078015" cy="5118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5419" tIns="47709" rIns="95419" bIns="47709" anchor="b"/>
          <a:lstStyle>
            <a:lvl1pPr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明朝" panose="02020600040205080304" pitchFamily="18" charset="-128"/>
              </a:defRPr>
            </a:lvl1pPr>
            <a:lvl2pPr marL="742950" indent="-28575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明朝" panose="02020600040205080304" pitchFamily="18" charset="-128"/>
              </a:defRPr>
            </a:lvl2pPr>
            <a:lvl3pPr marL="11430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明朝" panose="02020600040205080304" pitchFamily="18" charset="-128"/>
              </a:defRPr>
            </a:lvl3pPr>
            <a:lvl4pPr marL="16002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明朝" panose="02020600040205080304" pitchFamily="18" charset="-128"/>
              </a:defRPr>
            </a:lvl4pPr>
            <a:lvl5pPr marL="20574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明朝" panose="02020600040205080304" pitchFamily="18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明朝" panose="02020600040205080304" pitchFamily="18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明朝" panose="02020600040205080304" pitchFamily="18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明朝" panose="02020600040205080304" pitchFamily="18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明朝" panose="02020600040205080304" pitchFamily="18" charset="-128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C65D6553-FB8C-4CBD-BF10-29FC2589805E}" type="slidenum">
              <a:rPr lang="en-US" altLang="ja-JP">
                <a:ea typeface="ＭＳ Ｐゴシック" panose="020B0600070205080204" pitchFamily="50" charset="-128"/>
              </a:rPr>
              <a:pPr algn="r" eaLnBrk="1" hangingPunct="1">
                <a:spcBef>
                  <a:spcPct val="0"/>
                </a:spcBef>
              </a:pPr>
              <a:t>30</a:t>
            </a:fld>
            <a:endParaRPr lang="en-US" altLang="ja-JP">
              <a:ea typeface="ＭＳ Ｐゴシック" panose="020B0600070205080204" pitchFamily="50" charset="-128"/>
            </a:endParaRPr>
          </a:p>
        </p:txBody>
      </p:sp>
      <p:sp>
        <p:nvSpPr>
          <p:cNvPr id="115715" name="Rectangle 5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ja-JP" dirty="0"/>
          </a:p>
        </p:txBody>
      </p:sp>
      <p:sp>
        <p:nvSpPr>
          <p:cNvPr id="11571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</p:spTree>
    <p:extLst>
      <p:ext uri="{BB962C8B-B14F-4D97-AF65-F5344CB8AC3E}">
        <p14:creationId xmlns:p14="http://schemas.microsoft.com/office/powerpoint/2010/main" val="3965863688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Rectangle 7"/>
          <p:cNvSpPr txBox="1">
            <a:spLocks noGrp="1" noChangeArrowheads="1"/>
          </p:cNvSpPr>
          <p:nvPr/>
        </p:nvSpPr>
        <p:spPr bwMode="auto">
          <a:xfrm>
            <a:off x="4022804" y="9719575"/>
            <a:ext cx="3078015" cy="5118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5419" tIns="47709" rIns="95419" bIns="47709" anchor="b"/>
          <a:lstStyle>
            <a:lvl1pPr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明朝" panose="02020600040205080304" pitchFamily="18" charset="-128"/>
              </a:defRPr>
            </a:lvl1pPr>
            <a:lvl2pPr marL="742950" indent="-28575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明朝" panose="02020600040205080304" pitchFamily="18" charset="-128"/>
              </a:defRPr>
            </a:lvl2pPr>
            <a:lvl3pPr marL="11430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明朝" panose="02020600040205080304" pitchFamily="18" charset="-128"/>
              </a:defRPr>
            </a:lvl3pPr>
            <a:lvl4pPr marL="16002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明朝" panose="02020600040205080304" pitchFamily="18" charset="-128"/>
              </a:defRPr>
            </a:lvl4pPr>
            <a:lvl5pPr marL="20574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明朝" panose="02020600040205080304" pitchFamily="18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明朝" panose="02020600040205080304" pitchFamily="18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明朝" panose="02020600040205080304" pitchFamily="18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明朝" panose="02020600040205080304" pitchFamily="18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明朝" panose="02020600040205080304" pitchFamily="18" charset="-128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C65D6553-FB8C-4CBD-BF10-29FC2589805E}" type="slidenum">
              <a:rPr lang="en-US" altLang="ja-JP">
                <a:ea typeface="ＭＳ Ｐゴシック" panose="020B0600070205080204" pitchFamily="50" charset="-128"/>
              </a:rPr>
              <a:pPr algn="r" eaLnBrk="1" hangingPunct="1">
                <a:spcBef>
                  <a:spcPct val="0"/>
                </a:spcBef>
              </a:pPr>
              <a:t>31</a:t>
            </a:fld>
            <a:endParaRPr lang="en-US" altLang="ja-JP">
              <a:ea typeface="ＭＳ Ｐゴシック" panose="020B0600070205080204" pitchFamily="50" charset="-128"/>
            </a:endParaRPr>
          </a:p>
        </p:txBody>
      </p:sp>
      <p:sp>
        <p:nvSpPr>
          <p:cNvPr id="115715" name="Rectangle 5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ja-JP" dirty="0"/>
          </a:p>
        </p:txBody>
      </p:sp>
      <p:sp>
        <p:nvSpPr>
          <p:cNvPr id="11571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</p:spTree>
    <p:extLst>
      <p:ext uri="{BB962C8B-B14F-4D97-AF65-F5344CB8AC3E}">
        <p14:creationId xmlns:p14="http://schemas.microsoft.com/office/powerpoint/2010/main" val="4205140404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スライド イメージ プレースホルダ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7763" name="ノート プレースホルダ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ja-JP" dirty="0"/>
          </a:p>
        </p:txBody>
      </p:sp>
      <p:sp>
        <p:nvSpPr>
          <p:cNvPr id="117764" name="スライド番号プレースホルダ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明朝" panose="02020600040205080304" pitchFamily="18" charset="-128"/>
              </a:defRPr>
            </a:lvl1pPr>
            <a:lvl2pPr marL="772700" indent="-295928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明朝" panose="02020600040205080304" pitchFamily="18" charset="-128"/>
              </a:defRPr>
            </a:lvl2pPr>
            <a:lvl3pPr marL="1191931" indent="-236742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明朝" panose="02020600040205080304" pitchFamily="18" charset="-128"/>
              </a:defRPr>
            </a:lvl3pPr>
            <a:lvl4pPr marL="1668704" indent="-236742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明朝" panose="02020600040205080304" pitchFamily="18" charset="-128"/>
              </a:defRPr>
            </a:lvl4pPr>
            <a:lvl5pPr marL="2147120" indent="-236742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明朝" panose="02020600040205080304" pitchFamily="18" charset="-128"/>
              </a:defRPr>
            </a:lvl5pPr>
            <a:lvl6pPr marL="2620604" indent="-236742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明朝" panose="02020600040205080304" pitchFamily="18" charset="-128"/>
              </a:defRPr>
            </a:lvl6pPr>
            <a:lvl7pPr marL="3094089" indent="-236742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明朝" panose="02020600040205080304" pitchFamily="18" charset="-128"/>
              </a:defRPr>
            </a:lvl7pPr>
            <a:lvl8pPr marL="3567573" indent="-236742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明朝" panose="02020600040205080304" pitchFamily="18" charset="-128"/>
              </a:defRPr>
            </a:lvl8pPr>
            <a:lvl9pPr marL="4041057" indent="-236742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明朝" panose="02020600040205080304" pitchFamily="18" charset="-128"/>
              </a:defRPr>
            </a:lvl9pPr>
          </a:lstStyle>
          <a:p>
            <a:pPr>
              <a:spcBef>
                <a:spcPct val="0"/>
              </a:spcBef>
            </a:pPr>
            <a:fld id="{69FC7D63-0ADB-452B-B222-27B8F97967FA}" type="slidenum">
              <a:rPr lang="en-US" altLang="ja-JP" smtClean="0">
                <a:ea typeface="ＭＳ Ｐゴシック" panose="020B0600070205080204" pitchFamily="50" charset="-128"/>
              </a:rPr>
              <a:pPr>
                <a:spcBef>
                  <a:spcPct val="0"/>
                </a:spcBef>
              </a:pPr>
              <a:t>32</a:t>
            </a:fld>
            <a:endParaRPr lang="en-US" altLang="ja-JP">
              <a:ea typeface="ＭＳ Ｐゴシック" panose="020B060007020508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536151171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スライド イメージ プレースホルダ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7763" name="ノート プレースホルダ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ja-JP" dirty="0"/>
          </a:p>
        </p:txBody>
      </p:sp>
      <p:sp>
        <p:nvSpPr>
          <p:cNvPr id="117764" name="スライド番号プレースホルダ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明朝" panose="02020600040205080304" pitchFamily="18" charset="-128"/>
              </a:defRPr>
            </a:lvl1pPr>
            <a:lvl2pPr marL="772700" indent="-295928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明朝" panose="02020600040205080304" pitchFamily="18" charset="-128"/>
              </a:defRPr>
            </a:lvl2pPr>
            <a:lvl3pPr marL="1191931" indent="-236742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明朝" panose="02020600040205080304" pitchFamily="18" charset="-128"/>
              </a:defRPr>
            </a:lvl3pPr>
            <a:lvl4pPr marL="1668704" indent="-236742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明朝" panose="02020600040205080304" pitchFamily="18" charset="-128"/>
              </a:defRPr>
            </a:lvl4pPr>
            <a:lvl5pPr marL="2147120" indent="-236742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明朝" panose="02020600040205080304" pitchFamily="18" charset="-128"/>
              </a:defRPr>
            </a:lvl5pPr>
            <a:lvl6pPr marL="2620604" indent="-236742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明朝" panose="02020600040205080304" pitchFamily="18" charset="-128"/>
              </a:defRPr>
            </a:lvl6pPr>
            <a:lvl7pPr marL="3094089" indent="-236742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明朝" panose="02020600040205080304" pitchFamily="18" charset="-128"/>
              </a:defRPr>
            </a:lvl7pPr>
            <a:lvl8pPr marL="3567573" indent="-236742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明朝" panose="02020600040205080304" pitchFamily="18" charset="-128"/>
              </a:defRPr>
            </a:lvl8pPr>
            <a:lvl9pPr marL="4041057" indent="-236742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明朝" panose="02020600040205080304" pitchFamily="18" charset="-128"/>
              </a:defRPr>
            </a:lvl9pPr>
          </a:lstStyle>
          <a:p>
            <a:pPr>
              <a:spcBef>
                <a:spcPct val="0"/>
              </a:spcBef>
            </a:pPr>
            <a:fld id="{69FC7D63-0ADB-452B-B222-27B8F97967FA}" type="slidenum">
              <a:rPr lang="en-US" altLang="ja-JP" smtClean="0">
                <a:ea typeface="ＭＳ Ｐゴシック" panose="020B0600070205080204" pitchFamily="50" charset="-128"/>
              </a:rPr>
              <a:pPr>
                <a:spcBef>
                  <a:spcPct val="0"/>
                </a:spcBef>
              </a:pPr>
              <a:t>33</a:t>
            </a:fld>
            <a:endParaRPr lang="en-US" altLang="ja-JP">
              <a:ea typeface="ＭＳ Ｐゴシック" panose="020B060007020508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826320016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スライド イメージ プレースホルダ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7763" name="ノート プレースホルダ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ja-JP" dirty="0"/>
          </a:p>
        </p:txBody>
      </p:sp>
      <p:sp>
        <p:nvSpPr>
          <p:cNvPr id="117764" name="スライド番号プレースホルダ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明朝" panose="02020600040205080304" pitchFamily="18" charset="-128"/>
              </a:defRPr>
            </a:lvl1pPr>
            <a:lvl2pPr marL="772700" indent="-295928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明朝" panose="02020600040205080304" pitchFamily="18" charset="-128"/>
              </a:defRPr>
            </a:lvl2pPr>
            <a:lvl3pPr marL="1191931" indent="-236742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明朝" panose="02020600040205080304" pitchFamily="18" charset="-128"/>
              </a:defRPr>
            </a:lvl3pPr>
            <a:lvl4pPr marL="1668704" indent="-236742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明朝" panose="02020600040205080304" pitchFamily="18" charset="-128"/>
              </a:defRPr>
            </a:lvl4pPr>
            <a:lvl5pPr marL="2147120" indent="-236742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明朝" panose="02020600040205080304" pitchFamily="18" charset="-128"/>
              </a:defRPr>
            </a:lvl5pPr>
            <a:lvl6pPr marL="2620604" indent="-236742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明朝" panose="02020600040205080304" pitchFamily="18" charset="-128"/>
              </a:defRPr>
            </a:lvl6pPr>
            <a:lvl7pPr marL="3094089" indent="-236742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明朝" panose="02020600040205080304" pitchFamily="18" charset="-128"/>
              </a:defRPr>
            </a:lvl7pPr>
            <a:lvl8pPr marL="3567573" indent="-236742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明朝" panose="02020600040205080304" pitchFamily="18" charset="-128"/>
              </a:defRPr>
            </a:lvl8pPr>
            <a:lvl9pPr marL="4041057" indent="-236742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明朝" panose="02020600040205080304" pitchFamily="18" charset="-128"/>
              </a:defRPr>
            </a:lvl9pPr>
          </a:lstStyle>
          <a:p>
            <a:pPr>
              <a:spcBef>
                <a:spcPct val="0"/>
              </a:spcBef>
            </a:pPr>
            <a:fld id="{69FC7D63-0ADB-452B-B222-27B8F97967FA}" type="slidenum">
              <a:rPr lang="en-US" altLang="ja-JP" smtClean="0">
                <a:ea typeface="ＭＳ Ｐゴシック" panose="020B0600070205080204" pitchFamily="50" charset="-128"/>
              </a:rPr>
              <a:pPr>
                <a:spcBef>
                  <a:spcPct val="0"/>
                </a:spcBef>
              </a:pPr>
              <a:t>34</a:t>
            </a:fld>
            <a:endParaRPr lang="en-US" altLang="ja-JP">
              <a:ea typeface="ＭＳ Ｐゴシック" panose="020B060007020508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722826983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明朝" panose="02020600040205080304" pitchFamily="18" charset="-128"/>
              </a:defRPr>
            </a:lvl1pPr>
            <a:lvl2pPr marL="772700" indent="-295928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明朝" panose="02020600040205080304" pitchFamily="18" charset="-128"/>
              </a:defRPr>
            </a:lvl2pPr>
            <a:lvl3pPr marL="1191931" indent="-236742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明朝" panose="02020600040205080304" pitchFamily="18" charset="-128"/>
              </a:defRPr>
            </a:lvl3pPr>
            <a:lvl4pPr marL="1668704" indent="-236742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明朝" panose="02020600040205080304" pitchFamily="18" charset="-128"/>
              </a:defRPr>
            </a:lvl4pPr>
            <a:lvl5pPr marL="2147120" indent="-236742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明朝" panose="02020600040205080304" pitchFamily="18" charset="-128"/>
              </a:defRPr>
            </a:lvl5pPr>
            <a:lvl6pPr marL="2620604" indent="-236742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明朝" panose="02020600040205080304" pitchFamily="18" charset="-128"/>
              </a:defRPr>
            </a:lvl6pPr>
            <a:lvl7pPr marL="3094089" indent="-236742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明朝" panose="02020600040205080304" pitchFamily="18" charset="-128"/>
              </a:defRPr>
            </a:lvl7pPr>
            <a:lvl8pPr marL="3567573" indent="-236742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明朝" panose="02020600040205080304" pitchFamily="18" charset="-128"/>
              </a:defRPr>
            </a:lvl8pPr>
            <a:lvl9pPr marL="4041057" indent="-236742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明朝" panose="02020600040205080304" pitchFamily="18" charset="-128"/>
              </a:defRPr>
            </a:lvl9pPr>
          </a:lstStyle>
          <a:p>
            <a:pPr>
              <a:spcBef>
                <a:spcPct val="0"/>
              </a:spcBef>
            </a:pPr>
            <a:fld id="{65E47DFF-6725-4149-B65F-2B0EA49D6DB8}" type="slidenum">
              <a:rPr lang="en-US" altLang="ja-JP" smtClean="0">
                <a:ea typeface="ＭＳ Ｐゴシック" panose="020B0600070205080204" pitchFamily="50" charset="-128"/>
              </a:rPr>
              <a:pPr>
                <a:spcBef>
                  <a:spcPct val="0"/>
                </a:spcBef>
              </a:pPr>
              <a:t>35</a:t>
            </a:fld>
            <a:endParaRPr lang="en-US" altLang="ja-JP">
              <a:ea typeface="ＭＳ Ｐゴシック" panose="020B0600070205080204" pitchFamily="50" charset="-128"/>
            </a:endParaRPr>
          </a:p>
        </p:txBody>
      </p:sp>
      <p:sp>
        <p:nvSpPr>
          <p:cNvPr id="1198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981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66190940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スライド イメージ プレースホルダ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7411" name="ノート プレースホルダ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ja-JP" altLang="en-US" dirty="0"/>
          </a:p>
        </p:txBody>
      </p:sp>
      <p:sp>
        <p:nvSpPr>
          <p:cNvPr id="17412" name="スライド番号プレースホルダ 3"/>
          <p:cNvSpPr txBox="1">
            <a:spLocks noGrp="1"/>
          </p:cNvSpPr>
          <p:nvPr/>
        </p:nvSpPr>
        <p:spPr bwMode="auto">
          <a:xfrm>
            <a:off x="4022804" y="9719575"/>
            <a:ext cx="3078015" cy="5118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5419" tIns="47709" rIns="95419" bIns="47709" anchor="b"/>
          <a:lstStyle>
            <a:lvl1pPr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明朝" panose="02020600040205080304" pitchFamily="18" charset="-128"/>
              </a:defRPr>
            </a:lvl1pPr>
            <a:lvl2pPr marL="742950" indent="-28575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明朝" panose="02020600040205080304" pitchFamily="18" charset="-128"/>
              </a:defRPr>
            </a:lvl2pPr>
            <a:lvl3pPr marL="11430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明朝" panose="02020600040205080304" pitchFamily="18" charset="-128"/>
              </a:defRPr>
            </a:lvl3pPr>
            <a:lvl4pPr marL="16002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明朝" panose="02020600040205080304" pitchFamily="18" charset="-128"/>
              </a:defRPr>
            </a:lvl4pPr>
            <a:lvl5pPr marL="20574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明朝" panose="02020600040205080304" pitchFamily="18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明朝" panose="02020600040205080304" pitchFamily="18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明朝" panose="02020600040205080304" pitchFamily="18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明朝" panose="02020600040205080304" pitchFamily="18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明朝" panose="02020600040205080304" pitchFamily="18" charset="-128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7A2A6BFE-8CBD-4C00-8F38-307B8A054725}" type="slidenum">
              <a:rPr lang="en-US" altLang="ja-JP">
                <a:ea typeface="ＭＳ Ｐゴシック" panose="020B0600070205080204" pitchFamily="50" charset="-128"/>
              </a:rPr>
              <a:pPr algn="r" eaLnBrk="1" hangingPunct="1">
                <a:spcBef>
                  <a:spcPct val="0"/>
                </a:spcBef>
              </a:pPr>
              <a:t>4</a:t>
            </a:fld>
            <a:endParaRPr lang="en-US" altLang="ja-JP">
              <a:ea typeface="ＭＳ Ｐゴシック" panose="020B060007020508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23209541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058AEDA-A4CE-BF5C-674A-4A69C43A4E5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>
            <a:extLst>
              <a:ext uri="{FF2B5EF4-FFF2-40B4-BE49-F238E27FC236}">
                <a16:creationId xmlns:a16="http://schemas.microsoft.com/office/drawing/2014/main" id="{C3E87ED8-1A1A-EED3-A48F-7C79D3A65AB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6763"/>
            <a:ext cx="5121275" cy="3840162"/>
          </a:xfrm>
          <a:ln/>
        </p:spPr>
      </p:sp>
      <p:sp>
        <p:nvSpPr>
          <p:cNvPr id="25603" name="Rectangle 3">
            <a:extLst>
              <a:ext uri="{FF2B5EF4-FFF2-40B4-BE49-F238E27FC236}">
                <a16:creationId xmlns:a16="http://schemas.microsoft.com/office/drawing/2014/main" id="{8933EC35-CA05-704D-0DBC-A11389056C4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09420" y="4861424"/>
            <a:ext cx="5683638" cy="4604697"/>
          </a:xfrm>
          <a:noFill/>
        </p:spPr>
        <p:txBody>
          <a:bodyPr/>
          <a:lstStyle/>
          <a:p>
            <a:pPr defTabSz="946495">
              <a:defRPr/>
            </a:pPr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246568079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07A1E41-CF4E-3D4D-BE19-C543C0FE6AA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スライド イメージ プレースホルダ 1">
            <a:extLst>
              <a:ext uri="{FF2B5EF4-FFF2-40B4-BE49-F238E27FC236}">
                <a16:creationId xmlns:a16="http://schemas.microsoft.com/office/drawing/2014/main" id="{1C03F59D-4B8E-C25B-A7AA-32FDCD261322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8131" name="ノート プレースホルダ 2">
            <a:extLst>
              <a:ext uri="{FF2B5EF4-FFF2-40B4-BE49-F238E27FC236}">
                <a16:creationId xmlns:a16="http://schemas.microsoft.com/office/drawing/2014/main" id="{4CCB0D51-4870-8E6F-B7C5-228BF798793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ja-JP" altLang="en-US" dirty="0"/>
          </a:p>
        </p:txBody>
      </p:sp>
      <p:sp>
        <p:nvSpPr>
          <p:cNvPr id="48132" name="スライド番号プレースホルダ 3">
            <a:extLst>
              <a:ext uri="{FF2B5EF4-FFF2-40B4-BE49-F238E27FC236}">
                <a16:creationId xmlns:a16="http://schemas.microsoft.com/office/drawing/2014/main" id="{CF39FA92-EC6D-EFF2-521A-2D735099C2D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明朝" panose="02020600040205080304" pitchFamily="18" charset="-128"/>
              </a:defRPr>
            </a:lvl1pPr>
            <a:lvl2pPr marL="772700" indent="-295928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明朝" panose="02020600040205080304" pitchFamily="18" charset="-128"/>
              </a:defRPr>
            </a:lvl2pPr>
            <a:lvl3pPr marL="1191931" indent="-236742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明朝" panose="02020600040205080304" pitchFamily="18" charset="-128"/>
              </a:defRPr>
            </a:lvl3pPr>
            <a:lvl4pPr marL="1668704" indent="-236742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明朝" panose="02020600040205080304" pitchFamily="18" charset="-128"/>
              </a:defRPr>
            </a:lvl4pPr>
            <a:lvl5pPr marL="2147120" indent="-236742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明朝" panose="02020600040205080304" pitchFamily="18" charset="-128"/>
              </a:defRPr>
            </a:lvl5pPr>
            <a:lvl6pPr marL="2620604" indent="-236742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明朝" panose="02020600040205080304" pitchFamily="18" charset="-128"/>
              </a:defRPr>
            </a:lvl6pPr>
            <a:lvl7pPr marL="3094089" indent="-236742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明朝" panose="02020600040205080304" pitchFamily="18" charset="-128"/>
              </a:defRPr>
            </a:lvl7pPr>
            <a:lvl8pPr marL="3567573" indent="-236742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明朝" panose="02020600040205080304" pitchFamily="18" charset="-128"/>
              </a:defRPr>
            </a:lvl8pPr>
            <a:lvl9pPr marL="4041057" indent="-236742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明朝" panose="02020600040205080304" pitchFamily="18" charset="-128"/>
              </a:defRPr>
            </a:lvl9pPr>
          </a:lstStyle>
          <a:p>
            <a:pPr>
              <a:spcBef>
                <a:spcPct val="0"/>
              </a:spcBef>
            </a:pPr>
            <a:fld id="{22F31B33-3093-44B5-BE3E-66D41ECD8CEA}" type="slidenum">
              <a:rPr lang="en-US" altLang="ja-JP" smtClean="0">
                <a:ea typeface="ＭＳ Ｐゴシック" panose="020B0600070205080204" pitchFamily="50" charset="-128"/>
              </a:rPr>
              <a:pPr>
                <a:spcBef>
                  <a:spcPct val="0"/>
                </a:spcBef>
              </a:pPr>
              <a:t>6</a:t>
            </a:fld>
            <a:endParaRPr lang="en-US" altLang="ja-JP">
              <a:ea typeface="ＭＳ Ｐゴシック" panose="020B060007020508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67007651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7"/>
          <p:cNvSpPr txBox="1">
            <a:spLocks noGrp="1" noChangeArrowheads="1"/>
          </p:cNvSpPr>
          <p:nvPr/>
        </p:nvSpPr>
        <p:spPr bwMode="auto">
          <a:xfrm>
            <a:off x="4022804" y="9719575"/>
            <a:ext cx="3078015" cy="5118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5419" tIns="47709" rIns="95419" bIns="47709" anchor="b"/>
          <a:lstStyle>
            <a:lvl1pPr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明朝" panose="02020600040205080304" pitchFamily="18" charset="-128"/>
              </a:defRPr>
            </a:lvl1pPr>
            <a:lvl2pPr marL="742950" indent="-28575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明朝" panose="02020600040205080304" pitchFamily="18" charset="-128"/>
              </a:defRPr>
            </a:lvl2pPr>
            <a:lvl3pPr marL="11430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明朝" panose="02020600040205080304" pitchFamily="18" charset="-128"/>
              </a:defRPr>
            </a:lvl3pPr>
            <a:lvl4pPr marL="16002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明朝" panose="02020600040205080304" pitchFamily="18" charset="-128"/>
              </a:defRPr>
            </a:lvl4pPr>
            <a:lvl5pPr marL="20574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明朝" panose="02020600040205080304" pitchFamily="18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明朝" panose="02020600040205080304" pitchFamily="18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明朝" panose="02020600040205080304" pitchFamily="18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明朝" panose="02020600040205080304" pitchFamily="18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明朝" panose="02020600040205080304" pitchFamily="18" charset="-128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86224779-265D-42DC-A710-ACC2D5C506BE}" type="slidenum">
              <a:rPr lang="en-US" altLang="ja-JP">
                <a:ea typeface="ＭＳ Ｐゴシック" panose="020B0600070205080204" pitchFamily="50" charset="-128"/>
              </a:rPr>
              <a:pPr algn="r" eaLnBrk="1" hangingPunct="1">
                <a:spcBef>
                  <a:spcPct val="0"/>
                </a:spcBef>
              </a:pPr>
              <a:t>7</a:t>
            </a:fld>
            <a:endParaRPr lang="en-US" altLang="ja-JP">
              <a:ea typeface="ＭＳ Ｐゴシック" panose="020B0600070205080204" pitchFamily="50" charset="-128"/>
            </a:endParaRPr>
          </a:p>
        </p:txBody>
      </p:sp>
      <p:sp>
        <p:nvSpPr>
          <p:cNvPr id="501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18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09419" y="4702810"/>
            <a:ext cx="6214044" cy="5530216"/>
          </a:xfrm>
          <a:noFill/>
        </p:spPr>
        <p:txBody>
          <a:bodyPr/>
          <a:lstStyle/>
          <a:p>
            <a:pPr eaLnBrk="1" hangingPunct="1">
              <a:lnSpc>
                <a:spcPct val="90000"/>
              </a:lnSpc>
            </a:pPr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419846877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スライド イメージ プレースホルダ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92188" y="766763"/>
            <a:ext cx="5121275" cy="3840162"/>
          </a:xfrm>
          <a:ln/>
        </p:spPr>
      </p:sp>
      <p:sp>
        <p:nvSpPr>
          <p:cNvPr id="68611" name="ノート プレースホルダ 2"/>
          <p:cNvSpPr>
            <a:spLocks noGrp="1"/>
          </p:cNvSpPr>
          <p:nvPr>
            <p:ph type="body" idx="1"/>
          </p:nvPr>
        </p:nvSpPr>
        <p:spPr>
          <a:xfrm>
            <a:off x="709420" y="4861424"/>
            <a:ext cx="5683638" cy="4604697"/>
          </a:xfrm>
          <a:noFill/>
        </p:spPr>
        <p:txBody>
          <a:bodyPr lIns="95400" tIns="47698" rIns="95400" bIns="47698"/>
          <a:lstStyle/>
          <a:p>
            <a:endParaRPr lang="ja-JP" altLang="en-US" dirty="0"/>
          </a:p>
        </p:txBody>
      </p:sp>
      <p:sp>
        <p:nvSpPr>
          <p:cNvPr id="68612" name="スライド番号プレースホルダ 3"/>
          <p:cNvSpPr txBox="1">
            <a:spLocks noGrp="1"/>
          </p:cNvSpPr>
          <p:nvPr/>
        </p:nvSpPr>
        <p:spPr bwMode="auto">
          <a:xfrm>
            <a:off x="4021144" y="9719575"/>
            <a:ext cx="3079673" cy="5118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5400" tIns="47698" rIns="95400" bIns="47698" anchor="b"/>
          <a:lstStyle>
            <a:lvl1pPr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明朝" panose="02020600040205080304" pitchFamily="18" charset="-128"/>
              </a:defRPr>
            </a:lvl1pPr>
            <a:lvl2pPr marL="742950" indent="-28575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明朝" panose="02020600040205080304" pitchFamily="18" charset="-128"/>
              </a:defRPr>
            </a:lvl2pPr>
            <a:lvl3pPr marL="11430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明朝" panose="02020600040205080304" pitchFamily="18" charset="-128"/>
              </a:defRPr>
            </a:lvl3pPr>
            <a:lvl4pPr marL="16002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明朝" panose="02020600040205080304" pitchFamily="18" charset="-128"/>
              </a:defRPr>
            </a:lvl4pPr>
            <a:lvl5pPr marL="20574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明朝" panose="02020600040205080304" pitchFamily="18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明朝" panose="02020600040205080304" pitchFamily="18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明朝" panose="02020600040205080304" pitchFamily="18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明朝" panose="02020600040205080304" pitchFamily="18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明朝" panose="02020600040205080304" pitchFamily="18" charset="-128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D41014E6-DBB9-402B-B41F-C73F6A05C8F6}" type="slidenum">
              <a:rPr lang="en-US" altLang="ja-JP">
                <a:ea typeface="ＭＳ Ｐゴシック" panose="020B0600070205080204" pitchFamily="50" charset="-128"/>
              </a:rPr>
              <a:pPr algn="r" eaLnBrk="1" hangingPunct="1">
                <a:spcBef>
                  <a:spcPct val="0"/>
                </a:spcBef>
              </a:pPr>
              <a:t>8</a:t>
            </a:fld>
            <a:endParaRPr lang="en-US" altLang="ja-JP">
              <a:ea typeface="ＭＳ Ｐゴシック" panose="020B060007020508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80196500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7"/>
          <p:cNvSpPr txBox="1">
            <a:spLocks noGrp="1" noChangeArrowheads="1"/>
          </p:cNvSpPr>
          <p:nvPr/>
        </p:nvSpPr>
        <p:spPr bwMode="auto">
          <a:xfrm>
            <a:off x="4021144" y="9719575"/>
            <a:ext cx="3079673" cy="5118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5400" tIns="47698" rIns="95400" bIns="47698" anchor="b"/>
          <a:lstStyle>
            <a:lvl1pPr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明朝" panose="02020600040205080304" pitchFamily="18" charset="-128"/>
              </a:defRPr>
            </a:lvl1pPr>
            <a:lvl2pPr marL="742950" indent="-28575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明朝" panose="02020600040205080304" pitchFamily="18" charset="-128"/>
              </a:defRPr>
            </a:lvl2pPr>
            <a:lvl3pPr marL="11430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明朝" panose="02020600040205080304" pitchFamily="18" charset="-128"/>
              </a:defRPr>
            </a:lvl3pPr>
            <a:lvl4pPr marL="16002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明朝" panose="02020600040205080304" pitchFamily="18" charset="-128"/>
              </a:defRPr>
            </a:lvl4pPr>
            <a:lvl5pPr marL="20574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明朝" panose="02020600040205080304" pitchFamily="18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明朝" panose="02020600040205080304" pitchFamily="18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明朝" panose="02020600040205080304" pitchFamily="18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明朝" panose="02020600040205080304" pitchFamily="18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明朝" panose="02020600040205080304" pitchFamily="18" charset="-128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04D2936B-4BF2-4102-A924-04E602637939}" type="slidenum">
              <a:rPr lang="en-US" altLang="ja-JP">
                <a:ea typeface="ＭＳ Ｐゴシック" panose="020B0600070205080204" pitchFamily="50" charset="-128"/>
              </a:rPr>
              <a:pPr algn="r" eaLnBrk="1" hangingPunct="1">
                <a:spcBef>
                  <a:spcPct val="0"/>
                </a:spcBef>
              </a:pPr>
              <a:t>9</a:t>
            </a:fld>
            <a:endParaRPr lang="en-US" altLang="ja-JP">
              <a:ea typeface="ＭＳ Ｐゴシック" panose="020B0600070205080204" pitchFamily="50" charset="-128"/>
            </a:endParaRPr>
          </a:p>
        </p:txBody>
      </p:sp>
      <p:sp>
        <p:nvSpPr>
          <p:cNvPr id="706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6763"/>
            <a:ext cx="5121275" cy="3840162"/>
          </a:xfrm>
          <a:ln/>
        </p:spPr>
      </p:sp>
      <p:sp>
        <p:nvSpPr>
          <p:cNvPr id="7066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09420" y="4861424"/>
            <a:ext cx="5683638" cy="4604697"/>
          </a:xfrm>
          <a:noFill/>
        </p:spPr>
        <p:txBody>
          <a:bodyPr lIns="95400" tIns="47698" rIns="95400" bIns="47698"/>
          <a:lstStyle/>
          <a:p>
            <a:pPr eaLnBrk="1" hangingPunct="1"/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5675743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ja-JP" altLang="en-US"/>
              <a:t>マスタ サブタイトルの書式設定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341F4FD-5C0D-4577-BE1D-B15A42B47E56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5288179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E6E2B5-870C-47E5-AA11-1245A7C7236C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1055318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42F884-4302-4F6C-A987-DC41E598A689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03687028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コンテンツ プレースホルダ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89E5BE7-87D0-4CA0-BBF2-6BF4396FB5ED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5834128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861D7B-C2A8-4578-9A34-E1AF92CB09DF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2353109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DA31FD-142B-465E-8397-BA096D15D1DA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8724111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AE567C-4668-4AC3-9F42-0B55181DA0D7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7688002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9DA88B-BA7A-4E03-81B6-B4D3766C2D99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8378611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CF6436A-EA54-47B7-8377-EAD83A0A9D01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6557989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A37078-38A1-4956-B166-099A88526F46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0012679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39636B-B3E9-4470-99B6-B7F64473B0CA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5067532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ja-JP" altLang="en-US" noProof="0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55DA2D4-79F8-41A7-9234-D278E378A4DD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8444812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 タイトルの書式設定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spcBef>
                <a:spcPct val="0"/>
              </a:spcBef>
              <a:buFontTx/>
              <a:buNone/>
              <a:defRPr sz="1400" b="0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spcBef>
                <a:spcPct val="0"/>
              </a:spcBef>
              <a:buFontTx/>
              <a:buNone/>
              <a:defRPr sz="1400" b="0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spcBef>
                <a:spcPct val="0"/>
              </a:spcBef>
              <a:buFontTx/>
              <a:buNone/>
              <a:defRPr sz="1400"/>
            </a:lvl1pPr>
          </a:lstStyle>
          <a:p>
            <a:pPr>
              <a:defRPr/>
            </a:pPr>
            <a:fld id="{D7F650A5-618E-4F1B-9647-0277A0853600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pitchFamily="50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pitchFamily="50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pitchFamily="50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pitchFamily="50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pitchFamily="50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pitchFamily="50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pitchFamily="50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pitchFamily="50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wm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w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png"/><Relationship Id="rId5" Type="http://schemas.openxmlformats.org/officeDocument/2006/relationships/image" Target="../media/image23.jpeg"/><Relationship Id="rId4" Type="http://schemas.openxmlformats.org/officeDocument/2006/relationships/image" Target="../media/image2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8.png"/><Relationship Id="rId4" Type="http://schemas.openxmlformats.org/officeDocument/2006/relationships/image" Target="../media/image27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wm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w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4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8.jpeg"/><Relationship Id="rId5" Type="http://schemas.openxmlformats.org/officeDocument/2006/relationships/image" Target="../media/image37.jpeg"/><Relationship Id="rId4" Type="http://schemas.openxmlformats.org/officeDocument/2006/relationships/image" Target="../media/image36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0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5.jpeg"/><Relationship Id="rId4" Type="http://schemas.openxmlformats.org/officeDocument/2006/relationships/image" Target="../media/image44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5.jpeg"/><Relationship Id="rId4" Type="http://schemas.openxmlformats.org/officeDocument/2006/relationships/image" Target="../media/image47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5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5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5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1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3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2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7.jpeg"/><Relationship Id="rId4" Type="http://schemas.openxmlformats.org/officeDocument/2006/relationships/image" Target="../media/image56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1.jpeg"/><Relationship Id="rId5" Type="http://schemas.openxmlformats.org/officeDocument/2006/relationships/image" Target="../media/image60.jpeg"/><Relationship Id="rId4" Type="http://schemas.openxmlformats.org/officeDocument/2006/relationships/image" Target="../media/image59.jpe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5.jpeg"/><Relationship Id="rId5" Type="http://schemas.openxmlformats.org/officeDocument/2006/relationships/image" Target="../media/image64.jpeg"/><Relationship Id="rId4" Type="http://schemas.openxmlformats.org/officeDocument/2006/relationships/image" Target="../media/image63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jpe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w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w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w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w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ext Box 2"/>
          <p:cNvSpPr txBox="1">
            <a:spLocks noChangeArrowheads="1"/>
          </p:cNvSpPr>
          <p:nvPr/>
        </p:nvSpPr>
        <p:spPr bwMode="auto">
          <a:xfrm>
            <a:off x="-107950" y="1196975"/>
            <a:ext cx="8161338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ja-JP" altLang="en-US" sz="3600" b="1">
                <a:latin typeface="メイリオ" panose="020B0604030504040204" pitchFamily="50" charset="-128"/>
                <a:ea typeface="メイリオ" panose="020B0604030504040204" pitchFamily="50" charset="-128"/>
              </a:rPr>
              <a:t>～</a:t>
            </a:r>
            <a:r>
              <a:rPr lang="ja-JP" altLang="en-US" sz="3600" b="1">
                <a:solidFill>
                  <a:srgbClr val="0000FF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水の大切さ</a:t>
            </a:r>
            <a:r>
              <a:rPr lang="ja-JP" altLang="en-US" sz="3600" b="1">
                <a:latin typeface="メイリオ" panose="020B0604030504040204" pitchFamily="50" charset="-128"/>
                <a:ea typeface="メイリオ" panose="020B0604030504040204" pitchFamily="50" charset="-128"/>
              </a:rPr>
              <a:t>と</a:t>
            </a:r>
            <a:r>
              <a:rPr lang="ja-JP" altLang="en-US" sz="3600" b="1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下水道</a:t>
            </a:r>
            <a:r>
              <a:rPr lang="ja-JP" altLang="en-US" sz="3600" b="1">
                <a:latin typeface="メイリオ" panose="020B0604030504040204" pitchFamily="50" charset="-128"/>
                <a:ea typeface="メイリオ" panose="020B0604030504040204" pitchFamily="50" charset="-128"/>
              </a:rPr>
              <a:t>のはたらき～</a:t>
            </a:r>
          </a:p>
        </p:txBody>
      </p:sp>
      <p:sp>
        <p:nvSpPr>
          <p:cNvPr id="4099" name="Text Box 3"/>
          <p:cNvSpPr txBox="1">
            <a:spLocks noChangeArrowheads="1"/>
          </p:cNvSpPr>
          <p:nvPr/>
        </p:nvSpPr>
        <p:spPr bwMode="auto">
          <a:xfrm>
            <a:off x="4904234" y="6165850"/>
            <a:ext cx="424812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ja-JP" altLang="en-US" sz="24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茨城県土木部都市局下水道課</a:t>
            </a:r>
          </a:p>
        </p:txBody>
      </p:sp>
      <p:pic>
        <p:nvPicPr>
          <p:cNvPr id="4100" name="Picture 4" descr="type00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30893" y="2147130"/>
            <a:ext cx="3233720" cy="33901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1" name="Text Box 5"/>
          <p:cNvSpPr txBox="1">
            <a:spLocks noChangeArrowheads="1"/>
          </p:cNvSpPr>
          <p:nvPr/>
        </p:nvSpPr>
        <p:spPr bwMode="auto">
          <a:xfrm>
            <a:off x="236538" y="479425"/>
            <a:ext cx="8728075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ja-JP" altLang="en-US" sz="40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下水道出前講座</a:t>
            </a:r>
          </a:p>
        </p:txBody>
      </p:sp>
      <p:pic>
        <p:nvPicPr>
          <p:cNvPr id="4103" name="Picture 5" descr="brnd_logo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27984" y="6165850"/>
            <a:ext cx="476250" cy="46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図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9552" y="2064403"/>
            <a:ext cx="5059680" cy="378714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>
            <a:extLst>
              <a:ext uri="{FF2B5EF4-FFF2-40B4-BE49-F238E27FC236}">
                <a16:creationId xmlns:a16="http://schemas.microsoft.com/office/drawing/2014/main" id="{E898883F-78E2-FB52-0482-F90A982A05C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5822" y="1757928"/>
            <a:ext cx="2301240" cy="2956560"/>
          </a:xfrm>
          <a:prstGeom prst="rect">
            <a:avLst/>
          </a:prstGeom>
        </p:spPr>
      </p:pic>
      <p:sp>
        <p:nvSpPr>
          <p:cNvPr id="71682" name="AutoShape 11"/>
          <p:cNvSpPr>
            <a:spLocks noChangeArrowheads="1"/>
          </p:cNvSpPr>
          <p:nvPr/>
        </p:nvSpPr>
        <p:spPr bwMode="auto">
          <a:xfrm>
            <a:off x="225822" y="260226"/>
            <a:ext cx="3384550" cy="1296988"/>
          </a:xfrm>
          <a:prstGeom prst="roundRect">
            <a:avLst>
              <a:gd name="adj" fmla="val 16667"/>
            </a:avLst>
          </a:prstGeom>
          <a:solidFill>
            <a:srgbClr val="3366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ja-JP" altLang="en-US" sz="2800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茨城県内の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ja-JP" altLang="en-US" sz="2800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下水道マンホール</a:t>
            </a: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FD87DE34-96EA-6E9B-6260-F0F8CC324806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41968" y="0"/>
            <a:ext cx="4937760" cy="6858000"/>
          </a:xfrm>
          <a:prstGeom prst="rect">
            <a:avLst/>
          </a:prstGeom>
        </p:spPr>
      </p:pic>
      <p:pic>
        <p:nvPicPr>
          <p:cNvPr id="2" name="図 1">
            <a:extLst>
              <a:ext uri="{FF2B5EF4-FFF2-40B4-BE49-F238E27FC236}">
                <a16:creationId xmlns:a16="http://schemas.microsoft.com/office/drawing/2014/main" id="{323F4DBC-7BE3-224A-AD4B-6D2C056714F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86000" y="3496434"/>
            <a:ext cx="2286000" cy="310134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5778" name="Picture 32" descr="MCj04247800000[1]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075" y="287338"/>
            <a:ext cx="1062038" cy="1060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5779" name="Picture 1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1679575"/>
            <a:ext cx="8266112" cy="4776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5782" name="AutoShape 18"/>
          <p:cNvSpPr>
            <a:spLocks noChangeArrowheads="1"/>
          </p:cNvSpPr>
          <p:nvPr/>
        </p:nvSpPr>
        <p:spPr bwMode="auto">
          <a:xfrm>
            <a:off x="1437856" y="3762794"/>
            <a:ext cx="457200" cy="930275"/>
          </a:xfrm>
          <a:prstGeom prst="downArrow">
            <a:avLst>
              <a:gd name="adj1" fmla="val 28306"/>
              <a:gd name="adj2" fmla="val 62775"/>
            </a:avLst>
          </a:prstGeom>
          <a:solidFill>
            <a:srgbClr val="80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4127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algn="ctr" eaLnBrk="1" hangingPunct="1"/>
            <a:endParaRPr lang="ja-JP" altLang="en-US" sz="180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75783" name="AutoShape 20"/>
          <p:cNvSpPr>
            <a:spLocks noChangeArrowheads="1"/>
          </p:cNvSpPr>
          <p:nvPr/>
        </p:nvSpPr>
        <p:spPr bwMode="auto">
          <a:xfrm rot="-4907461">
            <a:off x="6150769" y="2823369"/>
            <a:ext cx="481013" cy="3190875"/>
          </a:xfrm>
          <a:prstGeom prst="downArrow">
            <a:avLst>
              <a:gd name="adj1" fmla="val 37056"/>
              <a:gd name="adj2" fmla="val 107981"/>
            </a:avLst>
          </a:prstGeom>
          <a:solidFill>
            <a:srgbClr val="80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4127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algn="ctr" eaLnBrk="1" hangingPunct="1"/>
            <a:endParaRPr lang="ja-JP" altLang="en-US" sz="180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75784" name="AutoShape 21"/>
          <p:cNvSpPr>
            <a:spLocks noChangeArrowheads="1"/>
          </p:cNvSpPr>
          <p:nvPr/>
        </p:nvSpPr>
        <p:spPr bwMode="auto">
          <a:xfrm rot="10800000">
            <a:off x="4276725" y="4170363"/>
            <a:ext cx="457200" cy="930275"/>
          </a:xfrm>
          <a:prstGeom prst="downArrow">
            <a:avLst>
              <a:gd name="adj1" fmla="val 28306"/>
              <a:gd name="adj2" fmla="val 62775"/>
            </a:avLst>
          </a:prstGeom>
          <a:solidFill>
            <a:srgbClr val="80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4127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rot="10800000"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algn="ctr" eaLnBrk="1" hangingPunct="1"/>
            <a:endParaRPr lang="ja-JP" altLang="en-US" sz="180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75785" name="AutoShape 22"/>
          <p:cNvSpPr>
            <a:spLocks noChangeArrowheads="1"/>
          </p:cNvSpPr>
          <p:nvPr/>
        </p:nvSpPr>
        <p:spPr bwMode="auto">
          <a:xfrm rot="10800000">
            <a:off x="7856538" y="3759200"/>
            <a:ext cx="455612" cy="930275"/>
          </a:xfrm>
          <a:prstGeom prst="downArrow">
            <a:avLst>
              <a:gd name="adj1" fmla="val 28306"/>
              <a:gd name="adj2" fmla="val 62994"/>
            </a:avLst>
          </a:prstGeom>
          <a:solidFill>
            <a:srgbClr val="80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4127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rot="10800000"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algn="ctr" eaLnBrk="1" hangingPunct="1"/>
            <a:endParaRPr lang="ja-JP" altLang="en-US" sz="180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75786" name="正方形/長方形 3"/>
          <p:cNvSpPr>
            <a:spLocks noChangeArrowheads="1"/>
          </p:cNvSpPr>
          <p:nvPr/>
        </p:nvSpPr>
        <p:spPr bwMode="auto">
          <a:xfrm>
            <a:off x="6227763" y="2397125"/>
            <a:ext cx="2651125" cy="1731963"/>
          </a:xfrm>
          <a:prstGeom prst="rect">
            <a:avLst/>
          </a:prstGeom>
          <a:noFill/>
          <a:ln w="41275" algn="ctr">
            <a:solidFill>
              <a:srgbClr val="FF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marL="342900" indent="-34290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algn="ctr" eaLnBrk="1" hangingPunct="1"/>
            <a:endParaRPr lang="ja-JP" altLang="en-US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75787" name="テキスト ボックス 17"/>
          <p:cNvSpPr txBox="1">
            <a:spLocks noChangeArrowheads="1"/>
          </p:cNvSpPr>
          <p:nvPr/>
        </p:nvSpPr>
        <p:spPr bwMode="auto">
          <a:xfrm>
            <a:off x="117475" y="3902075"/>
            <a:ext cx="1430338" cy="369888"/>
          </a:xfrm>
          <a:prstGeom prst="rect">
            <a:avLst/>
          </a:prstGeom>
          <a:solidFill>
            <a:schemeClr val="bg1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algn="ctr" eaLnBrk="1" hangingPunct="1">
              <a:buFontTx/>
              <a:buNone/>
            </a:pPr>
            <a:r>
              <a:rPr lang="ja-JP" altLang="en-US" sz="180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よごれた水</a:t>
            </a:r>
          </a:p>
        </p:txBody>
      </p:sp>
      <p:sp>
        <p:nvSpPr>
          <p:cNvPr id="75789" name="Rectangle 20"/>
          <p:cNvSpPr>
            <a:spLocks noChangeArrowheads="1"/>
          </p:cNvSpPr>
          <p:nvPr/>
        </p:nvSpPr>
        <p:spPr bwMode="auto">
          <a:xfrm>
            <a:off x="1331640" y="395288"/>
            <a:ext cx="8162812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4127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buFontTx/>
              <a:buNone/>
            </a:pPr>
            <a:r>
              <a:rPr lang="ja-JP" altLang="en-US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よごれた水</a:t>
            </a:r>
            <a:r>
              <a:rPr lang="en-US" altLang="ja-JP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(</a:t>
            </a:r>
            <a:r>
              <a:rPr lang="ja-JP" altLang="en-US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下水</a:t>
            </a:r>
            <a:r>
              <a:rPr lang="en-US" altLang="ja-JP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)</a:t>
            </a:r>
            <a:r>
              <a:rPr lang="ja-JP" altLang="en-US" dirty="0">
                <a:solidFill>
                  <a:schemeClr val="tx2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はどこで</a:t>
            </a:r>
            <a:r>
              <a:rPr lang="ja-JP" altLang="en-US" dirty="0">
                <a:solidFill>
                  <a:srgbClr val="0000FF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きれい</a:t>
            </a:r>
            <a:r>
              <a:rPr lang="ja-JP" altLang="en-US" dirty="0">
                <a:solidFill>
                  <a:schemeClr val="tx2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にする？</a:t>
            </a:r>
          </a:p>
        </p:txBody>
      </p:sp>
      <p:sp>
        <p:nvSpPr>
          <p:cNvPr id="75790" name="AutoShape 19"/>
          <p:cNvSpPr>
            <a:spLocks noChangeArrowheads="1"/>
          </p:cNvSpPr>
          <p:nvPr/>
        </p:nvSpPr>
        <p:spPr bwMode="auto">
          <a:xfrm rot="-4907461">
            <a:off x="2782094" y="3577566"/>
            <a:ext cx="481013" cy="2473325"/>
          </a:xfrm>
          <a:prstGeom prst="downArrow">
            <a:avLst>
              <a:gd name="adj1" fmla="val 37056"/>
              <a:gd name="adj2" fmla="val 83699"/>
            </a:avLst>
          </a:prstGeom>
          <a:solidFill>
            <a:srgbClr val="80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4127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algn="ctr" eaLnBrk="1" hangingPunct="1"/>
            <a:endParaRPr lang="ja-JP" altLang="en-US" sz="180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75791" name="Rectangle 20"/>
          <p:cNvSpPr>
            <a:spLocks noChangeArrowheads="1"/>
          </p:cNvSpPr>
          <p:nvPr/>
        </p:nvSpPr>
        <p:spPr bwMode="auto">
          <a:xfrm>
            <a:off x="1547813" y="1095375"/>
            <a:ext cx="510909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4127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buFontTx/>
              <a:buNone/>
            </a:pPr>
            <a:r>
              <a:rPr lang="ja-JP" altLang="en-US" sz="2400" dirty="0">
                <a:solidFill>
                  <a:schemeClr val="tx2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◆下水道には</a:t>
            </a:r>
            <a:r>
              <a:rPr lang="ja-JP" altLang="en-US" sz="2400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何を流しても</a:t>
            </a:r>
            <a:r>
              <a:rPr lang="ja-JP" altLang="en-US" sz="2400" dirty="0">
                <a:solidFill>
                  <a:schemeClr val="tx2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良いの？</a:t>
            </a:r>
          </a:p>
        </p:txBody>
      </p:sp>
      <p:sp>
        <p:nvSpPr>
          <p:cNvPr id="75792" name="Rectangle 31"/>
          <p:cNvSpPr>
            <a:spLocks noChangeArrowheads="1"/>
          </p:cNvSpPr>
          <p:nvPr/>
        </p:nvSpPr>
        <p:spPr bwMode="auto">
          <a:xfrm>
            <a:off x="6327775" y="2133600"/>
            <a:ext cx="2487613" cy="525463"/>
          </a:xfrm>
          <a:prstGeom prst="rect">
            <a:avLst/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 anchor="ctr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ja-JP" altLang="en-US" sz="2800" b="1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下水しょ理場</a:t>
            </a:r>
          </a:p>
        </p:txBody>
      </p:sp>
      <p:sp>
        <p:nvSpPr>
          <p:cNvPr id="18" name="AutoShape 25"/>
          <p:cNvSpPr>
            <a:spLocks noChangeArrowheads="1"/>
          </p:cNvSpPr>
          <p:nvPr/>
        </p:nvSpPr>
        <p:spPr bwMode="auto">
          <a:xfrm>
            <a:off x="478292" y="5180587"/>
            <a:ext cx="1693906" cy="578882"/>
          </a:xfrm>
          <a:prstGeom prst="wedgeRoundRectCallout">
            <a:avLst>
              <a:gd name="adj1" fmla="val 49642"/>
              <a:gd name="adj2" fmla="val -94038"/>
              <a:gd name="adj3" fmla="val 16667"/>
            </a:avLst>
          </a:prstGeom>
          <a:solidFill>
            <a:srgbClr val="FF0000"/>
          </a:solidFill>
          <a:ln w="41275" algn="ctr">
            <a:solidFill>
              <a:srgbClr val="FF0000"/>
            </a:solidFill>
            <a:miter lim="800000"/>
            <a:headEnd/>
            <a:tailEnd/>
          </a:ln>
        </p:spPr>
        <p:txBody>
          <a:bodyPr wrap="square" anchor="ctr"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algn="ctr" eaLnBrk="1" hangingPunct="1">
              <a:buFontTx/>
              <a:buNone/>
            </a:pPr>
            <a:r>
              <a:rPr lang="ja-JP" altLang="en-US" sz="2800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下水道管</a:t>
            </a:r>
          </a:p>
        </p:txBody>
      </p:sp>
      <p:sp>
        <p:nvSpPr>
          <p:cNvPr id="19" name="テキスト ボックス 18"/>
          <p:cNvSpPr txBox="1"/>
          <p:nvPr/>
        </p:nvSpPr>
        <p:spPr>
          <a:xfrm>
            <a:off x="586902" y="5102553"/>
            <a:ext cx="1736373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ja-JP" altLang="en-US" sz="1100" b="1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げ　　すい　どう　かん</a:t>
            </a:r>
            <a:endParaRPr kumimoji="1" lang="ja-JP" altLang="en-US" sz="1100" b="1" dirty="0">
              <a:solidFill>
                <a:schemeClr val="bg1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Text Box 2"/>
          <p:cNvSpPr txBox="1">
            <a:spLocks noChangeArrowheads="1"/>
          </p:cNvSpPr>
          <p:nvPr/>
        </p:nvSpPr>
        <p:spPr bwMode="auto">
          <a:xfrm>
            <a:off x="611188" y="1412875"/>
            <a:ext cx="813752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ja-JP" altLang="en-US" sz="2800" b="1">
                <a:solidFill>
                  <a:srgbClr val="0066FF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下水道に</a:t>
            </a:r>
            <a:r>
              <a:rPr lang="ja-JP" altLang="en-US" sz="2800" b="1" u="sng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流しても良いもの</a:t>
            </a:r>
            <a:r>
              <a:rPr lang="ja-JP" altLang="en-US" sz="2800" b="1">
                <a:solidFill>
                  <a:srgbClr val="0066FF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はどれですか？</a:t>
            </a:r>
          </a:p>
        </p:txBody>
      </p:sp>
      <p:sp>
        <p:nvSpPr>
          <p:cNvPr id="77827" name="Text Box 4"/>
          <p:cNvSpPr txBox="1">
            <a:spLocks noChangeArrowheads="1"/>
          </p:cNvSpPr>
          <p:nvPr/>
        </p:nvSpPr>
        <p:spPr bwMode="auto">
          <a:xfrm>
            <a:off x="539750" y="2492896"/>
            <a:ext cx="813752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2800" b="1" dirty="0">
                <a:solidFill>
                  <a:srgbClr val="008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①</a:t>
            </a:r>
            <a:r>
              <a:rPr lang="ja-JP" altLang="en-US" sz="2800" b="1" dirty="0">
                <a:solidFill>
                  <a:srgbClr val="008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　ティッシュペーパー</a:t>
            </a:r>
          </a:p>
        </p:txBody>
      </p:sp>
      <p:sp>
        <p:nvSpPr>
          <p:cNvPr id="77828" name="AutoShape 5"/>
          <p:cNvSpPr>
            <a:spLocks noChangeArrowheads="1"/>
          </p:cNvSpPr>
          <p:nvPr/>
        </p:nvSpPr>
        <p:spPr bwMode="auto">
          <a:xfrm>
            <a:off x="323850" y="260350"/>
            <a:ext cx="1800225" cy="720725"/>
          </a:xfrm>
          <a:prstGeom prst="roundRect">
            <a:avLst>
              <a:gd name="adj" fmla="val 16667"/>
            </a:avLst>
          </a:prstGeom>
          <a:solidFill>
            <a:srgbClr val="FF66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ja-JP" altLang="en-US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クイズ　</a:t>
            </a:r>
          </a:p>
        </p:txBody>
      </p:sp>
      <p:pic>
        <p:nvPicPr>
          <p:cNvPr id="77829" name="Picture 6" descr="ティッシュ２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1188" y="4818516"/>
            <a:ext cx="2257921" cy="1692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7830" name="Picture 7" descr="トイレット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868144" y="4818516"/>
            <a:ext cx="2334490" cy="17517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図 2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72200" y="2290199"/>
            <a:ext cx="1996397" cy="21190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 descr="https://4.bp.blogspot.com/-py9J2UuXP6U/W95-A6I1sRI/AAAAAAABP6w/G5mdNw2gPvM_0eUXiJpvH4E1lcAE43ZXwCLcBGAs/s800/test_touan_naname_0ten.pn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491880" y="4709465"/>
            <a:ext cx="1968500" cy="20899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 Box 4"/>
          <p:cNvSpPr txBox="1">
            <a:spLocks noChangeArrowheads="1"/>
          </p:cNvSpPr>
          <p:nvPr/>
        </p:nvSpPr>
        <p:spPr bwMode="auto">
          <a:xfrm>
            <a:off x="539749" y="3186961"/>
            <a:ext cx="813752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ja-JP" altLang="en-US" sz="2800" b="1" dirty="0">
                <a:solidFill>
                  <a:srgbClr val="0000FF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②　悪い点数のテストの答案</a:t>
            </a:r>
          </a:p>
        </p:txBody>
      </p:sp>
      <p:sp>
        <p:nvSpPr>
          <p:cNvPr id="12" name="Text Box 4"/>
          <p:cNvSpPr txBox="1">
            <a:spLocks noChangeArrowheads="1"/>
          </p:cNvSpPr>
          <p:nvPr/>
        </p:nvSpPr>
        <p:spPr bwMode="auto">
          <a:xfrm>
            <a:off x="534242" y="3881026"/>
            <a:ext cx="813752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ja-JP" altLang="en-US" sz="28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③　トイレットペーパー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Text Box 17"/>
          <p:cNvSpPr txBox="1">
            <a:spLocks noChangeArrowheads="1"/>
          </p:cNvSpPr>
          <p:nvPr/>
        </p:nvSpPr>
        <p:spPr bwMode="auto">
          <a:xfrm>
            <a:off x="782638" y="5589588"/>
            <a:ext cx="7596187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4127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algn="ctr" eaLnBrk="1" hangingPunct="1">
              <a:buFontTx/>
              <a:buNone/>
            </a:pPr>
            <a:r>
              <a:rPr lang="ja-JP" altLang="en-US" sz="1800" b="1">
                <a:latin typeface="メイリオ" panose="020B0604030504040204" pitchFamily="50" charset="-128"/>
                <a:ea typeface="メイリオ" panose="020B0604030504040204" pitchFamily="50" charset="-128"/>
              </a:rPr>
              <a:t>トイレットペーパーとティッシュペーパーは，どんな違いがあるの？？</a:t>
            </a:r>
          </a:p>
        </p:txBody>
      </p:sp>
      <p:sp>
        <p:nvSpPr>
          <p:cNvPr id="83971" name="テキスト ボックス 3"/>
          <p:cNvSpPr txBox="1">
            <a:spLocks noChangeArrowheads="1"/>
          </p:cNvSpPr>
          <p:nvPr/>
        </p:nvSpPr>
        <p:spPr bwMode="auto">
          <a:xfrm>
            <a:off x="503238" y="1546225"/>
            <a:ext cx="3673475" cy="522288"/>
          </a:xfrm>
          <a:prstGeom prst="rect">
            <a:avLst/>
          </a:prstGeom>
          <a:solidFill>
            <a:schemeClr val="bg1"/>
          </a:solidFill>
          <a:ln w="25400" algn="ctr">
            <a:solidFill>
              <a:schemeClr val="accent2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algn="ctr" eaLnBrk="1" hangingPunct="1">
              <a:buFontTx/>
              <a:buNone/>
            </a:pPr>
            <a:r>
              <a:rPr lang="ja-JP" altLang="en-US" sz="2800" b="1" dirty="0">
                <a:solidFill>
                  <a:srgbClr val="FF505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トイレットペーパー</a:t>
            </a:r>
          </a:p>
        </p:txBody>
      </p:sp>
      <p:sp>
        <p:nvSpPr>
          <p:cNvPr id="83972" name="テキスト ボックス 7"/>
          <p:cNvSpPr txBox="1">
            <a:spLocks noChangeArrowheads="1"/>
          </p:cNvSpPr>
          <p:nvPr/>
        </p:nvSpPr>
        <p:spPr bwMode="auto">
          <a:xfrm>
            <a:off x="5008563" y="1546225"/>
            <a:ext cx="3670300" cy="522288"/>
          </a:xfrm>
          <a:prstGeom prst="rect">
            <a:avLst/>
          </a:prstGeom>
          <a:solidFill>
            <a:schemeClr val="bg1"/>
          </a:solidFill>
          <a:ln w="25400" algn="ctr">
            <a:solidFill>
              <a:schemeClr val="accent2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algn="ctr" eaLnBrk="1" hangingPunct="1">
              <a:buFontTx/>
              <a:buNone/>
            </a:pPr>
            <a:r>
              <a:rPr lang="ja-JP" altLang="en-US" sz="2800" b="1">
                <a:solidFill>
                  <a:srgbClr val="0066FF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ティッシュペーパー</a:t>
            </a:r>
          </a:p>
        </p:txBody>
      </p:sp>
      <p:pic>
        <p:nvPicPr>
          <p:cNvPr id="83973" name="Picture 4" descr="C:\Users\komuro\Desktop\出前講座（実験結果）\P9290158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7950" y="2133600"/>
            <a:ext cx="4416425" cy="3311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3974" name="Picture 5" descr="C:\Users\komuro\Desktop\出前講座（実験結果）\P9290159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35500" y="2133600"/>
            <a:ext cx="4416425" cy="3311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3977" name="AutoShape 6"/>
          <p:cNvSpPr>
            <a:spLocks noChangeArrowheads="1"/>
          </p:cNvSpPr>
          <p:nvPr/>
        </p:nvSpPr>
        <p:spPr bwMode="auto">
          <a:xfrm>
            <a:off x="3246438" y="476250"/>
            <a:ext cx="2519362" cy="647700"/>
          </a:xfrm>
          <a:prstGeom prst="roundRect">
            <a:avLst>
              <a:gd name="adj" fmla="val 16667"/>
            </a:avLst>
          </a:prstGeom>
          <a:solidFill>
            <a:srgbClr val="33CC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ja-JP" altLang="en-US" sz="280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実験</a:t>
            </a:r>
          </a:p>
        </p:txBody>
      </p:sp>
      <p:sp>
        <p:nvSpPr>
          <p:cNvPr id="83978" name="テキスト ボックス 2"/>
          <p:cNvSpPr txBox="1">
            <a:spLocks noChangeArrowheads="1"/>
          </p:cNvSpPr>
          <p:nvPr/>
        </p:nvSpPr>
        <p:spPr bwMode="auto">
          <a:xfrm>
            <a:off x="1557338" y="3014663"/>
            <a:ext cx="1730375" cy="52387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algn="ctr" eaLnBrk="1" hangingPunct="1">
              <a:buFontTx/>
              <a:buNone/>
            </a:pPr>
            <a:r>
              <a:rPr lang="ja-JP" altLang="en-US" sz="28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とけた</a:t>
            </a:r>
          </a:p>
        </p:txBody>
      </p:sp>
      <p:sp>
        <p:nvSpPr>
          <p:cNvPr id="83979" name="テキスト ボックス 15"/>
          <p:cNvSpPr txBox="1">
            <a:spLocks noChangeArrowheads="1"/>
          </p:cNvSpPr>
          <p:nvPr/>
        </p:nvSpPr>
        <p:spPr bwMode="auto">
          <a:xfrm>
            <a:off x="5765800" y="2994025"/>
            <a:ext cx="2054225" cy="522288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algn="ctr" eaLnBrk="1" hangingPunct="1">
              <a:buFontTx/>
              <a:buNone/>
            </a:pPr>
            <a:r>
              <a:rPr lang="ja-JP" altLang="en-US" sz="28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とけない</a:t>
            </a:r>
          </a:p>
        </p:txBody>
      </p:sp>
      <p:sp>
        <p:nvSpPr>
          <p:cNvPr id="83980" name="テキスト ボックス 14"/>
          <p:cNvSpPr txBox="1">
            <a:spLocks noChangeArrowheads="1"/>
          </p:cNvSpPr>
          <p:nvPr/>
        </p:nvSpPr>
        <p:spPr bwMode="auto">
          <a:xfrm>
            <a:off x="5264150" y="4624388"/>
            <a:ext cx="3057525" cy="523875"/>
          </a:xfrm>
          <a:prstGeom prst="rect">
            <a:avLst/>
          </a:prstGeom>
          <a:solidFill>
            <a:schemeClr val="bg1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algn="ctr" eaLnBrk="1" hangingPunct="1">
              <a:buFontTx/>
              <a:buNone/>
            </a:pPr>
            <a:r>
              <a:rPr lang="ja-JP" altLang="en-US" sz="280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下水道がつまる！</a:t>
            </a:r>
          </a:p>
        </p:txBody>
      </p:sp>
      <p:sp>
        <p:nvSpPr>
          <p:cNvPr id="83981" name="下矢印 1"/>
          <p:cNvSpPr>
            <a:spLocks noChangeArrowheads="1"/>
          </p:cNvSpPr>
          <p:nvPr/>
        </p:nvSpPr>
        <p:spPr bwMode="auto">
          <a:xfrm>
            <a:off x="6516688" y="3789363"/>
            <a:ext cx="503237" cy="647700"/>
          </a:xfrm>
          <a:prstGeom prst="downArrow">
            <a:avLst>
              <a:gd name="adj1" fmla="val 50000"/>
              <a:gd name="adj2" fmla="val 50076"/>
            </a:avLst>
          </a:prstGeom>
          <a:solidFill>
            <a:schemeClr val="bg1"/>
          </a:solidFill>
          <a:ln w="38100" cap="rnd" algn="ctr">
            <a:solidFill>
              <a:schemeClr val="tx1"/>
            </a:solidFill>
            <a:round/>
            <a:headEnd/>
            <a:tailEnd type="arrow" w="med" len="med"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algn="ctr" eaLnBrk="1" hangingPunct="1">
              <a:buFontTx/>
              <a:buNone/>
            </a:pPr>
            <a:endParaRPr lang="ja-JP" altLang="en-US" sz="2800" b="1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397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39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39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397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39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39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1000"/>
                                        <p:tgtEl>
                                          <p:spTgt spid="839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1000"/>
                                        <p:tgtEl>
                                          <p:spTgt spid="839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3978" grpId="0" animBg="1"/>
      <p:bldP spid="83979" grpId="0" animBg="1"/>
      <p:bldP spid="83980" grpId="0" animBg="1"/>
      <p:bldP spid="83981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Text Box 2"/>
          <p:cNvSpPr txBox="1">
            <a:spLocks noChangeArrowheads="1"/>
          </p:cNvSpPr>
          <p:nvPr/>
        </p:nvSpPr>
        <p:spPr bwMode="auto">
          <a:xfrm>
            <a:off x="611188" y="1412875"/>
            <a:ext cx="813752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ja-JP" altLang="en-US" sz="2800" b="1">
                <a:solidFill>
                  <a:srgbClr val="0066FF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下水道に</a:t>
            </a:r>
            <a:r>
              <a:rPr lang="ja-JP" altLang="en-US" sz="2800" b="1" u="sng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流しても良いもの</a:t>
            </a:r>
            <a:r>
              <a:rPr lang="ja-JP" altLang="en-US" sz="2800" b="1">
                <a:solidFill>
                  <a:srgbClr val="0066FF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はどれですか？</a:t>
            </a:r>
          </a:p>
        </p:txBody>
      </p:sp>
      <p:sp>
        <p:nvSpPr>
          <p:cNvPr id="77827" name="Text Box 4"/>
          <p:cNvSpPr txBox="1">
            <a:spLocks noChangeArrowheads="1"/>
          </p:cNvSpPr>
          <p:nvPr/>
        </p:nvSpPr>
        <p:spPr bwMode="auto">
          <a:xfrm>
            <a:off x="539750" y="2492896"/>
            <a:ext cx="8137525" cy="1922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2800" b="1" dirty="0">
                <a:solidFill>
                  <a:srgbClr val="008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①</a:t>
            </a:r>
            <a:r>
              <a:rPr lang="ja-JP" altLang="en-US" sz="2800" b="1" dirty="0">
                <a:solidFill>
                  <a:srgbClr val="008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　ティッシュペーパー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ja-JP" altLang="en-US" sz="1800" b="1" dirty="0">
              <a:solidFill>
                <a:srgbClr val="0066FF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ja-JP" altLang="en-US" sz="2800" b="1" dirty="0">
                <a:solidFill>
                  <a:srgbClr val="0000FF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②　悪い点数のテストの答案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ja-JP" altLang="en-US" sz="1800" b="1" dirty="0">
              <a:solidFill>
                <a:srgbClr val="0066FF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ja-JP" altLang="en-US" sz="28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③　トイレットペーパー</a:t>
            </a:r>
          </a:p>
        </p:txBody>
      </p:sp>
      <p:sp>
        <p:nvSpPr>
          <p:cNvPr id="77828" name="AutoShape 5"/>
          <p:cNvSpPr>
            <a:spLocks noChangeArrowheads="1"/>
          </p:cNvSpPr>
          <p:nvPr/>
        </p:nvSpPr>
        <p:spPr bwMode="auto">
          <a:xfrm>
            <a:off x="323850" y="260350"/>
            <a:ext cx="1800225" cy="720725"/>
          </a:xfrm>
          <a:prstGeom prst="roundRect">
            <a:avLst>
              <a:gd name="adj" fmla="val 16667"/>
            </a:avLst>
          </a:prstGeom>
          <a:solidFill>
            <a:srgbClr val="FF66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ja-JP" altLang="en-US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クイズ　</a:t>
            </a:r>
          </a:p>
        </p:txBody>
      </p:sp>
      <p:pic>
        <p:nvPicPr>
          <p:cNvPr id="16" name="図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72200" y="2290199"/>
            <a:ext cx="1996397" cy="21190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9" name="Group 22"/>
          <p:cNvGrpSpPr>
            <a:grpSpLocks/>
          </p:cNvGrpSpPr>
          <p:nvPr/>
        </p:nvGrpSpPr>
        <p:grpSpPr bwMode="auto">
          <a:xfrm>
            <a:off x="236662" y="2089323"/>
            <a:ext cx="1152525" cy="2563813"/>
            <a:chOff x="158" y="1396"/>
            <a:chExt cx="726" cy="1615"/>
          </a:xfrm>
        </p:grpSpPr>
        <p:sp>
          <p:nvSpPr>
            <p:cNvPr id="10" name="Text Box 19"/>
            <p:cNvSpPr txBox="1">
              <a:spLocks noChangeArrowheads="1"/>
            </p:cNvSpPr>
            <p:nvPr/>
          </p:nvSpPr>
          <p:spPr bwMode="auto">
            <a:xfrm>
              <a:off x="181" y="2377"/>
              <a:ext cx="673" cy="63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39700" algn="ctr">
                  <a:solidFill>
                    <a:srgbClr val="FF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marL="342900" indent="-342900"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9pPr>
            </a:lstStyle>
            <a:p>
              <a:pPr algn="ctr" eaLnBrk="1" hangingPunct="1">
                <a:buFontTx/>
                <a:buNone/>
              </a:pPr>
              <a:r>
                <a:rPr lang="ja-JP" altLang="en-US" sz="6000" dirty="0">
                  <a:solidFill>
                    <a:srgbClr val="FF0000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○</a:t>
              </a:r>
            </a:p>
          </p:txBody>
        </p:sp>
        <p:sp>
          <p:nvSpPr>
            <p:cNvPr id="11" name="Text Box 20"/>
            <p:cNvSpPr txBox="1">
              <a:spLocks noChangeArrowheads="1"/>
            </p:cNvSpPr>
            <p:nvPr/>
          </p:nvSpPr>
          <p:spPr bwMode="auto">
            <a:xfrm>
              <a:off x="176" y="1836"/>
              <a:ext cx="673" cy="82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39700" algn="ctr">
                  <a:solidFill>
                    <a:srgbClr val="FF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marL="342900" indent="-342900"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9pPr>
            </a:lstStyle>
            <a:p>
              <a:pPr algn="ctr" eaLnBrk="1" hangingPunct="1">
                <a:buFontTx/>
                <a:buNone/>
              </a:pPr>
              <a:r>
                <a:rPr lang="en-US" altLang="ja-JP" sz="8000">
                  <a:solidFill>
                    <a:srgbClr val="FF0000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×</a:t>
              </a:r>
            </a:p>
          </p:txBody>
        </p:sp>
        <p:sp>
          <p:nvSpPr>
            <p:cNvPr id="12" name="Text Box 21"/>
            <p:cNvSpPr txBox="1">
              <a:spLocks noChangeArrowheads="1"/>
            </p:cNvSpPr>
            <p:nvPr/>
          </p:nvSpPr>
          <p:spPr bwMode="auto">
            <a:xfrm>
              <a:off x="158" y="1396"/>
              <a:ext cx="726" cy="82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39700" algn="ctr">
                  <a:solidFill>
                    <a:srgbClr val="FF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marL="342900" indent="-342900"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9pPr>
            </a:lstStyle>
            <a:p>
              <a:pPr algn="ctr" eaLnBrk="1" hangingPunct="1">
                <a:buFontTx/>
                <a:buNone/>
              </a:pPr>
              <a:r>
                <a:rPr lang="en-US" altLang="ja-JP" sz="8000">
                  <a:solidFill>
                    <a:srgbClr val="FF0000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×</a:t>
              </a:r>
            </a:p>
          </p:txBody>
        </p:sp>
      </p:grpSp>
      <p:grpSp>
        <p:nvGrpSpPr>
          <p:cNvPr id="2" name="グループ化 1"/>
          <p:cNvGrpSpPr/>
          <p:nvPr/>
        </p:nvGrpSpPr>
        <p:grpSpPr>
          <a:xfrm>
            <a:off x="4482066" y="3789040"/>
            <a:ext cx="4266647" cy="2896207"/>
            <a:chOff x="4782747" y="3845161"/>
            <a:chExt cx="4266647" cy="2896207"/>
          </a:xfrm>
        </p:grpSpPr>
        <p:pic>
          <p:nvPicPr>
            <p:cNvPr id="13" name="Picture 5" descr="使い方01"/>
            <p:cNvPicPr>
              <a:picLocks noChangeAspect="1" noChangeArrowheads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82747" y="3845161"/>
              <a:ext cx="4253749" cy="28962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" name="図 13"/>
            <p:cNvPicPr>
              <a:picLocks noChangeAspect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111142" y="4971504"/>
              <a:ext cx="938252" cy="993443"/>
            </a:xfrm>
            <a:prstGeom prst="rect">
              <a:avLst/>
            </a:prstGeom>
          </p:spPr>
        </p:pic>
        <p:sp>
          <p:nvSpPr>
            <p:cNvPr id="15" name="フリーフォーム 14"/>
            <p:cNvSpPr/>
            <p:nvPr/>
          </p:nvSpPr>
          <p:spPr bwMode="auto">
            <a:xfrm>
              <a:off x="8362950" y="4829175"/>
              <a:ext cx="619125" cy="547688"/>
            </a:xfrm>
            <a:custGeom>
              <a:avLst/>
              <a:gdLst>
                <a:gd name="connsiteX0" fmla="*/ 0 w 619125"/>
                <a:gd name="connsiteY0" fmla="*/ 228600 h 547688"/>
                <a:gd name="connsiteX1" fmla="*/ 409575 w 619125"/>
                <a:gd name="connsiteY1" fmla="*/ 547688 h 547688"/>
                <a:gd name="connsiteX2" fmla="*/ 619125 w 619125"/>
                <a:gd name="connsiteY2" fmla="*/ 280988 h 547688"/>
                <a:gd name="connsiteX3" fmla="*/ 257175 w 619125"/>
                <a:gd name="connsiteY3" fmla="*/ 0 h 547688"/>
                <a:gd name="connsiteX4" fmla="*/ 0 w 619125"/>
                <a:gd name="connsiteY4" fmla="*/ 228600 h 5476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19125" h="547688">
                  <a:moveTo>
                    <a:pt x="0" y="228600"/>
                  </a:moveTo>
                  <a:lnTo>
                    <a:pt x="409575" y="547688"/>
                  </a:lnTo>
                  <a:lnTo>
                    <a:pt x="619125" y="280988"/>
                  </a:lnTo>
                  <a:lnTo>
                    <a:pt x="257175" y="0"/>
                  </a:lnTo>
                  <a:lnTo>
                    <a:pt x="0" y="228600"/>
                  </a:lnTo>
                  <a:close/>
                </a:path>
              </a:pathLst>
            </a:custGeom>
            <a:solidFill>
              <a:srgbClr val="DA0000"/>
            </a:solidFill>
            <a:ln w="38100" cap="rnd" algn="ctr">
              <a:solidFill>
                <a:srgbClr val="DA0000"/>
              </a:solidFill>
              <a:round/>
              <a:headEnd/>
              <a:tailEnd type="arrow" w="med" len="med"/>
            </a:ln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342900" marR="0" indent="-342900" algn="ct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Char char="•"/>
                <a:tabLst/>
              </a:pPr>
              <a:endParaRPr kumimoji="1" lang="ja-JP" altLang="en-US" sz="3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pitchFamily="50" charset="-128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3202631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8306" name="Picture 32" descr="MCj04247800000[1]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075" y="287338"/>
            <a:ext cx="1062038" cy="1060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8307" name="Picture 1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1679575"/>
            <a:ext cx="8266112" cy="4776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8310" name="AutoShape 18"/>
          <p:cNvSpPr>
            <a:spLocks noChangeArrowheads="1"/>
          </p:cNvSpPr>
          <p:nvPr/>
        </p:nvSpPr>
        <p:spPr bwMode="auto">
          <a:xfrm>
            <a:off x="1403350" y="3797300"/>
            <a:ext cx="457200" cy="930275"/>
          </a:xfrm>
          <a:prstGeom prst="downArrow">
            <a:avLst>
              <a:gd name="adj1" fmla="val 28306"/>
              <a:gd name="adj2" fmla="val 62775"/>
            </a:avLst>
          </a:prstGeom>
          <a:solidFill>
            <a:srgbClr val="80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4127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algn="ctr" eaLnBrk="1" hangingPunct="1"/>
            <a:endParaRPr lang="ja-JP" altLang="en-US" sz="180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98311" name="AutoShape 20"/>
          <p:cNvSpPr>
            <a:spLocks noChangeArrowheads="1"/>
          </p:cNvSpPr>
          <p:nvPr/>
        </p:nvSpPr>
        <p:spPr bwMode="auto">
          <a:xfrm rot="-4907461">
            <a:off x="6150769" y="2823369"/>
            <a:ext cx="481013" cy="3190875"/>
          </a:xfrm>
          <a:prstGeom prst="downArrow">
            <a:avLst>
              <a:gd name="adj1" fmla="val 37056"/>
              <a:gd name="adj2" fmla="val 107981"/>
            </a:avLst>
          </a:prstGeom>
          <a:solidFill>
            <a:srgbClr val="80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4127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algn="ctr" eaLnBrk="1" hangingPunct="1"/>
            <a:endParaRPr lang="ja-JP" altLang="en-US" sz="180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98312" name="AutoShape 21"/>
          <p:cNvSpPr>
            <a:spLocks noChangeArrowheads="1"/>
          </p:cNvSpPr>
          <p:nvPr/>
        </p:nvSpPr>
        <p:spPr bwMode="auto">
          <a:xfrm rot="10800000">
            <a:off x="4276725" y="4170363"/>
            <a:ext cx="457200" cy="930275"/>
          </a:xfrm>
          <a:prstGeom prst="downArrow">
            <a:avLst>
              <a:gd name="adj1" fmla="val 28306"/>
              <a:gd name="adj2" fmla="val 62775"/>
            </a:avLst>
          </a:prstGeom>
          <a:solidFill>
            <a:srgbClr val="80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4127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rot="10800000"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algn="ctr" eaLnBrk="1" hangingPunct="1"/>
            <a:endParaRPr lang="ja-JP" altLang="en-US" sz="180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98313" name="AutoShape 22"/>
          <p:cNvSpPr>
            <a:spLocks noChangeArrowheads="1"/>
          </p:cNvSpPr>
          <p:nvPr/>
        </p:nvSpPr>
        <p:spPr bwMode="auto">
          <a:xfrm rot="10800000">
            <a:off x="7856538" y="3759200"/>
            <a:ext cx="455612" cy="930275"/>
          </a:xfrm>
          <a:prstGeom prst="downArrow">
            <a:avLst>
              <a:gd name="adj1" fmla="val 28306"/>
              <a:gd name="adj2" fmla="val 62994"/>
            </a:avLst>
          </a:prstGeom>
          <a:solidFill>
            <a:srgbClr val="80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4127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rot="10800000"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algn="ctr" eaLnBrk="1" hangingPunct="1"/>
            <a:endParaRPr lang="ja-JP" altLang="en-US" sz="180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98314" name="正方形/長方形 3"/>
          <p:cNvSpPr>
            <a:spLocks noChangeArrowheads="1"/>
          </p:cNvSpPr>
          <p:nvPr/>
        </p:nvSpPr>
        <p:spPr bwMode="auto">
          <a:xfrm>
            <a:off x="6227763" y="2397125"/>
            <a:ext cx="2651125" cy="1731963"/>
          </a:xfrm>
          <a:prstGeom prst="rect">
            <a:avLst/>
          </a:prstGeom>
          <a:noFill/>
          <a:ln w="41275" algn="ctr">
            <a:solidFill>
              <a:srgbClr val="FF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marL="342900" indent="-34290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algn="ctr" eaLnBrk="1" hangingPunct="1"/>
            <a:endParaRPr lang="ja-JP" altLang="en-US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98315" name="テキスト ボックス 17"/>
          <p:cNvSpPr txBox="1">
            <a:spLocks noChangeArrowheads="1"/>
          </p:cNvSpPr>
          <p:nvPr/>
        </p:nvSpPr>
        <p:spPr bwMode="auto">
          <a:xfrm>
            <a:off x="117475" y="3902075"/>
            <a:ext cx="1430338" cy="369888"/>
          </a:xfrm>
          <a:prstGeom prst="rect">
            <a:avLst/>
          </a:prstGeom>
          <a:solidFill>
            <a:schemeClr val="bg1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algn="ctr" eaLnBrk="1" hangingPunct="1">
              <a:buFontTx/>
              <a:buNone/>
            </a:pPr>
            <a:r>
              <a:rPr lang="ja-JP" altLang="en-US" sz="180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よごれた水</a:t>
            </a:r>
          </a:p>
        </p:txBody>
      </p:sp>
      <p:sp>
        <p:nvSpPr>
          <p:cNvPr id="98316" name="Rectangle 31"/>
          <p:cNvSpPr>
            <a:spLocks noChangeArrowheads="1"/>
          </p:cNvSpPr>
          <p:nvPr/>
        </p:nvSpPr>
        <p:spPr bwMode="auto">
          <a:xfrm>
            <a:off x="1427163" y="2038350"/>
            <a:ext cx="903287" cy="525463"/>
          </a:xfrm>
          <a:prstGeom prst="rect">
            <a:avLst/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 anchor="ctr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ja-JP" altLang="en-US" sz="2800" b="1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建物</a:t>
            </a:r>
          </a:p>
        </p:txBody>
      </p:sp>
      <p:sp>
        <p:nvSpPr>
          <p:cNvPr id="98317" name="Rectangle 20"/>
          <p:cNvSpPr>
            <a:spLocks noChangeArrowheads="1"/>
          </p:cNvSpPr>
          <p:nvPr/>
        </p:nvSpPr>
        <p:spPr bwMode="auto">
          <a:xfrm>
            <a:off x="1331640" y="395288"/>
            <a:ext cx="8162812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4127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buFontTx/>
              <a:buNone/>
            </a:pPr>
            <a:r>
              <a:rPr lang="ja-JP" altLang="en-US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よごれた水</a:t>
            </a:r>
            <a:r>
              <a:rPr lang="en-US" altLang="ja-JP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(</a:t>
            </a:r>
            <a:r>
              <a:rPr lang="ja-JP" altLang="en-US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下水</a:t>
            </a:r>
            <a:r>
              <a:rPr lang="en-US" altLang="ja-JP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)</a:t>
            </a:r>
            <a:r>
              <a:rPr lang="ja-JP" altLang="en-US" dirty="0">
                <a:solidFill>
                  <a:schemeClr val="tx2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はどこで</a:t>
            </a:r>
            <a:r>
              <a:rPr lang="ja-JP" altLang="en-US" dirty="0">
                <a:solidFill>
                  <a:srgbClr val="0000FF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きれい</a:t>
            </a:r>
            <a:r>
              <a:rPr lang="ja-JP" altLang="en-US" dirty="0">
                <a:solidFill>
                  <a:schemeClr val="tx2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にする？</a:t>
            </a:r>
          </a:p>
        </p:txBody>
      </p:sp>
      <p:sp>
        <p:nvSpPr>
          <p:cNvPr id="98318" name="AutoShape 19"/>
          <p:cNvSpPr>
            <a:spLocks noChangeArrowheads="1"/>
          </p:cNvSpPr>
          <p:nvPr/>
        </p:nvSpPr>
        <p:spPr bwMode="auto">
          <a:xfrm rot="-4907461">
            <a:off x="2782094" y="3623469"/>
            <a:ext cx="481013" cy="2473325"/>
          </a:xfrm>
          <a:prstGeom prst="downArrow">
            <a:avLst>
              <a:gd name="adj1" fmla="val 37056"/>
              <a:gd name="adj2" fmla="val 83699"/>
            </a:avLst>
          </a:prstGeom>
          <a:solidFill>
            <a:srgbClr val="80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4127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algn="ctr" eaLnBrk="1" hangingPunct="1"/>
            <a:endParaRPr lang="ja-JP" altLang="en-US" sz="180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98319" name="Rectangle 20"/>
          <p:cNvSpPr>
            <a:spLocks noChangeArrowheads="1"/>
          </p:cNvSpPr>
          <p:nvPr/>
        </p:nvSpPr>
        <p:spPr bwMode="auto">
          <a:xfrm>
            <a:off x="1547813" y="1095375"/>
            <a:ext cx="726352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4127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buFontTx/>
              <a:buNone/>
            </a:pPr>
            <a:r>
              <a:rPr lang="ja-JP" altLang="en-US" sz="2400" dirty="0">
                <a:solidFill>
                  <a:schemeClr val="tx2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◆下水</a:t>
            </a:r>
            <a:r>
              <a:rPr lang="ja-JP" altLang="en-US" sz="2400" dirty="0" err="1">
                <a:solidFill>
                  <a:schemeClr val="tx2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しょ</a:t>
            </a:r>
            <a:r>
              <a:rPr lang="ja-JP" altLang="en-US" sz="2400" dirty="0">
                <a:solidFill>
                  <a:schemeClr val="tx2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理場では</a:t>
            </a:r>
            <a:r>
              <a:rPr lang="ja-JP" altLang="en-US" sz="2400" u="sng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どのように</a:t>
            </a:r>
            <a:r>
              <a:rPr lang="ja-JP" altLang="en-US" sz="2400" dirty="0">
                <a:solidFill>
                  <a:schemeClr val="tx2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水をきれいにする？</a:t>
            </a:r>
          </a:p>
        </p:txBody>
      </p:sp>
      <p:sp>
        <p:nvSpPr>
          <p:cNvPr id="98320" name="四角形吹き出し 8"/>
          <p:cNvSpPr>
            <a:spLocks noChangeArrowheads="1"/>
          </p:cNvSpPr>
          <p:nvPr/>
        </p:nvSpPr>
        <p:spPr bwMode="auto">
          <a:xfrm>
            <a:off x="755650" y="1716088"/>
            <a:ext cx="5024438" cy="835025"/>
          </a:xfrm>
          <a:prstGeom prst="wedgeRectCallout">
            <a:avLst>
              <a:gd name="adj1" fmla="val 55537"/>
              <a:gd name="adj2" fmla="val 44417"/>
            </a:avLst>
          </a:prstGeom>
          <a:solidFill>
            <a:schemeClr val="bg1"/>
          </a:solidFill>
          <a:ln w="38100" cap="rnd" algn="ctr">
            <a:solidFill>
              <a:schemeClr val="tx1"/>
            </a:solidFill>
            <a:round/>
            <a:headEnd/>
            <a:tailEnd type="arrow" w="med" len="med"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algn="ctr" eaLnBrk="1" hangingPunct="1">
              <a:buFontTx/>
              <a:buNone/>
            </a:pPr>
            <a:r>
              <a:rPr lang="ja-JP" altLang="en-US" sz="2400" b="1">
                <a:latin typeface="メイリオ" panose="020B0604030504040204" pitchFamily="50" charset="-128"/>
                <a:ea typeface="メイリオ" panose="020B0604030504040204" pitchFamily="50" charset="-128"/>
              </a:rPr>
              <a:t>どんなことが行われているのかな？</a:t>
            </a:r>
          </a:p>
        </p:txBody>
      </p:sp>
      <p:sp>
        <p:nvSpPr>
          <p:cNvPr id="98321" name="Rectangle 31"/>
          <p:cNvSpPr>
            <a:spLocks noChangeArrowheads="1"/>
          </p:cNvSpPr>
          <p:nvPr/>
        </p:nvSpPr>
        <p:spPr bwMode="auto">
          <a:xfrm>
            <a:off x="6327775" y="2133600"/>
            <a:ext cx="2487613" cy="523875"/>
          </a:xfrm>
          <a:prstGeom prst="rect">
            <a:avLst/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 anchor="ctr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ja-JP" altLang="en-US" sz="2800" b="1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下水しょ理場</a:t>
            </a:r>
          </a:p>
        </p:txBody>
      </p:sp>
      <p:sp>
        <p:nvSpPr>
          <p:cNvPr id="19" name="AutoShape 25"/>
          <p:cNvSpPr>
            <a:spLocks noChangeArrowheads="1"/>
          </p:cNvSpPr>
          <p:nvPr/>
        </p:nvSpPr>
        <p:spPr bwMode="auto">
          <a:xfrm>
            <a:off x="468313" y="5345113"/>
            <a:ext cx="1666875" cy="577850"/>
          </a:xfrm>
          <a:prstGeom prst="wedgeRoundRectCallout">
            <a:avLst>
              <a:gd name="adj1" fmla="val 54217"/>
              <a:gd name="adj2" fmla="val -129227"/>
              <a:gd name="adj3" fmla="val 16667"/>
            </a:avLst>
          </a:prstGeom>
          <a:solidFill>
            <a:srgbClr val="FF0000"/>
          </a:solidFill>
          <a:ln w="41275" algn="ctr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algn="ctr" eaLnBrk="1" hangingPunct="1">
              <a:buFontTx/>
              <a:buNone/>
            </a:pPr>
            <a:r>
              <a:rPr lang="ja-JP" altLang="en-US" sz="280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下水道管</a:t>
            </a:r>
          </a:p>
        </p:txBody>
      </p:sp>
      <p:sp>
        <p:nvSpPr>
          <p:cNvPr id="20" name="テキスト ボックス 19"/>
          <p:cNvSpPr txBox="1"/>
          <p:nvPr/>
        </p:nvSpPr>
        <p:spPr>
          <a:xfrm>
            <a:off x="614052" y="5266182"/>
            <a:ext cx="1736373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ja-JP" altLang="en-US" sz="1100" b="1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げ　　すい　どう　かん</a:t>
            </a:r>
            <a:endParaRPr kumimoji="1" lang="ja-JP" altLang="en-US" sz="1100" b="1" dirty="0">
              <a:solidFill>
                <a:schemeClr val="bg1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3"/>
          <p:cNvSpPr>
            <a:spLocks noChangeArrowheads="1"/>
          </p:cNvSpPr>
          <p:nvPr/>
        </p:nvSpPr>
        <p:spPr bwMode="auto">
          <a:xfrm>
            <a:off x="539750" y="404813"/>
            <a:ext cx="3816350" cy="720725"/>
          </a:xfrm>
          <a:prstGeom prst="rect">
            <a:avLst/>
          </a:prstGeom>
          <a:solidFill>
            <a:srgbClr val="00808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ja-JP" altLang="en-US" sz="2800" b="1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下水</a:t>
            </a:r>
            <a:r>
              <a:rPr lang="ja-JP" altLang="en-US" sz="2800" b="1" dirty="0" err="1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しょ</a:t>
            </a:r>
            <a:r>
              <a:rPr lang="ja-JP" altLang="en-US" sz="2800" b="1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理場のしくみ</a:t>
            </a:r>
          </a:p>
        </p:txBody>
      </p:sp>
      <p:sp>
        <p:nvSpPr>
          <p:cNvPr id="100355" name="Text Box 5"/>
          <p:cNvSpPr txBox="1">
            <a:spLocks noChangeArrowheads="1"/>
          </p:cNvSpPr>
          <p:nvPr/>
        </p:nvSpPr>
        <p:spPr bwMode="auto">
          <a:xfrm>
            <a:off x="1187624" y="1268413"/>
            <a:ext cx="6337076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ja-JP" altLang="en-US" sz="2800" dirty="0">
                <a:solidFill>
                  <a:srgbClr val="3399FF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　</a:t>
            </a:r>
            <a:r>
              <a:rPr lang="ja-JP" altLang="en-US" sz="28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下水</a:t>
            </a:r>
            <a:r>
              <a:rPr lang="ja-JP" altLang="en-US" sz="2800" dirty="0" err="1">
                <a:latin typeface="メイリオ" panose="020B0604030504040204" pitchFamily="50" charset="-128"/>
                <a:ea typeface="メイリオ" panose="020B0604030504040204" pitchFamily="50" charset="-128"/>
              </a:rPr>
              <a:t>しょ</a:t>
            </a:r>
            <a:r>
              <a:rPr lang="ja-JP" altLang="en-US" sz="28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理場は　</a:t>
            </a:r>
            <a:r>
              <a:rPr lang="ja-JP" altLang="en-US" sz="2800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び生物　</a:t>
            </a:r>
            <a:r>
              <a:rPr lang="ja-JP" altLang="en-US" sz="28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の力で</a:t>
            </a:r>
            <a:endParaRPr lang="en-US" altLang="ja-JP" sz="28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ja-JP" altLang="en-US" sz="28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　よごれた水をきれいにする</a:t>
            </a:r>
            <a:endParaRPr lang="ja-JP" altLang="en-US" sz="2800" dirty="0">
              <a:solidFill>
                <a:srgbClr val="3399FF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pic>
        <p:nvPicPr>
          <p:cNvPr id="2050" name="Picture 2" descr="ゾウリムシのかわいいフリーイラスト素材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356099" y="3595659"/>
            <a:ext cx="1371297" cy="1364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ツリガネムシのかわいいフリーイラスト素材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87381" y="3595660"/>
            <a:ext cx="1534185" cy="13927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クマムシのかわいいフリーイラスト素材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80831" y="4988399"/>
            <a:ext cx="1451409" cy="11375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顕微鏡のかわいいフリーイラスト素材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87657" y="3124533"/>
            <a:ext cx="1772265" cy="3320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円形吹き出し 6"/>
          <p:cNvSpPr/>
          <p:nvPr/>
        </p:nvSpPr>
        <p:spPr bwMode="auto">
          <a:xfrm>
            <a:off x="3707905" y="3102199"/>
            <a:ext cx="4896544" cy="3320401"/>
          </a:xfrm>
          <a:prstGeom prst="wedgeEllipseCallout">
            <a:avLst>
              <a:gd name="adj1" fmla="val -73696"/>
              <a:gd name="adj2" fmla="val -1498"/>
            </a:avLst>
          </a:prstGeom>
          <a:noFill/>
          <a:ln w="25400" cap="rnd" algn="ctr">
            <a:solidFill>
              <a:schemeClr val="tx1">
                <a:lumMod val="50000"/>
                <a:lumOff val="50000"/>
              </a:schemeClr>
            </a:solidFill>
            <a:round/>
            <a:headEnd/>
            <a:tailEnd type="arrow" w="med" len="med"/>
          </a:ln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342900" marR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1" lang="ja-JP" altLang="en-US" sz="3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</p:spTree>
  </p:cSld>
  <p:clrMapOvr>
    <a:masterClrMapping/>
  </p:clrMapOvr>
  <p:transition spd="slow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>
            <a:extLst>
              <a:ext uri="{FF2B5EF4-FFF2-40B4-BE49-F238E27FC236}">
                <a16:creationId xmlns:a16="http://schemas.microsoft.com/office/drawing/2014/main" id="{412C0B94-273C-9391-F5D1-4C94130A20B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57274" y="1445895"/>
            <a:ext cx="3939540" cy="2956560"/>
          </a:xfrm>
          <a:prstGeom prst="rect">
            <a:avLst/>
          </a:prstGeom>
        </p:spPr>
      </p:pic>
      <p:pic>
        <p:nvPicPr>
          <p:cNvPr id="2" name="図 1">
            <a:extLst>
              <a:ext uri="{FF2B5EF4-FFF2-40B4-BE49-F238E27FC236}">
                <a16:creationId xmlns:a16="http://schemas.microsoft.com/office/drawing/2014/main" id="{25B07C20-E31F-B83D-8F25-E7DC015A9DB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9245" y="1445895"/>
            <a:ext cx="3931920" cy="2956560"/>
          </a:xfrm>
          <a:prstGeom prst="rect">
            <a:avLst/>
          </a:prstGeom>
        </p:spPr>
      </p:pic>
      <p:sp>
        <p:nvSpPr>
          <p:cNvPr id="102403" name="Line 8"/>
          <p:cNvSpPr>
            <a:spLocks noChangeShapeType="1"/>
          </p:cNvSpPr>
          <p:nvPr/>
        </p:nvSpPr>
        <p:spPr bwMode="auto">
          <a:xfrm>
            <a:off x="1935163" y="2924175"/>
            <a:ext cx="800100" cy="0"/>
          </a:xfrm>
          <a:prstGeom prst="line">
            <a:avLst/>
          </a:prstGeom>
          <a:noFill/>
          <a:ln w="63500">
            <a:solidFill>
              <a:srgbClr val="FFFF00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en-US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102404" name="Text Box 9"/>
          <p:cNvSpPr txBox="1">
            <a:spLocks noChangeArrowheads="1"/>
          </p:cNvSpPr>
          <p:nvPr/>
        </p:nvSpPr>
        <p:spPr bwMode="auto">
          <a:xfrm>
            <a:off x="969796" y="4127834"/>
            <a:ext cx="2816797" cy="400110"/>
          </a:xfrm>
          <a:prstGeom prst="rect">
            <a:avLst/>
          </a:prstGeom>
          <a:solidFill>
            <a:srgbClr val="0000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4127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buFontTx/>
              <a:buNone/>
            </a:pPr>
            <a:r>
              <a:rPr lang="ja-JP" altLang="en-US" sz="2000" dirty="0">
                <a:solidFill>
                  <a:srgbClr val="FFFF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全長＝約 ０．０５</a:t>
            </a:r>
            <a:r>
              <a:rPr lang="en-US" altLang="ja-JP" sz="2000" dirty="0">
                <a:solidFill>
                  <a:srgbClr val="FFFF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mm</a:t>
            </a:r>
          </a:p>
        </p:txBody>
      </p:sp>
      <p:sp>
        <p:nvSpPr>
          <p:cNvPr id="7" name="上リボン 6"/>
          <p:cNvSpPr/>
          <p:nvPr/>
        </p:nvSpPr>
        <p:spPr bwMode="auto">
          <a:xfrm>
            <a:off x="468313" y="5084763"/>
            <a:ext cx="3959225" cy="647700"/>
          </a:xfrm>
          <a:prstGeom prst="ribbon2">
            <a:avLst>
              <a:gd name="adj1" fmla="val 16667"/>
              <a:gd name="adj2" fmla="val 70514"/>
            </a:avLst>
          </a:prstGeom>
          <a:ln>
            <a:headEnd type="none" w="med" len="med"/>
            <a:tailEnd type="arrow" w="med" len="me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anchor="ctr"/>
          <a:lstStyle/>
          <a:p>
            <a:pPr marL="342900" indent="-342900" algn="ctr" eaLnBrk="1" hangingPunct="1">
              <a:spcBef>
                <a:spcPct val="20000"/>
              </a:spcBef>
              <a:defRPr/>
            </a:pPr>
            <a:r>
              <a:rPr lang="ja-JP" altLang="en-US" sz="2800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アスピディスカ</a:t>
            </a:r>
          </a:p>
        </p:txBody>
      </p:sp>
      <p:sp>
        <p:nvSpPr>
          <p:cNvPr id="102406" name="Text Box 207"/>
          <p:cNvSpPr txBox="1">
            <a:spLocks noChangeArrowheads="1"/>
          </p:cNvSpPr>
          <p:nvPr/>
        </p:nvSpPr>
        <p:spPr bwMode="auto">
          <a:xfrm>
            <a:off x="1577975" y="471488"/>
            <a:ext cx="5927725" cy="587375"/>
          </a:xfrm>
          <a:prstGeom prst="rect">
            <a:avLst/>
          </a:prstGeom>
          <a:solidFill>
            <a:schemeClr val="bg1"/>
          </a:solidFill>
          <a:ln w="50800">
            <a:solidFill>
              <a:srgbClr val="FF0000"/>
            </a:solidFill>
            <a:miter lim="800000"/>
            <a:headEnd/>
            <a:tailEnd/>
          </a:ln>
        </p:spPr>
        <p:txBody>
          <a:bodyPr lIns="90000" tIns="46800" rIns="90000" bIns="46800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ja-JP" altLang="en-US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微生物</a:t>
            </a:r>
            <a:r>
              <a:rPr lang="en-US" altLang="ja-JP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(</a:t>
            </a:r>
            <a:r>
              <a:rPr lang="ja-JP" altLang="en-US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びせいぶつ</a:t>
            </a:r>
            <a:r>
              <a:rPr lang="en-US" altLang="ja-JP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)</a:t>
            </a:r>
          </a:p>
        </p:txBody>
      </p:sp>
      <p:sp>
        <p:nvSpPr>
          <p:cNvPr id="102408" name="Line 9"/>
          <p:cNvSpPr>
            <a:spLocks noChangeShapeType="1"/>
          </p:cNvSpPr>
          <p:nvPr/>
        </p:nvSpPr>
        <p:spPr bwMode="auto">
          <a:xfrm flipV="1">
            <a:off x="7235825" y="1773238"/>
            <a:ext cx="0" cy="2232025"/>
          </a:xfrm>
          <a:prstGeom prst="line">
            <a:avLst/>
          </a:prstGeom>
          <a:noFill/>
          <a:ln w="63500">
            <a:solidFill>
              <a:srgbClr val="FFFF00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en-US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102409" name="Text Box 10"/>
          <p:cNvSpPr txBox="1">
            <a:spLocks noChangeArrowheads="1"/>
          </p:cNvSpPr>
          <p:nvPr/>
        </p:nvSpPr>
        <p:spPr bwMode="auto">
          <a:xfrm>
            <a:off x="5406858" y="4127834"/>
            <a:ext cx="2646878" cy="400110"/>
          </a:xfrm>
          <a:prstGeom prst="rect">
            <a:avLst/>
          </a:prstGeom>
          <a:solidFill>
            <a:srgbClr val="0000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4127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buFontTx/>
              <a:buNone/>
            </a:pPr>
            <a:r>
              <a:rPr lang="ja-JP" altLang="en-US" sz="2000" dirty="0">
                <a:solidFill>
                  <a:srgbClr val="FFFF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全長＝約 ０．１</a:t>
            </a:r>
            <a:r>
              <a:rPr lang="en-US" altLang="ja-JP" sz="2000" dirty="0">
                <a:solidFill>
                  <a:srgbClr val="FFFF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mm</a:t>
            </a:r>
          </a:p>
        </p:txBody>
      </p:sp>
      <p:sp>
        <p:nvSpPr>
          <p:cNvPr id="13" name="上リボン 12"/>
          <p:cNvSpPr/>
          <p:nvPr/>
        </p:nvSpPr>
        <p:spPr bwMode="auto">
          <a:xfrm>
            <a:off x="4846638" y="5084763"/>
            <a:ext cx="3960812" cy="647700"/>
          </a:xfrm>
          <a:prstGeom prst="ribbon2">
            <a:avLst>
              <a:gd name="adj1" fmla="val 16667"/>
              <a:gd name="adj2" fmla="val 70514"/>
            </a:avLst>
          </a:prstGeom>
          <a:ln>
            <a:headEnd type="none" w="med" len="med"/>
            <a:tailEnd type="arrow" w="med" len="me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anchor="ctr"/>
          <a:lstStyle/>
          <a:p>
            <a:pPr marL="342900" indent="-342900" algn="ctr" eaLnBrk="1" hangingPunct="1">
              <a:spcBef>
                <a:spcPct val="20000"/>
              </a:spcBef>
              <a:defRPr/>
            </a:pPr>
            <a:r>
              <a:rPr lang="ja-JP" altLang="en-US" sz="2800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クマムシ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グループ化 7"/>
          <p:cNvGrpSpPr/>
          <p:nvPr/>
        </p:nvGrpSpPr>
        <p:grpSpPr>
          <a:xfrm>
            <a:off x="2736838" y="1184275"/>
            <a:ext cx="3854450" cy="4654550"/>
            <a:chOff x="2736838" y="1184275"/>
            <a:chExt cx="3854450" cy="4654550"/>
          </a:xfrm>
        </p:grpSpPr>
        <p:pic>
          <p:nvPicPr>
            <p:cNvPr id="106510" name="Picture 23" descr="C:\Users\H23031385\Desktop\活性汚泥1.png"/>
            <p:cNvPicPr>
              <a:picLocks noChangeAspect="1" noChangeArrowheads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74172" y="1492551"/>
              <a:ext cx="1758009" cy="29271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6505" name="正方形/長方形 3"/>
            <p:cNvSpPr>
              <a:spLocks noChangeArrowheads="1"/>
            </p:cNvSpPr>
            <p:nvPr/>
          </p:nvSpPr>
          <p:spPr bwMode="auto">
            <a:xfrm>
              <a:off x="2736838" y="1184275"/>
              <a:ext cx="3854450" cy="4654550"/>
            </a:xfrm>
            <a:prstGeom prst="rect">
              <a:avLst/>
            </a:prstGeom>
            <a:noFill/>
            <a:ln w="38100" cap="rnd" algn="ctr">
              <a:solidFill>
                <a:srgbClr val="00B050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9pPr>
            </a:lstStyle>
            <a:p>
              <a:pPr algn="ctr" eaLnBrk="1" hangingPunct="1">
                <a:buFontTx/>
                <a:buNone/>
              </a:pPr>
              <a:endParaRPr lang="ja-JP" altLang="en-US" sz="2800" b="1">
                <a:latin typeface="メイリオ" panose="020B0604030504040204" pitchFamily="50" charset="-128"/>
                <a:ea typeface="メイリオ" panose="020B0604030504040204" pitchFamily="50" charset="-128"/>
              </a:endParaRPr>
            </a:p>
          </p:txBody>
        </p:sp>
      </p:grpSp>
      <p:sp>
        <p:nvSpPr>
          <p:cNvPr id="106499" name="Rectangle 2"/>
          <p:cNvSpPr>
            <a:spLocks noChangeArrowheads="1"/>
          </p:cNvSpPr>
          <p:nvPr/>
        </p:nvSpPr>
        <p:spPr bwMode="auto">
          <a:xfrm>
            <a:off x="1838325" y="331788"/>
            <a:ext cx="5111750" cy="720725"/>
          </a:xfrm>
          <a:prstGeom prst="rect">
            <a:avLst/>
          </a:prstGeom>
          <a:solidFill>
            <a:srgbClr val="FF66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ja-JP" altLang="en-US" sz="280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よごれた水の変化</a:t>
            </a:r>
          </a:p>
        </p:txBody>
      </p:sp>
      <p:pic>
        <p:nvPicPr>
          <p:cNvPr id="106498" name="Picture 22" descr="C:\Users\H23031385\Desktop\流入水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8034" y="1506538"/>
            <a:ext cx="1685925" cy="2927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6502" name="Rectangle 10"/>
          <p:cNvSpPr>
            <a:spLocks noChangeArrowheads="1"/>
          </p:cNvSpPr>
          <p:nvPr/>
        </p:nvSpPr>
        <p:spPr bwMode="auto">
          <a:xfrm>
            <a:off x="406421" y="4692650"/>
            <a:ext cx="2098675" cy="830263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ja-JP" altLang="en-US" sz="2400" b="1">
                <a:solidFill>
                  <a:srgbClr val="0000FF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最初の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ja-JP" altLang="en-US" sz="2400" b="1">
                <a:solidFill>
                  <a:srgbClr val="0000FF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きたない水</a:t>
            </a:r>
          </a:p>
        </p:txBody>
      </p:sp>
      <p:sp>
        <p:nvSpPr>
          <p:cNvPr id="106501" name="Rectangle 11"/>
          <p:cNvSpPr>
            <a:spLocks noChangeArrowheads="1"/>
          </p:cNvSpPr>
          <p:nvPr/>
        </p:nvSpPr>
        <p:spPr bwMode="auto">
          <a:xfrm>
            <a:off x="3354376" y="4710113"/>
            <a:ext cx="2736850" cy="830262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ja-JP" altLang="en-US" sz="2400" dirty="0">
                <a:solidFill>
                  <a:srgbClr val="0000FF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び生物が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ja-JP" altLang="en-US" sz="2400" dirty="0">
                <a:solidFill>
                  <a:srgbClr val="0000FF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食事中の水</a:t>
            </a:r>
          </a:p>
        </p:txBody>
      </p:sp>
      <p:grpSp>
        <p:nvGrpSpPr>
          <p:cNvPr id="4" name="グループ化 3"/>
          <p:cNvGrpSpPr/>
          <p:nvPr/>
        </p:nvGrpSpPr>
        <p:grpSpPr>
          <a:xfrm>
            <a:off x="4742236" y="1482910"/>
            <a:ext cx="1698558" cy="2946400"/>
            <a:chOff x="2857488" y="1427163"/>
            <a:chExt cx="1698558" cy="2946400"/>
          </a:xfrm>
        </p:grpSpPr>
        <p:pic>
          <p:nvPicPr>
            <p:cNvPr id="106509" name="Picture 24" descr="C:\Users\H23031385\Desktop\活性汚泥2.png"/>
            <p:cNvPicPr>
              <a:picLocks noChangeAspect="1" noChangeArrowheads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57488" y="1427163"/>
              <a:ext cx="1698558" cy="2946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106512" name="Group 11"/>
            <p:cNvGrpSpPr>
              <a:grpSpLocks/>
            </p:cNvGrpSpPr>
            <p:nvPr/>
          </p:nvGrpSpPr>
          <p:grpSpPr bwMode="auto">
            <a:xfrm>
              <a:off x="3112264" y="3578402"/>
              <a:ext cx="1146844" cy="589980"/>
              <a:chOff x="2426" y="2633"/>
              <a:chExt cx="757" cy="421"/>
            </a:xfrm>
          </p:grpSpPr>
          <p:sp>
            <p:nvSpPr>
              <p:cNvPr id="106513" name="PubPieSlice"/>
              <p:cNvSpPr>
                <a:spLocks noEditPoints="1" noChangeArrowheads="1"/>
              </p:cNvSpPr>
              <p:nvPr/>
            </p:nvSpPr>
            <p:spPr bwMode="auto">
              <a:xfrm>
                <a:off x="2426" y="2750"/>
                <a:ext cx="312" cy="304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3185 w 21600"/>
                  <a:gd name="T10" fmla="*/ 3197 h 21600"/>
                  <a:gd name="T11" fmla="*/ 18415 w 21600"/>
                  <a:gd name="T12" fmla="*/ 18403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21600">
                    <a:moveTo>
                      <a:pt x="10799" y="0"/>
                    </a:moveTo>
                    <a:cubicBezTo>
                      <a:pt x="4834" y="0"/>
                      <a:pt x="0" y="4835"/>
                      <a:pt x="0" y="10799"/>
                    </a:cubicBezTo>
                    <a:cubicBezTo>
                      <a:pt x="0" y="16764"/>
                      <a:pt x="4835" y="21600"/>
                      <a:pt x="10800" y="21600"/>
                    </a:cubicBezTo>
                    <a:cubicBezTo>
                      <a:pt x="16764" y="21600"/>
                      <a:pt x="21600" y="16764"/>
                      <a:pt x="21600" y="10800"/>
                    </a:cubicBezTo>
                    <a:cubicBezTo>
                      <a:pt x="21600" y="9242"/>
                      <a:pt x="21263" y="7703"/>
                      <a:pt x="20612" y="6289"/>
                    </a:cubicBezTo>
                    <a:lnTo>
                      <a:pt x="10800" y="10800"/>
                    </a:lnTo>
                    <a:lnTo>
                      <a:pt x="10799" y="0"/>
                    </a:lnTo>
                    <a:close/>
                  </a:path>
                </a:pathLst>
              </a:custGeom>
              <a:solidFill>
                <a:srgbClr val="FFFF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ja-JP" altLang="en-US">
                  <a:latin typeface="メイリオ" panose="020B0604030504040204" pitchFamily="50" charset="-128"/>
                  <a:ea typeface="メイリオ" panose="020B0604030504040204" pitchFamily="50" charset="-128"/>
                </a:endParaRPr>
              </a:p>
            </p:txBody>
          </p:sp>
          <p:sp>
            <p:nvSpPr>
              <p:cNvPr id="106514" name="PubPieSlice"/>
              <p:cNvSpPr>
                <a:spLocks noEditPoints="1" noChangeArrowheads="1"/>
              </p:cNvSpPr>
              <p:nvPr/>
            </p:nvSpPr>
            <p:spPr bwMode="auto">
              <a:xfrm rot="-10206105">
                <a:off x="2773" y="2709"/>
                <a:ext cx="318" cy="304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3192 w 21600"/>
                  <a:gd name="T10" fmla="*/ 3197 h 21600"/>
                  <a:gd name="T11" fmla="*/ 18408 w 21600"/>
                  <a:gd name="T12" fmla="*/ 18403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21600">
                    <a:moveTo>
                      <a:pt x="10799" y="0"/>
                    </a:moveTo>
                    <a:cubicBezTo>
                      <a:pt x="4834" y="0"/>
                      <a:pt x="0" y="4835"/>
                      <a:pt x="0" y="10799"/>
                    </a:cubicBezTo>
                    <a:cubicBezTo>
                      <a:pt x="0" y="16764"/>
                      <a:pt x="4835" y="21600"/>
                      <a:pt x="10800" y="21600"/>
                    </a:cubicBezTo>
                    <a:cubicBezTo>
                      <a:pt x="16764" y="21600"/>
                      <a:pt x="21600" y="16764"/>
                      <a:pt x="21600" y="10800"/>
                    </a:cubicBezTo>
                    <a:cubicBezTo>
                      <a:pt x="21600" y="9242"/>
                      <a:pt x="21263" y="7703"/>
                      <a:pt x="20612" y="6289"/>
                    </a:cubicBezTo>
                    <a:lnTo>
                      <a:pt x="10800" y="10800"/>
                    </a:lnTo>
                    <a:lnTo>
                      <a:pt x="10799" y="0"/>
                    </a:lnTo>
                    <a:close/>
                  </a:path>
                </a:pathLst>
              </a:custGeom>
              <a:solidFill>
                <a:srgbClr val="FFFF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ja-JP" altLang="en-US">
                  <a:latin typeface="メイリオ" panose="020B0604030504040204" pitchFamily="50" charset="-128"/>
                  <a:ea typeface="メイリオ" panose="020B0604030504040204" pitchFamily="50" charset="-128"/>
                </a:endParaRPr>
              </a:p>
            </p:txBody>
          </p:sp>
          <p:sp>
            <p:nvSpPr>
              <p:cNvPr id="106515" name="PubPieSlice"/>
              <p:cNvSpPr>
                <a:spLocks noEditPoints="1" noChangeArrowheads="1"/>
              </p:cNvSpPr>
              <p:nvPr/>
            </p:nvSpPr>
            <p:spPr bwMode="auto">
              <a:xfrm rot="5074986">
                <a:off x="2692" y="2735"/>
                <a:ext cx="312" cy="320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3185 w 21600"/>
                  <a:gd name="T10" fmla="*/ 3173 h 21600"/>
                  <a:gd name="T11" fmla="*/ 18415 w 21600"/>
                  <a:gd name="T12" fmla="*/ 18428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21600">
                    <a:moveTo>
                      <a:pt x="10799" y="0"/>
                    </a:moveTo>
                    <a:cubicBezTo>
                      <a:pt x="4834" y="0"/>
                      <a:pt x="0" y="4835"/>
                      <a:pt x="0" y="10799"/>
                    </a:cubicBezTo>
                    <a:cubicBezTo>
                      <a:pt x="0" y="16764"/>
                      <a:pt x="4835" y="21600"/>
                      <a:pt x="10800" y="21600"/>
                    </a:cubicBezTo>
                    <a:cubicBezTo>
                      <a:pt x="16764" y="21600"/>
                      <a:pt x="21600" y="16764"/>
                      <a:pt x="21600" y="10800"/>
                    </a:cubicBezTo>
                    <a:cubicBezTo>
                      <a:pt x="21600" y="9242"/>
                      <a:pt x="21263" y="7703"/>
                      <a:pt x="20612" y="6289"/>
                    </a:cubicBezTo>
                    <a:lnTo>
                      <a:pt x="10800" y="10800"/>
                    </a:lnTo>
                    <a:lnTo>
                      <a:pt x="10799" y="0"/>
                    </a:lnTo>
                    <a:close/>
                  </a:path>
                </a:pathLst>
              </a:custGeom>
              <a:solidFill>
                <a:srgbClr val="FFFF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ja-JP" altLang="en-US">
                  <a:latin typeface="メイリオ" panose="020B0604030504040204" pitchFamily="50" charset="-128"/>
                  <a:ea typeface="メイリオ" panose="020B0604030504040204" pitchFamily="50" charset="-128"/>
                </a:endParaRPr>
              </a:p>
            </p:txBody>
          </p:sp>
          <p:sp>
            <p:nvSpPr>
              <p:cNvPr id="106516" name="PubPieSlice"/>
              <p:cNvSpPr>
                <a:spLocks noEditPoints="1" noChangeArrowheads="1"/>
              </p:cNvSpPr>
              <p:nvPr/>
            </p:nvSpPr>
            <p:spPr bwMode="auto">
              <a:xfrm rot="-4058418">
                <a:off x="2872" y="2709"/>
                <a:ext cx="318" cy="304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3192 w 21600"/>
                  <a:gd name="T10" fmla="*/ 3197 h 21600"/>
                  <a:gd name="T11" fmla="*/ 18408 w 21600"/>
                  <a:gd name="T12" fmla="*/ 18403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21600">
                    <a:moveTo>
                      <a:pt x="10799" y="0"/>
                    </a:moveTo>
                    <a:cubicBezTo>
                      <a:pt x="4834" y="0"/>
                      <a:pt x="0" y="4835"/>
                      <a:pt x="0" y="10799"/>
                    </a:cubicBezTo>
                    <a:cubicBezTo>
                      <a:pt x="0" y="16764"/>
                      <a:pt x="4835" y="21600"/>
                      <a:pt x="10800" y="21600"/>
                    </a:cubicBezTo>
                    <a:cubicBezTo>
                      <a:pt x="16764" y="21600"/>
                      <a:pt x="21600" y="16764"/>
                      <a:pt x="21600" y="10800"/>
                    </a:cubicBezTo>
                    <a:cubicBezTo>
                      <a:pt x="21600" y="9242"/>
                      <a:pt x="21263" y="7703"/>
                      <a:pt x="20612" y="6289"/>
                    </a:cubicBezTo>
                    <a:lnTo>
                      <a:pt x="10800" y="10800"/>
                    </a:lnTo>
                    <a:lnTo>
                      <a:pt x="10799" y="0"/>
                    </a:lnTo>
                    <a:close/>
                  </a:path>
                </a:pathLst>
              </a:custGeom>
              <a:solidFill>
                <a:srgbClr val="FFFF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ja-JP" altLang="en-US">
                  <a:latin typeface="メイリオ" panose="020B0604030504040204" pitchFamily="50" charset="-128"/>
                  <a:ea typeface="メイリオ" panose="020B0604030504040204" pitchFamily="50" charset="-128"/>
                </a:endParaRPr>
              </a:p>
            </p:txBody>
          </p:sp>
          <p:sp>
            <p:nvSpPr>
              <p:cNvPr id="106517" name="PubPieSlice"/>
              <p:cNvSpPr>
                <a:spLocks noEditPoints="1" noChangeArrowheads="1"/>
              </p:cNvSpPr>
              <p:nvPr/>
            </p:nvSpPr>
            <p:spPr bwMode="auto">
              <a:xfrm rot="5218038">
                <a:off x="2523" y="2637"/>
                <a:ext cx="312" cy="304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3185 w 21600"/>
                  <a:gd name="T10" fmla="*/ 3197 h 21600"/>
                  <a:gd name="T11" fmla="*/ 18415 w 21600"/>
                  <a:gd name="T12" fmla="*/ 18403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21600">
                    <a:moveTo>
                      <a:pt x="10799" y="0"/>
                    </a:moveTo>
                    <a:cubicBezTo>
                      <a:pt x="4834" y="0"/>
                      <a:pt x="0" y="4835"/>
                      <a:pt x="0" y="10799"/>
                    </a:cubicBezTo>
                    <a:cubicBezTo>
                      <a:pt x="0" y="16764"/>
                      <a:pt x="4835" y="21600"/>
                      <a:pt x="10800" y="21600"/>
                    </a:cubicBezTo>
                    <a:cubicBezTo>
                      <a:pt x="16764" y="21600"/>
                      <a:pt x="21600" y="16764"/>
                      <a:pt x="21600" y="10800"/>
                    </a:cubicBezTo>
                    <a:cubicBezTo>
                      <a:pt x="21600" y="9242"/>
                      <a:pt x="21263" y="7703"/>
                      <a:pt x="20612" y="6289"/>
                    </a:cubicBezTo>
                    <a:lnTo>
                      <a:pt x="10800" y="10800"/>
                    </a:lnTo>
                    <a:lnTo>
                      <a:pt x="10799" y="0"/>
                    </a:lnTo>
                    <a:close/>
                  </a:path>
                </a:pathLst>
              </a:custGeom>
              <a:solidFill>
                <a:srgbClr val="FFFF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ja-JP" altLang="en-US">
                  <a:latin typeface="メイリオ" panose="020B0604030504040204" pitchFamily="50" charset="-128"/>
                  <a:ea typeface="メイリオ" panose="020B0604030504040204" pitchFamily="50" charset="-128"/>
                </a:endParaRPr>
              </a:p>
            </p:txBody>
          </p:sp>
          <p:sp>
            <p:nvSpPr>
              <p:cNvPr id="106518" name="Oval 17"/>
              <p:cNvSpPr>
                <a:spLocks noChangeArrowheads="1"/>
              </p:cNvSpPr>
              <p:nvPr/>
            </p:nvSpPr>
            <p:spPr bwMode="auto">
              <a:xfrm>
                <a:off x="2496" y="2846"/>
                <a:ext cx="46" cy="45"/>
              </a:xfrm>
              <a:prstGeom prst="ellipse">
                <a:avLst/>
              </a:prstGeom>
              <a:solidFill>
                <a:srgbClr val="000000"/>
              </a:solidFill>
              <a:ln w="12700" algn="ctr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9pPr>
              </a:lstStyle>
              <a:p>
                <a:pPr algn="ctr" eaLnBrk="1" hangingPunct="1"/>
                <a:endParaRPr lang="ja-JP" altLang="en-US" sz="1800">
                  <a:latin typeface="メイリオ" panose="020B0604030504040204" pitchFamily="50" charset="-128"/>
                  <a:ea typeface="メイリオ" panose="020B0604030504040204" pitchFamily="50" charset="-128"/>
                </a:endParaRPr>
              </a:p>
            </p:txBody>
          </p:sp>
          <p:sp>
            <p:nvSpPr>
              <p:cNvPr id="106519" name="Oval 18"/>
              <p:cNvSpPr>
                <a:spLocks noChangeArrowheads="1"/>
              </p:cNvSpPr>
              <p:nvPr/>
            </p:nvSpPr>
            <p:spPr bwMode="auto">
              <a:xfrm>
                <a:off x="3070" y="2795"/>
                <a:ext cx="46" cy="45"/>
              </a:xfrm>
              <a:prstGeom prst="ellipse">
                <a:avLst/>
              </a:prstGeom>
              <a:solidFill>
                <a:srgbClr val="000000"/>
              </a:solidFill>
              <a:ln w="12700" algn="ctr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9pPr>
              </a:lstStyle>
              <a:p>
                <a:pPr algn="ctr" eaLnBrk="1" hangingPunct="1"/>
                <a:endParaRPr lang="ja-JP" altLang="en-US" sz="1800">
                  <a:latin typeface="メイリオ" panose="020B0604030504040204" pitchFamily="50" charset="-128"/>
                  <a:ea typeface="メイリオ" panose="020B0604030504040204" pitchFamily="50" charset="-128"/>
                </a:endParaRPr>
              </a:p>
            </p:txBody>
          </p:sp>
          <p:sp>
            <p:nvSpPr>
              <p:cNvPr id="106520" name="Oval 19"/>
              <p:cNvSpPr>
                <a:spLocks noChangeArrowheads="1"/>
              </p:cNvSpPr>
              <p:nvPr/>
            </p:nvSpPr>
            <p:spPr bwMode="auto">
              <a:xfrm>
                <a:off x="2820" y="2782"/>
                <a:ext cx="46" cy="45"/>
              </a:xfrm>
              <a:prstGeom prst="ellipse">
                <a:avLst/>
              </a:prstGeom>
              <a:solidFill>
                <a:srgbClr val="000000"/>
              </a:solidFill>
              <a:ln w="12700" algn="ctr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9pPr>
              </a:lstStyle>
              <a:p>
                <a:pPr algn="ctr" eaLnBrk="1" hangingPunct="1"/>
                <a:endParaRPr lang="ja-JP" altLang="en-US" sz="1800">
                  <a:latin typeface="メイリオ" panose="020B0604030504040204" pitchFamily="50" charset="-128"/>
                  <a:ea typeface="メイリオ" panose="020B0604030504040204" pitchFamily="50" charset="-128"/>
                </a:endParaRPr>
              </a:p>
            </p:txBody>
          </p:sp>
          <p:sp>
            <p:nvSpPr>
              <p:cNvPr id="106521" name="Oval 20"/>
              <p:cNvSpPr>
                <a:spLocks noChangeArrowheads="1"/>
              </p:cNvSpPr>
              <p:nvPr/>
            </p:nvSpPr>
            <p:spPr bwMode="auto">
              <a:xfrm>
                <a:off x="2909" y="2750"/>
                <a:ext cx="46" cy="45"/>
              </a:xfrm>
              <a:prstGeom prst="ellipse">
                <a:avLst/>
              </a:prstGeom>
              <a:solidFill>
                <a:srgbClr val="000000"/>
              </a:solidFill>
              <a:ln w="12700" algn="ctr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9pPr>
              </a:lstStyle>
              <a:p>
                <a:pPr algn="ctr" eaLnBrk="1" hangingPunct="1"/>
                <a:endParaRPr lang="ja-JP" altLang="en-US" sz="1800">
                  <a:latin typeface="メイリオ" panose="020B0604030504040204" pitchFamily="50" charset="-128"/>
                  <a:ea typeface="メイリオ" panose="020B0604030504040204" pitchFamily="50" charset="-128"/>
                </a:endParaRPr>
              </a:p>
            </p:txBody>
          </p:sp>
          <p:sp>
            <p:nvSpPr>
              <p:cNvPr id="106522" name="Oval 21"/>
              <p:cNvSpPr>
                <a:spLocks noChangeArrowheads="1"/>
              </p:cNvSpPr>
              <p:nvPr/>
            </p:nvSpPr>
            <p:spPr bwMode="auto">
              <a:xfrm>
                <a:off x="2703" y="2702"/>
                <a:ext cx="46" cy="45"/>
              </a:xfrm>
              <a:prstGeom prst="ellipse">
                <a:avLst/>
              </a:prstGeom>
              <a:solidFill>
                <a:srgbClr val="000000"/>
              </a:solidFill>
              <a:ln w="12700" algn="ctr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9pPr>
              </a:lstStyle>
              <a:p>
                <a:pPr algn="ctr" eaLnBrk="1" hangingPunct="1"/>
                <a:endParaRPr lang="ja-JP" altLang="en-US" sz="1800">
                  <a:latin typeface="メイリオ" panose="020B0604030504040204" pitchFamily="50" charset="-128"/>
                  <a:ea typeface="メイリオ" panose="020B0604030504040204" pitchFamily="50" charset="-128"/>
                </a:endParaRPr>
              </a:p>
            </p:txBody>
          </p:sp>
        </p:grpSp>
      </p:grpSp>
      <p:grpSp>
        <p:nvGrpSpPr>
          <p:cNvPr id="106511" name="Group 11"/>
          <p:cNvGrpSpPr>
            <a:grpSpLocks/>
          </p:cNvGrpSpPr>
          <p:nvPr/>
        </p:nvGrpSpPr>
        <p:grpSpPr bwMode="auto">
          <a:xfrm>
            <a:off x="3180009" y="2355645"/>
            <a:ext cx="1146844" cy="1753764"/>
            <a:chOff x="2424" y="2026"/>
            <a:chExt cx="757" cy="1034"/>
          </a:xfrm>
        </p:grpSpPr>
        <p:sp>
          <p:nvSpPr>
            <p:cNvPr id="106523" name="PubPieSlice"/>
            <p:cNvSpPr>
              <a:spLocks noEditPoints="1" noChangeArrowheads="1"/>
            </p:cNvSpPr>
            <p:nvPr/>
          </p:nvSpPr>
          <p:spPr bwMode="auto">
            <a:xfrm>
              <a:off x="2426" y="2750"/>
              <a:ext cx="312" cy="304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  <a:gd name="T9" fmla="*/ 3185 w 21600"/>
                <a:gd name="T10" fmla="*/ 3197 h 21600"/>
                <a:gd name="T11" fmla="*/ 18415 w 21600"/>
                <a:gd name="T12" fmla="*/ 18403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>
                  <a:moveTo>
                    <a:pt x="10799" y="0"/>
                  </a:moveTo>
                  <a:cubicBezTo>
                    <a:pt x="4834" y="0"/>
                    <a:pt x="0" y="4835"/>
                    <a:pt x="0" y="10799"/>
                  </a:cubicBezTo>
                  <a:cubicBezTo>
                    <a:pt x="0" y="16764"/>
                    <a:pt x="4835" y="21600"/>
                    <a:pt x="10800" y="21600"/>
                  </a:cubicBezTo>
                  <a:cubicBezTo>
                    <a:pt x="16764" y="21600"/>
                    <a:pt x="21600" y="16764"/>
                    <a:pt x="21600" y="10800"/>
                  </a:cubicBezTo>
                  <a:cubicBezTo>
                    <a:pt x="21600" y="9242"/>
                    <a:pt x="21263" y="7703"/>
                    <a:pt x="20612" y="6289"/>
                  </a:cubicBezTo>
                  <a:lnTo>
                    <a:pt x="10800" y="10800"/>
                  </a:lnTo>
                  <a:lnTo>
                    <a:pt x="10799" y="0"/>
                  </a:lnTo>
                  <a:close/>
                </a:path>
              </a:pathLst>
            </a:custGeom>
            <a:solidFill>
              <a:srgbClr val="FFFF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ja-JP" altLang="en-US">
                <a:latin typeface="メイリオ" panose="020B0604030504040204" pitchFamily="50" charset="-128"/>
                <a:ea typeface="メイリオ" panose="020B0604030504040204" pitchFamily="50" charset="-128"/>
              </a:endParaRPr>
            </a:p>
          </p:txBody>
        </p:sp>
        <p:sp>
          <p:nvSpPr>
            <p:cNvPr id="106524" name="PubPieSlice"/>
            <p:cNvSpPr>
              <a:spLocks noEditPoints="1" noChangeArrowheads="1"/>
            </p:cNvSpPr>
            <p:nvPr/>
          </p:nvSpPr>
          <p:spPr bwMode="auto">
            <a:xfrm rot="-10206105">
              <a:off x="2863" y="2101"/>
              <a:ext cx="318" cy="304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  <a:gd name="T9" fmla="*/ 3192 w 21600"/>
                <a:gd name="T10" fmla="*/ 3197 h 21600"/>
                <a:gd name="T11" fmla="*/ 18408 w 21600"/>
                <a:gd name="T12" fmla="*/ 18403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>
                  <a:moveTo>
                    <a:pt x="10799" y="0"/>
                  </a:moveTo>
                  <a:cubicBezTo>
                    <a:pt x="4834" y="0"/>
                    <a:pt x="0" y="4835"/>
                    <a:pt x="0" y="10799"/>
                  </a:cubicBezTo>
                  <a:cubicBezTo>
                    <a:pt x="0" y="16764"/>
                    <a:pt x="4835" y="21600"/>
                    <a:pt x="10800" y="21600"/>
                  </a:cubicBezTo>
                  <a:cubicBezTo>
                    <a:pt x="16764" y="21600"/>
                    <a:pt x="21600" y="16764"/>
                    <a:pt x="21600" y="10800"/>
                  </a:cubicBezTo>
                  <a:cubicBezTo>
                    <a:pt x="21600" y="9242"/>
                    <a:pt x="21263" y="7703"/>
                    <a:pt x="20612" y="6289"/>
                  </a:cubicBezTo>
                  <a:lnTo>
                    <a:pt x="10800" y="10800"/>
                  </a:lnTo>
                  <a:lnTo>
                    <a:pt x="10799" y="0"/>
                  </a:lnTo>
                  <a:close/>
                </a:path>
              </a:pathLst>
            </a:custGeom>
            <a:solidFill>
              <a:srgbClr val="FFFF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ja-JP" altLang="en-US">
                <a:latin typeface="メイリオ" panose="020B0604030504040204" pitchFamily="50" charset="-128"/>
                <a:ea typeface="メイリオ" panose="020B0604030504040204" pitchFamily="50" charset="-128"/>
              </a:endParaRPr>
            </a:p>
          </p:txBody>
        </p:sp>
        <p:sp>
          <p:nvSpPr>
            <p:cNvPr id="106525" name="PubPieSlice"/>
            <p:cNvSpPr>
              <a:spLocks noEditPoints="1" noChangeArrowheads="1"/>
            </p:cNvSpPr>
            <p:nvPr/>
          </p:nvSpPr>
          <p:spPr bwMode="auto">
            <a:xfrm rot="5074986">
              <a:off x="2657" y="2433"/>
              <a:ext cx="312" cy="320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  <a:gd name="T9" fmla="*/ 3185 w 21600"/>
                <a:gd name="T10" fmla="*/ 3173 h 21600"/>
                <a:gd name="T11" fmla="*/ 18415 w 21600"/>
                <a:gd name="T12" fmla="*/ 18428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>
                  <a:moveTo>
                    <a:pt x="10799" y="0"/>
                  </a:moveTo>
                  <a:cubicBezTo>
                    <a:pt x="4834" y="0"/>
                    <a:pt x="0" y="4835"/>
                    <a:pt x="0" y="10799"/>
                  </a:cubicBezTo>
                  <a:cubicBezTo>
                    <a:pt x="0" y="16764"/>
                    <a:pt x="4835" y="21600"/>
                    <a:pt x="10800" y="21600"/>
                  </a:cubicBezTo>
                  <a:cubicBezTo>
                    <a:pt x="16764" y="21600"/>
                    <a:pt x="21600" y="16764"/>
                    <a:pt x="21600" y="10800"/>
                  </a:cubicBezTo>
                  <a:cubicBezTo>
                    <a:pt x="21600" y="9242"/>
                    <a:pt x="21263" y="7703"/>
                    <a:pt x="20612" y="6289"/>
                  </a:cubicBezTo>
                  <a:lnTo>
                    <a:pt x="10800" y="10800"/>
                  </a:lnTo>
                  <a:lnTo>
                    <a:pt x="10799" y="0"/>
                  </a:lnTo>
                  <a:close/>
                </a:path>
              </a:pathLst>
            </a:custGeom>
            <a:solidFill>
              <a:srgbClr val="FFFF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ja-JP" altLang="en-US">
                <a:latin typeface="メイリオ" panose="020B0604030504040204" pitchFamily="50" charset="-128"/>
                <a:ea typeface="メイリオ" panose="020B0604030504040204" pitchFamily="50" charset="-128"/>
              </a:endParaRPr>
            </a:p>
          </p:txBody>
        </p:sp>
        <p:sp>
          <p:nvSpPr>
            <p:cNvPr id="106526" name="PubPieSlice"/>
            <p:cNvSpPr>
              <a:spLocks noEditPoints="1" noChangeArrowheads="1"/>
            </p:cNvSpPr>
            <p:nvPr/>
          </p:nvSpPr>
          <p:spPr bwMode="auto">
            <a:xfrm rot="-4058418">
              <a:off x="2870" y="2749"/>
              <a:ext cx="318" cy="304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  <a:gd name="T9" fmla="*/ 3192 w 21600"/>
                <a:gd name="T10" fmla="*/ 3197 h 21600"/>
                <a:gd name="T11" fmla="*/ 18408 w 21600"/>
                <a:gd name="T12" fmla="*/ 18403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>
                  <a:moveTo>
                    <a:pt x="10799" y="0"/>
                  </a:moveTo>
                  <a:cubicBezTo>
                    <a:pt x="4834" y="0"/>
                    <a:pt x="0" y="4835"/>
                    <a:pt x="0" y="10799"/>
                  </a:cubicBezTo>
                  <a:cubicBezTo>
                    <a:pt x="0" y="16764"/>
                    <a:pt x="4835" y="21600"/>
                    <a:pt x="10800" y="21600"/>
                  </a:cubicBezTo>
                  <a:cubicBezTo>
                    <a:pt x="16764" y="21600"/>
                    <a:pt x="21600" y="16764"/>
                    <a:pt x="21600" y="10800"/>
                  </a:cubicBezTo>
                  <a:cubicBezTo>
                    <a:pt x="21600" y="9242"/>
                    <a:pt x="21263" y="7703"/>
                    <a:pt x="20612" y="6289"/>
                  </a:cubicBezTo>
                  <a:lnTo>
                    <a:pt x="10800" y="10800"/>
                  </a:lnTo>
                  <a:lnTo>
                    <a:pt x="10799" y="0"/>
                  </a:lnTo>
                  <a:close/>
                </a:path>
              </a:pathLst>
            </a:custGeom>
            <a:solidFill>
              <a:srgbClr val="FFFF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ja-JP" altLang="en-US">
                <a:latin typeface="メイリオ" panose="020B0604030504040204" pitchFamily="50" charset="-128"/>
                <a:ea typeface="メイリオ" panose="020B0604030504040204" pitchFamily="50" charset="-128"/>
              </a:endParaRPr>
            </a:p>
          </p:txBody>
        </p:sp>
        <p:sp>
          <p:nvSpPr>
            <p:cNvPr id="106527" name="PubPieSlice"/>
            <p:cNvSpPr>
              <a:spLocks noEditPoints="1" noChangeArrowheads="1"/>
            </p:cNvSpPr>
            <p:nvPr/>
          </p:nvSpPr>
          <p:spPr bwMode="auto">
            <a:xfrm rot="5218038">
              <a:off x="2420" y="2030"/>
              <a:ext cx="312" cy="304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  <a:gd name="T9" fmla="*/ 3185 w 21600"/>
                <a:gd name="T10" fmla="*/ 3197 h 21600"/>
                <a:gd name="T11" fmla="*/ 18415 w 21600"/>
                <a:gd name="T12" fmla="*/ 18403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>
                  <a:moveTo>
                    <a:pt x="10799" y="0"/>
                  </a:moveTo>
                  <a:cubicBezTo>
                    <a:pt x="4834" y="0"/>
                    <a:pt x="0" y="4835"/>
                    <a:pt x="0" y="10799"/>
                  </a:cubicBezTo>
                  <a:cubicBezTo>
                    <a:pt x="0" y="16764"/>
                    <a:pt x="4835" y="21600"/>
                    <a:pt x="10800" y="21600"/>
                  </a:cubicBezTo>
                  <a:cubicBezTo>
                    <a:pt x="16764" y="21600"/>
                    <a:pt x="21600" y="16764"/>
                    <a:pt x="21600" y="10800"/>
                  </a:cubicBezTo>
                  <a:cubicBezTo>
                    <a:pt x="21600" y="9242"/>
                    <a:pt x="21263" y="7703"/>
                    <a:pt x="20612" y="6289"/>
                  </a:cubicBezTo>
                  <a:lnTo>
                    <a:pt x="10800" y="10800"/>
                  </a:lnTo>
                  <a:lnTo>
                    <a:pt x="10799" y="0"/>
                  </a:lnTo>
                  <a:close/>
                </a:path>
              </a:pathLst>
            </a:custGeom>
            <a:solidFill>
              <a:srgbClr val="FFFF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ja-JP" altLang="en-US">
                <a:latin typeface="メイリオ" panose="020B0604030504040204" pitchFamily="50" charset="-128"/>
                <a:ea typeface="メイリオ" panose="020B0604030504040204" pitchFamily="50" charset="-128"/>
              </a:endParaRPr>
            </a:p>
          </p:txBody>
        </p:sp>
        <p:sp>
          <p:nvSpPr>
            <p:cNvPr id="106528" name="Oval 17"/>
            <p:cNvSpPr>
              <a:spLocks noChangeArrowheads="1"/>
            </p:cNvSpPr>
            <p:nvPr/>
          </p:nvSpPr>
          <p:spPr bwMode="auto">
            <a:xfrm>
              <a:off x="2496" y="2846"/>
              <a:ext cx="46" cy="45"/>
            </a:xfrm>
            <a:prstGeom prst="ellipse">
              <a:avLst/>
            </a:prstGeom>
            <a:solidFill>
              <a:srgbClr val="000000"/>
            </a:solidFill>
            <a:ln w="12700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9pPr>
            </a:lstStyle>
            <a:p>
              <a:pPr algn="ctr" eaLnBrk="1" hangingPunct="1"/>
              <a:endParaRPr lang="ja-JP" altLang="en-US" sz="1800">
                <a:latin typeface="メイリオ" panose="020B0604030504040204" pitchFamily="50" charset="-128"/>
                <a:ea typeface="メイリオ" panose="020B0604030504040204" pitchFamily="50" charset="-128"/>
              </a:endParaRPr>
            </a:p>
          </p:txBody>
        </p:sp>
        <p:sp>
          <p:nvSpPr>
            <p:cNvPr id="106529" name="Oval 18"/>
            <p:cNvSpPr>
              <a:spLocks noChangeArrowheads="1"/>
            </p:cNvSpPr>
            <p:nvPr/>
          </p:nvSpPr>
          <p:spPr bwMode="auto">
            <a:xfrm>
              <a:off x="3068" y="2835"/>
              <a:ext cx="46" cy="45"/>
            </a:xfrm>
            <a:prstGeom prst="ellipse">
              <a:avLst/>
            </a:prstGeom>
            <a:solidFill>
              <a:srgbClr val="000000"/>
            </a:solidFill>
            <a:ln w="12700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9pPr>
            </a:lstStyle>
            <a:p>
              <a:pPr algn="ctr" eaLnBrk="1" hangingPunct="1"/>
              <a:endParaRPr lang="ja-JP" altLang="en-US" sz="1800">
                <a:latin typeface="メイリオ" panose="020B0604030504040204" pitchFamily="50" charset="-128"/>
                <a:ea typeface="メイリオ" panose="020B0604030504040204" pitchFamily="50" charset="-128"/>
              </a:endParaRPr>
            </a:p>
          </p:txBody>
        </p:sp>
        <p:sp>
          <p:nvSpPr>
            <p:cNvPr id="106530" name="Oval 19"/>
            <p:cNvSpPr>
              <a:spLocks noChangeArrowheads="1"/>
            </p:cNvSpPr>
            <p:nvPr/>
          </p:nvSpPr>
          <p:spPr bwMode="auto">
            <a:xfrm>
              <a:off x="2811" y="2494"/>
              <a:ext cx="46" cy="45"/>
            </a:xfrm>
            <a:prstGeom prst="ellipse">
              <a:avLst/>
            </a:prstGeom>
            <a:solidFill>
              <a:srgbClr val="000000"/>
            </a:solidFill>
            <a:ln w="12700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9pPr>
            </a:lstStyle>
            <a:p>
              <a:pPr algn="ctr" eaLnBrk="1" hangingPunct="1"/>
              <a:endParaRPr lang="ja-JP" altLang="en-US" sz="1800">
                <a:latin typeface="メイリオ" panose="020B0604030504040204" pitchFamily="50" charset="-128"/>
                <a:ea typeface="メイリオ" panose="020B0604030504040204" pitchFamily="50" charset="-128"/>
              </a:endParaRPr>
            </a:p>
          </p:txBody>
        </p:sp>
        <p:sp>
          <p:nvSpPr>
            <p:cNvPr id="106531" name="Oval 20"/>
            <p:cNvSpPr>
              <a:spLocks noChangeArrowheads="1"/>
            </p:cNvSpPr>
            <p:nvPr/>
          </p:nvSpPr>
          <p:spPr bwMode="auto">
            <a:xfrm>
              <a:off x="2942" y="2172"/>
              <a:ext cx="46" cy="45"/>
            </a:xfrm>
            <a:prstGeom prst="ellipse">
              <a:avLst/>
            </a:prstGeom>
            <a:solidFill>
              <a:srgbClr val="000000"/>
            </a:solidFill>
            <a:ln w="12700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9pPr>
            </a:lstStyle>
            <a:p>
              <a:pPr algn="ctr" eaLnBrk="1" hangingPunct="1"/>
              <a:endParaRPr lang="ja-JP" altLang="en-US" sz="1800">
                <a:latin typeface="メイリオ" panose="020B0604030504040204" pitchFamily="50" charset="-128"/>
                <a:ea typeface="メイリオ" panose="020B0604030504040204" pitchFamily="50" charset="-128"/>
              </a:endParaRPr>
            </a:p>
          </p:txBody>
        </p:sp>
        <p:sp>
          <p:nvSpPr>
            <p:cNvPr id="106532" name="Oval 21"/>
            <p:cNvSpPr>
              <a:spLocks noChangeArrowheads="1"/>
            </p:cNvSpPr>
            <p:nvPr/>
          </p:nvSpPr>
          <p:spPr bwMode="auto">
            <a:xfrm>
              <a:off x="2556" y="2082"/>
              <a:ext cx="46" cy="45"/>
            </a:xfrm>
            <a:prstGeom prst="ellipse">
              <a:avLst/>
            </a:prstGeom>
            <a:solidFill>
              <a:srgbClr val="000000"/>
            </a:solidFill>
            <a:ln w="12700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9pPr>
            </a:lstStyle>
            <a:p>
              <a:pPr algn="ctr" eaLnBrk="1" hangingPunct="1"/>
              <a:endParaRPr lang="ja-JP" altLang="en-US" sz="1800">
                <a:latin typeface="メイリオ" panose="020B0604030504040204" pitchFamily="50" charset="-128"/>
                <a:ea typeface="メイリオ" panose="020B0604030504040204" pitchFamily="50" charset="-128"/>
              </a:endParaRPr>
            </a:p>
          </p:txBody>
        </p:sp>
      </p:grpSp>
      <p:sp>
        <p:nvSpPr>
          <p:cNvPr id="106506" name="正方形/長方形 40"/>
          <p:cNvSpPr>
            <a:spLocks noChangeArrowheads="1"/>
          </p:cNvSpPr>
          <p:nvPr/>
        </p:nvSpPr>
        <p:spPr bwMode="auto">
          <a:xfrm>
            <a:off x="284184" y="1184275"/>
            <a:ext cx="2335212" cy="4654550"/>
          </a:xfrm>
          <a:prstGeom prst="rect">
            <a:avLst/>
          </a:prstGeom>
          <a:noFill/>
          <a:ln w="38100" cap="rnd" algn="ctr">
            <a:solidFill>
              <a:srgbClr val="FF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algn="ctr" eaLnBrk="1" hangingPunct="1">
              <a:buFontTx/>
              <a:buNone/>
            </a:pPr>
            <a:endParaRPr lang="ja-JP" altLang="en-US" sz="2800" b="1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grpSp>
        <p:nvGrpSpPr>
          <p:cNvPr id="2" name="グループ化 1"/>
          <p:cNvGrpSpPr/>
          <p:nvPr/>
        </p:nvGrpSpPr>
        <p:grpSpPr>
          <a:xfrm>
            <a:off x="6748442" y="1184275"/>
            <a:ext cx="2111375" cy="4643437"/>
            <a:chOff x="325438" y="1201738"/>
            <a:chExt cx="2111375" cy="4643437"/>
          </a:xfrm>
        </p:grpSpPr>
        <p:sp>
          <p:nvSpPr>
            <p:cNvPr id="106500" name="Rectangle 12"/>
            <p:cNvSpPr>
              <a:spLocks noChangeArrowheads="1"/>
            </p:cNvSpPr>
            <p:nvPr/>
          </p:nvSpPr>
          <p:spPr bwMode="auto">
            <a:xfrm>
              <a:off x="542925" y="4692650"/>
              <a:ext cx="1677988" cy="830263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>
              <a:spAutoFit/>
            </a:bodyPr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ja-JP" altLang="en-US" sz="2400" b="1" dirty="0">
                  <a:solidFill>
                    <a:srgbClr val="0000FF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きれいに</a:t>
              </a:r>
            </a:p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ja-JP" altLang="en-US" sz="2400" b="1" dirty="0">
                  <a:solidFill>
                    <a:srgbClr val="0000FF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した水</a:t>
              </a:r>
            </a:p>
          </p:txBody>
        </p:sp>
        <p:pic>
          <p:nvPicPr>
            <p:cNvPr id="106503" name="Picture 26" descr="C:\Users\H23031385\Desktop\放流水.png"/>
            <p:cNvPicPr>
              <a:picLocks noChangeAspect="1" noChangeArrowheads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2925" y="1427163"/>
              <a:ext cx="1677988" cy="2946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6507" name="正方形/長方形 41"/>
            <p:cNvSpPr>
              <a:spLocks noChangeArrowheads="1"/>
            </p:cNvSpPr>
            <p:nvPr/>
          </p:nvSpPr>
          <p:spPr bwMode="auto">
            <a:xfrm>
              <a:off x="325438" y="1201738"/>
              <a:ext cx="2111375" cy="4643437"/>
            </a:xfrm>
            <a:prstGeom prst="rect">
              <a:avLst/>
            </a:prstGeom>
            <a:noFill/>
            <a:ln w="38100" cap="rnd" algn="ctr">
              <a:solidFill>
                <a:srgbClr val="0000FF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9pPr>
            </a:lstStyle>
            <a:p>
              <a:pPr algn="ctr" eaLnBrk="1" hangingPunct="1">
                <a:buFontTx/>
                <a:buNone/>
              </a:pPr>
              <a:endParaRPr lang="ja-JP" altLang="en-US" sz="2800" b="1">
                <a:latin typeface="メイリオ" panose="020B0604030504040204" pitchFamily="50" charset="-128"/>
                <a:ea typeface="メイリオ" panose="020B0604030504040204" pitchFamily="50" charset="-128"/>
              </a:endParaRPr>
            </a:p>
          </p:txBody>
        </p:sp>
      </p:grpSp>
      <p:sp>
        <p:nvSpPr>
          <p:cNvPr id="40" name="左矢印 39"/>
          <p:cNvSpPr/>
          <p:nvPr/>
        </p:nvSpPr>
        <p:spPr bwMode="auto">
          <a:xfrm flipH="1">
            <a:off x="120650" y="6002656"/>
            <a:ext cx="8902700" cy="741854"/>
          </a:xfrm>
          <a:prstGeom prst="leftArrow">
            <a:avLst/>
          </a:prstGeom>
          <a:gradFill flip="none" rotWithShape="1">
            <a:gsLst>
              <a:gs pos="0">
                <a:srgbClr val="CC9900"/>
              </a:gs>
              <a:gs pos="64000">
                <a:srgbClr val="FFD357"/>
              </a:gs>
              <a:gs pos="100000">
                <a:srgbClr val="FFFFFF"/>
              </a:gs>
            </a:gsLst>
            <a:lin ang="10800000" scaled="1"/>
            <a:tileRect/>
          </a:gradFill>
          <a:ln w="25400" cap="rnd" algn="ctr">
            <a:solidFill>
              <a:schemeClr val="tx1"/>
            </a:solidFill>
            <a:round/>
            <a:headEnd/>
            <a:tailEnd type="arrow" w="med" len="med"/>
          </a:ln>
        </p:spPr>
        <p:txBody>
          <a:bodyPr wrap="none" rtlCol="0" anchor="ctr"/>
          <a:lstStyle/>
          <a:p>
            <a:pPr algn="ctr" eaLnBrk="1" hangingPunct="1">
              <a:buFontTx/>
              <a:buNone/>
            </a:pPr>
            <a:r>
              <a:rPr kumimoji="1" lang="ja-JP" altLang="en-US" sz="24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下水</a:t>
            </a:r>
            <a:r>
              <a:rPr kumimoji="1" lang="ja-JP" altLang="en-US" sz="2400" b="1" dirty="0" err="1">
                <a:latin typeface="メイリオ" panose="020B0604030504040204" pitchFamily="50" charset="-128"/>
                <a:ea typeface="メイリオ" panose="020B0604030504040204" pitchFamily="50" charset="-128"/>
              </a:rPr>
              <a:t>しょ</a:t>
            </a:r>
            <a:r>
              <a:rPr lang="ja-JP" altLang="en-US" sz="24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理の流れ</a:t>
            </a:r>
            <a:endParaRPr kumimoji="1" lang="ja-JP" altLang="en-US" sz="2400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605423121"/>
      </p:ext>
    </p:extLst>
  </p:cSld>
  <p:clrMapOvr>
    <a:masterClrMapping/>
  </p:clrMapOvr>
  <p:transition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9" name="Text Box 8"/>
          <p:cNvSpPr txBox="1">
            <a:spLocks noChangeArrowheads="1"/>
          </p:cNvSpPr>
          <p:nvPr/>
        </p:nvSpPr>
        <p:spPr bwMode="auto">
          <a:xfrm>
            <a:off x="467544" y="3044032"/>
            <a:ext cx="3604096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2800" b="1" dirty="0">
                <a:solidFill>
                  <a:srgbClr val="008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①</a:t>
            </a:r>
            <a:r>
              <a:rPr lang="ja-JP" altLang="en-US" sz="2800" b="1" dirty="0">
                <a:solidFill>
                  <a:srgbClr val="008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　１０００億匹</a:t>
            </a:r>
            <a:endParaRPr lang="ja-JP" altLang="en-US" sz="1800" b="1" dirty="0">
              <a:solidFill>
                <a:srgbClr val="00800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12" name="Text Box 8"/>
          <p:cNvSpPr txBox="1">
            <a:spLocks noChangeArrowheads="1"/>
          </p:cNvSpPr>
          <p:nvPr/>
        </p:nvSpPr>
        <p:spPr bwMode="auto">
          <a:xfrm>
            <a:off x="464136" y="3743003"/>
            <a:ext cx="3604096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ja-JP" altLang="en-US" sz="2800" b="1" dirty="0">
                <a:solidFill>
                  <a:srgbClr val="0000FF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②　１０００万匹</a:t>
            </a:r>
            <a:endParaRPr lang="ja-JP" altLang="en-US" sz="1800" b="1" dirty="0">
              <a:solidFill>
                <a:srgbClr val="0000FF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13" name="Text Box 8"/>
          <p:cNvSpPr txBox="1">
            <a:spLocks noChangeArrowheads="1"/>
          </p:cNvSpPr>
          <p:nvPr/>
        </p:nvSpPr>
        <p:spPr bwMode="auto">
          <a:xfrm>
            <a:off x="451640" y="4440997"/>
            <a:ext cx="3604096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ja-JP" altLang="en-US" sz="28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③　１０００匹</a:t>
            </a:r>
          </a:p>
        </p:txBody>
      </p:sp>
      <p:sp>
        <p:nvSpPr>
          <p:cNvPr id="108547" name="AutoShape 6"/>
          <p:cNvSpPr>
            <a:spLocks noChangeArrowheads="1"/>
          </p:cNvSpPr>
          <p:nvPr/>
        </p:nvSpPr>
        <p:spPr bwMode="auto">
          <a:xfrm>
            <a:off x="323850" y="260350"/>
            <a:ext cx="3311525" cy="720725"/>
          </a:xfrm>
          <a:prstGeom prst="roundRect">
            <a:avLst>
              <a:gd name="adj" fmla="val 16667"/>
            </a:avLst>
          </a:prstGeom>
          <a:solidFill>
            <a:srgbClr val="FF66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ja-JP" altLang="en-US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クイズ　第３問</a:t>
            </a:r>
          </a:p>
        </p:txBody>
      </p:sp>
      <p:sp>
        <p:nvSpPr>
          <p:cNvPr id="108548" name="Text Box 7"/>
          <p:cNvSpPr txBox="1">
            <a:spLocks noChangeArrowheads="1"/>
          </p:cNvSpPr>
          <p:nvPr/>
        </p:nvSpPr>
        <p:spPr bwMode="auto">
          <a:xfrm>
            <a:off x="324966" y="1178493"/>
            <a:ext cx="8641208" cy="18158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ja-JP" altLang="en-US" sz="2800" b="1" dirty="0">
                <a:solidFill>
                  <a:srgbClr val="0066FF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　よごれを食べて水をきれいにしてくれる</a:t>
            </a:r>
            <a:r>
              <a:rPr lang="ja-JP" altLang="en-US" sz="2800" b="1" dirty="0" err="1">
                <a:solidFill>
                  <a:srgbClr val="0066FF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び</a:t>
            </a:r>
            <a:r>
              <a:rPr lang="ja-JP" altLang="en-US" sz="2800" b="1" dirty="0">
                <a:solidFill>
                  <a:srgbClr val="0066FF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生物は、</a:t>
            </a:r>
            <a:endParaRPr lang="en-US" altLang="ja-JP" sz="2800" b="1" dirty="0">
              <a:solidFill>
                <a:srgbClr val="0066FF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ja-JP" altLang="en-US" sz="28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活性汚泥</a:t>
            </a:r>
            <a:r>
              <a:rPr lang="en-US" altLang="ja-JP" sz="28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(</a:t>
            </a:r>
            <a:r>
              <a:rPr lang="ja-JP" altLang="en-US" sz="2800" b="1" dirty="0" err="1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かっせい</a:t>
            </a:r>
            <a:r>
              <a:rPr lang="ja-JP" altLang="en-US" sz="28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おでい</a:t>
            </a:r>
            <a:r>
              <a:rPr lang="en-US" altLang="ja-JP" sz="28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)</a:t>
            </a:r>
            <a:r>
              <a:rPr lang="ja-JP" altLang="en-US" sz="28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１リットル中</a:t>
            </a:r>
            <a:r>
              <a:rPr lang="ja-JP" altLang="en-US" sz="2800" b="1" dirty="0">
                <a:solidFill>
                  <a:srgbClr val="0066FF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に</a:t>
            </a:r>
            <a:r>
              <a:rPr lang="ja-JP" altLang="en-US" sz="28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何匹</a:t>
            </a:r>
            <a:r>
              <a:rPr lang="en-US" altLang="ja-JP" sz="28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(</a:t>
            </a:r>
            <a:r>
              <a:rPr lang="ja-JP" altLang="en-US" sz="28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ひき</a:t>
            </a:r>
            <a:r>
              <a:rPr lang="en-US" altLang="ja-JP" sz="28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)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ja-JP" altLang="en-US" sz="2800" b="1" dirty="0" err="1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くらい</a:t>
            </a:r>
            <a:r>
              <a:rPr lang="ja-JP" altLang="en-US" sz="2800" b="1" dirty="0" err="1">
                <a:solidFill>
                  <a:srgbClr val="0066FF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いるでしょうか</a:t>
            </a:r>
            <a:r>
              <a:rPr lang="ja-JP" altLang="en-US" sz="2800" b="1" dirty="0">
                <a:solidFill>
                  <a:srgbClr val="0066FF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？</a:t>
            </a:r>
          </a:p>
        </p:txBody>
      </p:sp>
      <p:sp>
        <p:nvSpPr>
          <p:cNvPr id="108550" name="Rectangle 11"/>
          <p:cNvSpPr>
            <a:spLocks noChangeArrowheads="1"/>
          </p:cNvSpPr>
          <p:nvPr/>
        </p:nvSpPr>
        <p:spPr bwMode="auto">
          <a:xfrm>
            <a:off x="6732240" y="6300340"/>
            <a:ext cx="1308100" cy="406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ja-JP" altLang="en-US" sz="2000" b="1" dirty="0">
                <a:solidFill>
                  <a:srgbClr val="0000FF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活性汚泥</a:t>
            </a:r>
          </a:p>
        </p:txBody>
      </p:sp>
      <p:pic>
        <p:nvPicPr>
          <p:cNvPr id="108551" name="Picture 15" descr="活性汚泥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24989" y="2563488"/>
            <a:ext cx="2721823" cy="3627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図 2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791387" y="4487012"/>
            <a:ext cx="1708365" cy="1813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8" name="Group 22"/>
          <p:cNvGrpSpPr>
            <a:grpSpLocks/>
          </p:cNvGrpSpPr>
          <p:nvPr/>
        </p:nvGrpSpPr>
        <p:grpSpPr bwMode="auto">
          <a:xfrm>
            <a:off x="171982" y="2815576"/>
            <a:ext cx="1152525" cy="2559050"/>
            <a:chOff x="1423" y="1761"/>
            <a:chExt cx="726" cy="1612"/>
          </a:xfrm>
        </p:grpSpPr>
        <p:sp>
          <p:nvSpPr>
            <p:cNvPr id="9" name="Text Box 19"/>
            <p:cNvSpPr txBox="1">
              <a:spLocks noChangeArrowheads="1"/>
            </p:cNvSpPr>
            <p:nvPr/>
          </p:nvSpPr>
          <p:spPr bwMode="auto">
            <a:xfrm>
              <a:off x="1445" y="1761"/>
              <a:ext cx="673" cy="63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39700" algn="ctr">
                  <a:solidFill>
                    <a:srgbClr val="FF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marL="342900" indent="-342900"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9pPr>
            </a:lstStyle>
            <a:p>
              <a:pPr algn="ctr" eaLnBrk="1" hangingPunct="1">
                <a:buFontTx/>
                <a:buNone/>
              </a:pPr>
              <a:r>
                <a:rPr lang="ja-JP" altLang="en-US" sz="6000">
                  <a:solidFill>
                    <a:srgbClr val="FF0000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○</a:t>
              </a:r>
            </a:p>
          </p:txBody>
        </p:sp>
        <p:sp>
          <p:nvSpPr>
            <p:cNvPr id="10" name="Text Box 20"/>
            <p:cNvSpPr txBox="1">
              <a:spLocks noChangeArrowheads="1"/>
            </p:cNvSpPr>
            <p:nvPr/>
          </p:nvSpPr>
          <p:spPr bwMode="auto">
            <a:xfrm>
              <a:off x="1438" y="2547"/>
              <a:ext cx="673" cy="82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39700" algn="ctr">
                  <a:solidFill>
                    <a:srgbClr val="FF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marL="342900" indent="-342900"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9pPr>
            </a:lstStyle>
            <a:p>
              <a:pPr algn="ctr" eaLnBrk="1" hangingPunct="1">
                <a:buFontTx/>
                <a:buNone/>
              </a:pPr>
              <a:r>
                <a:rPr lang="en-US" altLang="ja-JP" sz="8000" dirty="0">
                  <a:solidFill>
                    <a:srgbClr val="FF0000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×</a:t>
              </a:r>
            </a:p>
          </p:txBody>
        </p:sp>
        <p:sp>
          <p:nvSpPr>
            <p:cNvPr id="11" name="Text Box 21"/>
            <p:cNvSpPr txBox="1">
              <a:spLocks noChangeArrowheads="1"/>
            </p:cNvSpPr>
            <p:nvPr/>
          </p:nvSpPr>
          <p:spPr bwMode="auto">
            <a:xfrm>
              <a:off x="1423" y="2097"/>
              <a:ext cx="726" cy="82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39700" algn="ctr">
                  <a:solidFill>
                    <a:srgbClr val="FF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marL="342900" indent="-342900"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9pPr>
            </a:lstStyle>
            <a:p>
              <a:pPr algn="ctr" eaLnBrk="1" hangingPunct="1">
                <a:buFontTx/>
                <a:buNone/>
              </a:pPr>
              <a:r>
                <a:rPr lang="en-US" altLang="ja-JP" sz="8000" dirty="0">
                  <a:solidFill>
                    <a:srgbClr val="FF0000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×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図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0"/>
            <a:ext cx="6840760" cy="6840760"/>
          </a:xfrm>
          <a:prstGeom prst="rect">
            <a:avLst/>
          </a:prstGeom>
        </p:spPr>
      </p:pic>
      <p:sp>
        <p:nvSpPr>
          <p:cNvPr id="3" name="Rectangle 20"/>
          <p:cNvSpPr>
            <a:spLocks noChangeArrowheads="1"/>
          </p:cNvSpPr>
          <p:nvPr/>
        </p:nvSpPr>
        <p:spPr bwMode="auto">
          <a:xfrm>
            <a:off x="1259632" y="3061741"/>
            <a:ext cx="6912768" cy="769441"/>
          </a:xfrm>
          <a:prstGeom prst="rect">
            <a:avLst/>
          </a:prstGeom>
          <a:solidFill>
            <a:srgbClr val="FFFFFF">
              <a:alpha val="50196"/>
            </a:srgbClr>
          </a:solidFill>
          <a:ln>
            <a:noFill/>
          </a:ln>
        </p:spPr>
        <p:txBody>
          <a:bodyPr wrap="square"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buFontTx/>
              <a:buNone/>
            </a:pPr>
            <a:r>
              <a:rPr lang="ja-JP" altLang="en-US" sz="44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メイリオ" panose="020B0604030504040204" pitchFamily="50" charset="-128"/>
                <a:ea typeface="メイリオ" panose="020B0604030504040204" pitchFamily="50" charset="-128"/>
              </a:rPr>
              <a:t>つかえる水はどのくらい？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Text Box 2"/>
          <p:cNvSpPr txBox="1">
            <a:spLocks noChangeArrowheads="1"/>
          </p:cNvSpPr>
          <p:nvPr/>
        </p:nvSpPr>
        <p:spPr bwMode="auto">
          <a:xfrm>
            <a:off x="323850" y="1125538"/>
            <a:ext cx="8496300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ja-JP" altLang="en-US" sz="28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水の「</a:t>
            </a:r>
            <a:r>
              <a:rPr lang="ja-JP" altLang="en-US" sz="2800" b="1" dirty="0">
                <a:solidFill>
                  <a:srgbClr val="0000FF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じゅんかん</a:t>
            </a:r>
            <a:r>
              <a:rPr lang="ja-JP" altLang="en-US" sz="28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」の中で</a:t>
            </a:r>
            <a:r>
              <a:rPr lang="ja-JP" altLang="en-US" sz="2800" b="1" u="sng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下水</a:t>
            </a:r>
            <a:r>
              <a:rPr lang="ja-JP" altLang="en-US" sz="2800" b="1" u="sng" dirty="0" err="1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しょ</a:t>
            </a:r>
            <a:r>
              <a:rPr lang="ja-JP" altLang="en-US" sz="2800" b="1" u="sng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理場の役わり</a:t>
            </a:r>
            <a:r>
              <a:rPr lang="ja-JP" altLang="en-US" sz="28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は</a:t>
            </a:r>
            <a:endParaRPr lang="en-US" altLang="ja-JP" sz="2800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ja-JP" altLang="en-US" sz="28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なんでしょう？</a:t>
            </a:r>
          </a:p>
        </p:txBody>
      </p:sp>
      <p:sp>
        <p:nvSpPr>
          <p:cNvPr id="112643" name="Text Box 6"/>
          <p:cNvSpPr txBox="1">
            <a:spLocks noChangeArrowheads="1"/>
          </p:cNvSpPr>
          <p:nvPr/>
        </p:nvSpPr>
        <p:spPr bwMode="auto">
          <a:xfrm>
            <a:off x="395288" y="2565400"/>
            <a:ext cx="8497887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AutoNum type="circleNumDbPlain"/>
            </a:pPr>
            <a:r>
              <a:rPr lang="ja-JP" altLang="en-US" sz="2800" b="1" dirty="0">
                <a:solidFill>
                  <a:srgbClr val="008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　川や湖、地下水などの水をきれいにして、</a:t>
            </a:r>
            <a:endParaRPr lang="en-US" altLang="ja-JP" sz="2800" b="1" dirty="0">
              <a:solidFill>
                <a:srgbClr val="00800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 eaLnBrk="1" hangingPunct="1">
              <a:spcBef>
                <a:spcPct val="0"/>
              </a:spcBef>
              <a:buNone/>
            </a:pPr>
            <a:r>
              <a:rPr lang="ja-JP" altLang="en-US" sz="2800" b="1" dirty="0">
                <a:solidFill>
                  <a:srgbClr val="008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　　みんなの家へ送ります</a:t>
            </a:r>
          </a:p>
        </p:txBody>
      </p:sp>
      <p:sp>
        <p:nvSpPr>
          <p:cNvPr id="112644" name="AutoShape 9"/>
          <p:cNvSpPr>
            <a:spLocks noChangeArrowheads="1"/>
          </p:cNvSpPr>
          <p:nvPr/>
        </p:nvSpPr>
        <p:spPr bwMode="auto">
          <a:xfrm>
            <a:off x="323850" y="260350"/>
            <a:ext cx="3311525" cy="720725"/>
          </a:xfrm>
          <a:prstGeom prst="roundRect">
            <a:avLst>
              <a:gd name="adj" fmla="val 16667"/>
            </a:avLst>
          </a:prstGeom>
          <a:solidFill>
            <a:srgbClr val="FF66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ja-JP" altLang="en-US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まとめのクイズ</a:t>
            </a:r>
          </a:p>
        </p:txBody>
      </p:sp>
      <p:pic>
        <p:nvPicPr>
          <p:cNvPr id="14" name="図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989238" y="4581128"/>
            <a:ext cx="1903937" cy="20209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6" name="Group 20"/>
          <p:cNvGrpSpPr>
            <a:grpSpLocks/>
          </p:cNvGrpSpPr>
          <p:nvPr/>
        </p:nvGrpSpPr>
        <p:grpSpPr bwMode="auto">
          <a:xfrm>
            <a:off x="87312" y="2146300"/>
            <a:ext cx="1152525" cy="3506788"/>
            <a:chOff x="55" y="1352"/>
            <a:chExt cx="726" cy="2209"/>
          </a:xfrm>
        </p:grpSpPr>
        <p:sp>
          <p:nvSpPr>
            <p:cNvPr id="7" name="Text Box 17"/>
            <p:cNvSpPr txBox="1">
              <a:spLocks noChangeArrowheads="1"/>
            </p:cNvSpPr>
            <p:nvPr/>
          </p:nvSpPr>
          <p:spPr bwMode="auto">
            <a:xfrm>
              <a:off x="84" y="2148"/>
              <a:ext cx="673" cy="63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39700" algn="ctr">
                  <a:solidFill>
                    <a:srgbClr val="FF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marL="342900" indent="-342900"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9pPr>
            </a:lstStyle>
            <a:p>
              <a:pPr algn="ctr" eaLnBrk="1" hangingPunct="1">
                <a:buFontTx/>
                <a:buNone/>
              </a:pPr>
              <a:r>
                <a:rPr lang="ja-JP" altLang="en-US" sz="6000" dirty="0">
                  <a:solidFill>
                    <a:srgbClr val="FF0000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○</a:t>
              </a:r>
            </a:p>
          </p:txBody>
        </p:sp>
        <p:sp>
          <p:nvSpPr>
            <p:cNvPr id="8" name="Text Box 18"/>
            <p:cNvSpPr txBox="1">
              <a:spLocks noChangeArrowheads="1"/>
            </p:cNvSpPr>
            <p:nvPr/>
          </p:nvSpPr>
          <p:spPr bwMode="auto">
            <a:xfrm>
              <a:off x="88" y="2735"/>
              <a:ext cx="673" cy="82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39700" algn="ctr">
                  <a:solidFill>
                    <a:srgbClr val="FF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marL="342900" indent="-342900"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9pPr>
            </a:lstStyle>
            <a:p>
              <a:pPr algn="ctr" eaLnBrk="1" hangingPunct="1">
                <a:buFontTx/>
                <a:buNone/>
              </a:pPr>
              <a:r>
                <a:rPr lang="en-US" altLang="ja-JP" sz="8000" dirty="0">
                  <a:solidFill>
                    <a:srgbClr val="FF0000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×</a:t>
              </a:r>
            </a:p>
          </p:txBody>
        </p:sp>
        <p:sp>
          <p:nvSpPr>
            <p:cNvPr id="9" name="Text Box 19"/>
            <p:cNvSpPr txBox="1">
              <a:spLocks noChangeArrowheads="1"/>
            </p:cNvSpPr>
            <p:nvPr/>
          </p:nvSpPr>
          <p:spPr bwMode="auto">
            <a:xfrm>
              <a:off x="55" y="1352"/>
              <a:ext cx="726" cy="82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39700" algn="ctr">
                  <a:solidFill>
                    <a:srgbClr val="FF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marL="342900" indent="-342900"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9pPr>
            </a:lstStyle>
            <a:p>
              <a:pPr algn="ctr" eaLnBrk="1" hangingPunct="1">
                <a:buFontTx/>
                <a:buNone/>
              </a:pPr>
              <a:r>
                <a:rPr lang="en-US" altLang="ja-JP" sz="8000" dirty="0">
                  <a:solidFill>
                    <a:srgbClr val="FF0000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×</a:t>
              </a:r>
            </a:p>
          </p:txBody>
        </p:sp>
      </p:grpSp>
      <p:sp>
        <p:nvSpPr>
          <p:cNvPr id="10" name="Text Box 6"/>
          <p:cNvSpPr txBox="1">
            <a:spLocks noChangeArrowheads="1"/>
          </p:cNvSpPr>
          <p:nvPr/>
        </p:nvSpPr>
        <p:spPr bwMode="auto">
          <a:xfrm>
            <a:off x="395288" y="3603596"/>
            <a:ext cx="8497887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marL="0" indent="0" eaLnBrk="1" hangingPunct="1">
              <a:spcBef>
                <a:spcPct val="0"/>
              </a:spcBef>
              <a:buNone/>
            </a:pPr>
            <a:r>
              <a:rPr lang="ja-JP" altLang="en-US" sz="2800" b="1" dirty="0">
                <a:solidFill>
                  <a:srgbClr val="0000FF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②　よごれた水をきれいにして、川や海など自然に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ja-JP" altLang="en-US" sz="2800" b="1" dirty="0">
                <a:solidFill>
                  <a:srgbClr val="0000FF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　　もどします</a:t>
            </a:r>
            <a:endParaRPr lang="ja-JP" altLang="en-US" sz="2800" b="1" dirty="0">
              <a:solidFill>
                <a:srgbClr val="0066FF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11" name="Text Box 6"/>
          <p:cNvSpPr txBox="1">
            <a:spLocks noChangeArrowheads="1"/>
          </p:cNvSpPr>
          <p:nvPr/>
        </p:nvSpPr>
        <p:spPr bwMode="auto">
          <a:xfrm>
            <a:off x="417304" y="4469886"/>
            <a:ext cx="8497887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AutoNum type="circleNumDbPlain"/>
            </a:pPr>
            <a:endParaRPr lang="ja-JP" altLang="en-US" sz="1600" b="1" dirty="0">
              <a:solidFill>
                <a:srgbClr val="0066FF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ja-JP" altLang="en-US" sz="28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③　川をせきとめて、水をためます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Text Box 2"/>
          <p:cNvSpPr txBox="1">
            <a:spLocks noChangeArrowheads="1"/>
          </p:cNvSpPr>
          <p:nvPr/>
        </p:nvSpPr>
        <p:spPr bwMode="auto">
          <a:xfrm>
            <a:off x="343222" y="1613570"/>
            <a:ext cx="8405242" cy="1080120"/>
          </a:xfrm>
          <a:prstGeom prst="rect">
            <a:avLst/>
          </a:prstGeom>
          <a:noFill/>
          <a:ln w="25400">
            <a:solidFill>
              <a:srgbClr val="0070C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 anchorCtr="0">
            <a:no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ja-JP" altLang="en-US" sz="28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下水道管は、何でできているでしょうか？</a:t>
            </a:r>
            <a:endParaRPr lang="en-US" altLang="ja-JP" sz="28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114692" name="AutoShape 9"/>
          <p:cNvSpPr>
            <a:spLocks noChangeArrowheads="1"/>
          </p:cNvSpPr>
          <p:nvPr/>
        </p:nvSpPr>
        <p:spPr bwMode="auto">
          <a:xfrm>
            <a:off x="323850" y="260350"/>
            <a:ext cx="5040238" cy="720725"/>
          </a:xfrm>
          <a:prstGeom prst="roundRect">
            <a:avLst>
              <a:gd name="adj" fmla="val 16667"/>
            </a:avLst>
          </a:prstGeom>
          <a:solidFill>
            <a:srgbClr val="FF66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ja-JP" altLang="en-US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下水道をもっと知ろう！</a:t>
            </a:r>
          </a:p>
        </p:txBody>
      </p:sp>
      <p:sp>
        <p:nvSpPr>
          <p:cNvPr id="2" name="楕円 1"/>
          <p:cNvSpPr/>
          <p:nvPr/>
        </p:nvSpPr>
        <p:spPr bwMode="auto">
          <a:xfrm>
            <a:off x="179512" y="1248357"/>
            <a:ext cx="2016224" cy="504056"/>
          </a:xfrm>
          <a:prstGeom prst="ellipse">
            <a:avLst/>
          </a:prstGeom>
          <a:solidFill>
            <a:srgbClr val="0070C0"/>
          </a:solidFill>
          <a:ln w="38100" cap="rnd" algn="ctr">
            <a:noFill/>
            <a:round/>
            <a:headEnd/>
            <a:tailEnd type="arrow" w="med" len="med"/>
          </a:ln>
        </p:spPr>
        <p:txBody>
          <a:bodyPr wrap="none" rtlCol="0" anchor="ctr"/>
          <a:lstStyle/>
          <a:p>
            <a:pPr algn="ctr" eaLnBrk="1" hangingPunct="1">
              <a:buFontTx/>
              <a:buNone/>
            </a:pPr>
            <a:endParaRPr kumimoji="1" lang="ja-JP" altLang="en-US" sz="2800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3" name="テキスト ボックス 2"/>
          <p:cNvSpPr txBox="1"/>
          <p:nvPr/>
        </p:nvSpPr>
        <p:spPr>
          <a:xfrm>
            <a:off x="599120" y="1269553"/>
            <a:ext cx="133182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ja-JP" altLang="en-US" sz="2400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ぎもん</a:t>
            </a:r>
            <a:r>
              <a:rPr kumimoji="1" lang="ja-JP" altLang="en-US" sz="2400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！</a:t>
            </a:r>
          </a:p>
        </p:txBody>
      </p:sp>
      <p:grpSp>
        <p:nvGrpSpPr>
          <p:cNvPr id="4" name="グループ化 3"/>
          <p:cNvGrpSpPr/>
          <p:nvPr/>
        </p:nvGrpSpPr>
        <p:grpSpPr>
          <a:xfrm>
            <a:off x="1003005" y="3167017"/>
            <a:ext cx="4678157" cy="1421339"/>
            <a:chOff x="1003005" y="3167017"/>
            <a:chExt cx="4678157" cy="1421339"/>
          </a:xfrm>
        </p:grpSpPr>
        <p:sp>
          <p:nvSpPr>
            <p:cNvPr id="5" name="角丸四角形吹き出し 4"/>
            <p:cNvSpPr/>
            <p:nvPr/>
          </p:nvSpPr>
          <p:spPr bwMode="auto">
            <a:xfrm>
              <a:off x="1003005" y="3167017"/>
              <a:ext cx="4552852" cy="1421339"/>
            </a:xfrm>
            <a:prstGeom prst="wedgeRoundRectCallout">
              <a:avLst>
                <a:gd name="adj1" fmla="val 63688"/>
                <a:gd name="adj2" fmla="val 85322"/>
                <a:gd name="adj3" fmla="val 16667"/>
              </a:avLst>
            </a:prstGeom>
            <a:solidFill>
              <a:schemeClr val="bg1"/>
            </a:solidFill>
            <a:ln w="38100" cap="rnd" algn="ctr">
              <a:solidFill>
                <a:srgbClr val="FF0000"/>
              </a:solidFill>
              <a:round/>
              <a:headEnd/>
              <a:tailEnd type="arrow" w="med" len="med"/>
            </a:ln>
          </p:spPr>
          <p:txBody>
            <a:bodyPr wrap="none" rtlCol="0" anchor="ctr"/>
            <a:lstStyle/>
            <a:p>
              <a:pPr algn="ctr" eaLnBrk="1" hangingPunct="1">
                <a:buFontTx/>
                <a:buNone/>
              </a:pPr>
              <a:endParaRPr kumimoji="1" lang="ja-JP" altLang="en-US" sz="2800" b="1" dirty="0">
                <a:latin typeface="メイリオ" panose="020B0604030504040204" pitchFamily="50" charset="-128"/>
                <a:ea typeface="メイリオ" panose="020B0604030504040204" pitchFamily="50" charset="-128"/>
              </a:endParaRPr>
            </a:p>
          </p:txBody>
        </p:sp>
        <p:sp>
          <p:nvSpPr>
            <p:cNvPr id="6" name="テキスト ボックス 5"/>
            <p:cNvSpPr txBox="1"/>
            <p:nvPr/>
          </p:nvSpPr>
          <p:spPr>
            <a:xfrm>
              <a:off x="1187624" y="3410997"/>
              <a:ext cx="4493538" cy="95410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buNone/>
              </a:pPr>
              <a:r>
                <a:rPr lang="ja-JP" altLang="en-US" sz="2800" dirty="0">
                  <a:latin typeface="メイリオ" panose="020B0604030504040204" pitchFamily="50" charset="-128"/>
                  <a:ea typeface="メイリオ" panose="020B0604030504040204" pitchFamily="50" charset="-128"/>
                </a:rPr>
                <a:t>いちばん多く使われている</a:t>
              </a:r>
              <a:endParaRPr lang="en-US" altLang="ja-JP" sz="2800" dirty="0">
                <a:latin typeface="メイリオ" panose="020B0604030504040204" pitchFamily="50" charset="-128"/>
                <a:ea typeface="メイリオ" panose="020B0604030504040204" pitchFamily="50" charset="-128"/>
              </a:endParaRPr>
            </a:p>
            <a:p>
              <a:pPr>
                <a:buNone/>
              </a:pPr>
              <a:r>
                <a:rPr kumimoji="1" lang="ja-JP" altLang="en-US" sz="2800" dirty="0">
                  <a:latin typeface="メイリオ" panose="020B0604030504040204" pitchFamily="50" charset="-128"/>
                  <a:ea typeface="メイリオ" panose="020B0604030504040204" pitchFamily="50" charset="-128"/>
                </a:rPr>
                <a:t>２つを</a:t>
              </a:r>
              <a:r>
                <a:rPr lang="ja-JP" altLang="en-US" sz="2800" dirty="0">
                  <a:latin typeface="メイリオ" panose="020B0604030504040204" pitchFamily="50" charset="-128"/>
                  <a:ea typeface="メイリオ" panose="020B0604030504040204" pitchFamily="50" charset="-128"/>
                </a:rPr>
                <a:t>しょうかい</a:t>
              </a:r>
              <a:r>
                <a:rPr kumimoji="1" lang="ja-JP" altLang="en-US" sz="2800" dirty="0">
                  <a:latin typeface="メイリオ" panose="020B0604030504040204" pitchFamily="50" charset="-128"/>
                  <a:ea typeface="メイリオ" panose="020B0604030504040204" pitchFamily="50" charset="-128"/>
                </a:rPr>
                <a:t>するよ！</a:t>
              </a:r>
            </a:p>
          </p:txBody>
        </p:sp>
      </p:grpSp>
      <p:pic>
        <p:nvPicPr>
          <p:cNvPr id="17" name="図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44208" y="4149080"/>
            <a:ext cx="2088232" cy="22165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0373073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https://www.h-nac-hp.co.jp/wp/wp-content/uploads/2015/07/hp_b_01-300x30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50741" y="2882881"/>
            <a:ext cx="285750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s://www.h-nac-hp.co.jp/wp/wp-content/uploads/2015/08/b3c801ad4e6b5546f40f8761de5799a0-300x300.jpg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607421" y="5024028"/>
            <a:ext cx="2411946" cy="1728192"/>
          </a:xfrm>
          <a:prstGeom prst="rect">
            <a:avLst/>
          </a:prstGeom>
          <a:noFill/>
          <a:ln w="1270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4692" name="AutoShape 9"/>
          <p:cNvSpPr>
            <a:spLocks noChangeArrowheads="1"/>
          </p:cNvSpPr>
          <p:nvPr/>
        </p:nvSpPr>
        <p:spPr bwMode="auto">
          <a:xfrm>
            <a:off x="323850" y="260350"/>
            <a:ext cx="5040238" cy="720725"/>
          </a:xfrm>
          <a:prstGeom prst="roundRect">
            <a:avLst>
              <a:gd name="adj" fmla="val 16667"/>
            </a:avLst>
          </a:prstGeom>
          <a:solidFill>
            <a:srgbClr val="FF66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ja-JP" altLang="en-US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下水道をもっと知ろう！</a:t>
            </a:r>
          </a:p>
        </p:txBody>
      </p:sp>
      <p:sp>
        <p:nvSpPr>
          <p:cNvPr id="23" name="角丸四角形吹き出し 22"/>
          <p:cNvSpPr/>
          <p:nvPr/>
        </p:nvSpPr>
        <p:spPr bwMode="auto">
          <a:xfrm>
            <a:off x="440762" y="3004009"/>
            <a:ext cx="3509948" cy="1462520"/>
          </a:xfrm>
          <a:prstGeom prst="wedgeRoundRectCallout">
            <a:avLst>
              <a:gd name="adj1" fmla="val 1640"/>
              <a:gd name="adj2" fmla="val 79071"/>
              <a:gd name="adj3" fmla="val 16667"/>
            </a:avLst>
          </a:prstGeom>
          <a:solidFill>
            <a:schemeClr val="bg1"/>
          </a:solidFill>
          <a:ln w="38100" cap="rnd" algn="ctr">
            <a:solidFill>
              <a:srgbClr val="FF0000"/>
            </a:solidFill>
            <a:round/>
            <a:headEnd/>
            <a:tailEnd type="arrow" w="med" len="med"/>
          </a:ln>
        </p:spPr>
        <p:txBody>
          <a:bodyPr wrap="none" rtlCol="0" anchor="ctr"/>
          <a:lstStyle/>
          <a:p>
            <a:pPr algn="ctr" eaLnBrk="1" hangingPunct="1">
              <a:buFontTx/>
              <a:buNone/>
            </a:pPr>
            <a:endParaRPr kumimoji="1" lang="ja-JP" altLang="en-US" sz="28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24" name="テキスト ボックス 23"/>
          <p:cNvSpPr txBox="1"/>
          <p:nvPr/>
        </p:nvSpPr>
        <p:spPr>
          <a:xfrm>
            <a:off x="693561" y="3232887"/>
            <a:ext cx="3416320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ja-JP" altLang="en-US" sz="28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１つ目は</a:t>
            </a:r>
            <a:endParaRPr lang="en-US" altLang="ja-JP" sz="28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>
              <a:buNone/>
            </a:pPr>
            <a:r>
              <a:rPr kumimoji="1" lang="ja-JP" altLang="en-US" sz="2800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コンクリートの管</a:t>
            </a:r>
            <a:r>
              <a:rPr lang="ja-JP" altLang="en-US" sz="2800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！</a:t>
            </a:r>
            <a:endParaRPr lang="en-US" altLang="ja-JP" sz="2800" dirty="0">
              <a:solidFill>
                <a:srgbClr val="FF000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34" name="テキスト ボックス 33"/>
          <p:cNvSpPr txBox="1"/>
          <p:nvPr/>
        </p:nvSpPr>
        <p:spPr>
          <a:xfrm>
            <a:off x="2123728" y="5599528"/>
            <a:ext cx="4493538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ja-JP" altLang="en-US" sz="28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これは</a:t>
            </a:r>
            <a:endParaRPr lang="en-US" altLang="ja-JP" sz="28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>
              <a:buNone/>
            </a:pPr>
            <a:r>
              <a:rPr kumimoji="1" lang="ja-JP" altLang="en-US" sz="2800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「ヒューム管」</a:t>
            </a:r>
            <a:r>
              <a:rPr kumimoji="1" lang="ja-JP" altLang="en-US" sz="28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といいます</a:t>
            </a:r>
            <a:endParaRPr kumimoji="1" lang="en-US" altLang="ja-JP" sz="28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25" name="Text Box 2"/>
          <p:cNvSpPr txBox="1">
            <a:spLocks noChangeArrowheads="1"/>
          </p:cNvSpPr>
          <p:nvPr/>
        </p:nvSpPr>
        <p:spPr bwMode="auto">
          <a:xfrm>
            <a:off x="343222" y="1613570"/>
            <a:ext cx="8405242" cy="1080120"/>
          </a:xfrm>
          <a:prstGeom prst="rect">
            <a:avLst/>
          </a:prstGeom>
          <a:noFill/>
          <a:ln w="25400">
            <a:solidFill>
              <a:srgbClr val="0070C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 anchorCtr="0">
            <a:no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ja-JP" altLang="en-US" sz="28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下水道管は、何でできているでしょうか？</a:t>
            </a:r>
            <a:endParaRPr lang="en-US" altLang="ja-JP" sz="28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26" name="楕円 25"/>
          <p:cNvSpPr/>
          <p:nvPr/>
        </p:nvSpPr>
        <p:spPr bwMode="auto">
          <a:xfrm>
            <a:off x="179512" y="1248357"/>
            <a:ext cx="2016224" cy="504056"/>
          </a:xfrm>
          <a:prstGeom prst="ellipse">
            <a:avLst/>
          </a:prstGeom>
          <a:solidFill>
            <a:srgbClr val="0070C0"/>
          </a:solidFill>
          <a:ln w="38100" cap="rnd" algn="ctr">
            <a:noFill/>
            <a:round/>
            <a:headEnd/>
            <a:tailEnd type="arrow" w="med" len="med"/>
          </a:ln>
        </p:spPr>
        <p:txBody>
          <a:bodyPr wrap="none" rtlCol="0" anchor="ctr"/>
          <a:lstStyle/>
          <a:p>
            <a:pPr algn="ctr" eaLnBrk="1" hangingPunct="1">
              <a:buFontTx/>
              <a:buNone/>
            </a:pPr>
            <a:endParaRPr kumimoji="1" lang="ja-JP" altLang="en-US" sz="2800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27" name="テキスト ボックス 26"/>
          <p:cNvSpPr txBox="1"/>
          <p:nvPr/>
        </p:nvSpPr>
        <p:spPr>
          <a:xfrm>
            <a:off x="599120" y="1269553"/>
            <a:ext cx="133182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ja-JP" altLang="en-US" sz="2400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ぎもん</a:t>
            </a:r>
            <a:r>
              <a:rPr kumimoji="1" lang="ja-JP" altLang="en-US" sz="2400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！</a:t>
            </a:r>
          </a:p>
        </p:txBody>
      </p:sp>
      <p:pic>
        <p:nvPicPr>
          <p:cNvPr id="28" name="図 2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flipH="1">
            <a:off x="323850" y="4621244"/>
            <a:ext cx="1801485" cy="19121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6366064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www.t-lon.jp/images/t-lon_01_0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02411" y="3004009"/>
            <a:ext cx="3610019" cy="25998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4692" name="AutoShape 9"/>
          <p:cNvSpPr>
            <a:spLocks noChangeArrowheads="1"/>
          </p:cNvSpPr>
          <p:nvPr/>
        </p:nvSpPr>
        <p:spPr bwMode="auto">
          <a:xfrm>
            <a:off x="323850" y="260350"/>
            <a:ext cx="5040238" cy="720725"/>
          </a:xfrm>
          <a:prstGeom prst="roundRect">
            <a:avLst>
              <a:gd name="adj" fmla="val 16667"/>
            </a:avLst>
          </a:prstGeom>
          <a:solidFill>
            <a:srgbClr val="FF66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ja-JP" altLang="en-US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下水道をもっと知ろう！</a:t>
            </a:r>
          </a:p>
        </p:txBody>
      </p:sp>
      <p:sp>
        <p:nvSpPr>
          <p:cNvPr id="23" name="角丸四角形吹き出し 22"/>
          <p:cNvSpPr/>
          <p:nvPr/>
        </p:nvSpPr>
        <p:spPr bwMode="auto">
          <a:xfrm>
            <a:off x="846028" y="2852936"/>
            <a:ext cx="3509948" cy="1462520"/>
          </a:xfrm>
          <a:prstGeom prst="wedgeRoundRectCallout">
            <a:avLst>
              <a:gd name="adj1" fmla="val -33537"/>
              <a:gd name="adj2" fmla="val 72165"/>
              <a:gd name="adj3" fmla="val 16667"/>
            </a:avLst>
          </a:prstGeom>
          <a:solidFill>
            <a:schemeClr val="bg1"/>
          </a:solidFill>
          <a:ln w="38100" cap="rnd" algn="ctr">
            <a:solidFill>
              <a:srgbClr val="FF0000"/>
            </a:solidFill>
            <a:round/>
            <a:headEnd/>
            <a:tailEnd type="arrow" w="med" len="med"/>
          </a:ln>
        </p:spPr>
        <p:txBody>
          <a:bodyPr wrap="none" rtlCol="0" anchor="ctr"/>
          <a:lstStyle/>
          <a:p>
            <a:pPr algn="ctr" eaLnBrk="1" hangingPunct="1">
              <a:buFontTx/>
              <a:buNone/>
            </a:pPr>
            <a:endParaRPr kumimoji="1" lang="ja-JP" altLang="en-US" sz="2800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24" name="テキスト ボックス 23"/>
          <p:cNvSpPr txBox="1"/>
          <p:nvPr/>
        </p:nvSpPr>
        <p:spPr>
          <a:xfrm>
            <a:off x="1129869" y="3122907"/>
            <a:ext cx="3416320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ja-JP" altLang="en-US" sz="28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２つ目は</a:t>
            </a:r>
            <a:endParaRPr lang="en-US" altLang="ja-JP" sz="28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>
              <a:buNone/>
            </a:pPr>
            <a:r>
              <a:rPr lang="ja-JP" altLang="en-US" sz="2800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プラスチックの管</a:t>
            </a:r>
            <a:r>
              <a:rPr kumimoji="1" lang="ja-JP" altLang="en-US" sz="2800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！</a:t>
            </a:r>
            <a:endParaRPr kumimoji="1" lang="en-US" altLang="ja-JP" sz="2800" dirty="0">
              <a:solidFill>
                <a:srgbClr val="FF000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pic>
        <p:nvPicPr>
          <p:cNvPr id="2052" name="Picture 4" descr="SRB 下水継手 ゴム輪受口片受直管 東栄管機 53128855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474290" y="4528442"/>
            <a:ext cx="2455859" cy="2150749"/>
          </a:xfrm>
          <a:prstGeom prst="rect">
            <a:avLst/>
          </a:prstGeom>
          <a:noFill/>
          <a:ln w="1270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Text Box 2"/>
          <p:cNvSpPr txBox="1">
            <a:spLocks noChangeArrowheads="1"/>
          </p:cNvSpPr>
          <p:nvPr/>
        </p:nvSpPr>
        <p:spPr bwMode="auto">
          <a:xfrm>
            <a:off x="343222" y="1613570"/>
            <a:ext cx="8405242" cy="1080120"/>
          </a:xfrm>
          <a:prstGeom prst="rect">
            <a:avLst/>
          </a:prstGeom>
          <a:noFill/>
          <a:ln w="25400">
            <a:solidFill>
              <a:srgbClr val="0070C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 anchorCtr="0">
            <a:no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ja-JP" altLang="en-US" sz="28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下水道管は、何でできているでしょうか？</a:t>
            </a:r>
            <a:endParaRPr lang="en-US" altLang="ja-JP" sz="28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27" name="楕円 26"/>
          <p:cNvSpPr/>
          <p:nvPr/>
        </p:nvSpPr>
        <p:spPr bwMode="auto">
          <a:xfrm>
            <a:off x="179512" y="1248357"/>
            <a:ext cx="2016224" cy="504056"/>
          </a:xfrm>
          <a:prstGeom prst="ellipse">
            <a:avLst/>
          </a:prstGeom>
          <a:solidFill>
            <a:srgbClr val="0070C0"/>
          </a:solidFill>
          <a:ln w="38100" cap="rnd" algn="ctr">
            <a:noFill/>
            <a:round/>
            <a:headEnd/>
            <a:tailEnd type="arrow" w="med" len="med"/>
          </a:ln>
        </p:spPr>
        <p:txBody>
          <a:bodyPr wrap="none" rtlCol="0" anchor="ctr"/>
          <a:lstStyle/>
          <a:p>
            <a:pPr algn="ctr" eaLnBrk="1" hangingPunct="1">
              <a:buFontTx/>
              <a:buNone/>
            </a:pPr>
            <a:endParaRPr kumimoji="1" lang="ja-JP" altLang="en-US" sz="2800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28" name="テキスト ボックス 27"/>
          <p:cNvSpPr txBox="1"/>
          <p:nvPr/>
        </p:nvSpPr>
        <p:spPr>
          <a:xfrm>
            <a:off x="599120" y="1269553"/>
            <a:ext cx="133182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ja-JP" altLang="en-US" sz="2400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ぎもん</a:t>
            </a:r>
            <a:r>
              <a:rPr kumimoji="1" lang="ja-JP" altLang="en-US" sz="2400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！</a:t>
            </a:r>
          </a:p>
        </p:txBody>
      </p:sp>
      <p:pic>
        <p:nvPicPr>
          <p:cNvPr id="29" name="図 2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flipH="1">
            <a:off x="129461" y="4798174"/>
            <a:ext cx="1801485" cy="19121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" name="テキスト ボックス 33"/>
          <p:cNvSpPr txBox="1"/>
          <p:nvPr/>
        </p:nvSpPr>
        <p:spPr>
          <a:xfrm>
            <a:off x="1331640" y="5733256"/>
            <a:ext cx="5211683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ja-JP" altLang="en-US" sz="28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これは</a:t>
            </a:r>
            <a:endParaRPr lang="en-US" altLang="ja-JP" sz="28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>
              <a:buNone/>
            </a:pPr>
            <a:r>
              <a:rPr kumimoji="1" lang="ja-JP" altLang="en-US" sz="2800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「塩化</a:t>
            </a:r>
            <a:r>
              <a:rPr lang="ja-JP" altLang="en-US" sz="2800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ビニール</a:t>
            </a:r>
            <a:r>
              <a:rPr kumimoji="1" lang="ja-JP" altLang="en-US" sz="2800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管」</a:t>
            </a:r>
            <a:r>
              <a:rPr kumimoji="1" lang="ja-JP" altLang="en-US" sz="28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といいます</a:t>
            </a:r>
            <a:endParaRPr kumimoji="1" lang="en-US" altLang="ja-JP" sz="28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72853686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2" name="AutoShape 9"/>
          <p:cNvSpPr>
            <a:spLocks noChangeArrowheads="1"/>
          </p:cNvSpPr>
          <p:nvPr/>
        </p:nvSpPr>
        <p:spPr bwMode="auto">
          <a:xfrm>
            <a:off x="323850" y="260350"/>
            <a:ext cx="5040238" cy="720725"/>
          </a:xfrm>
          <a:prstGeom prst="roundRect">
            <a:avLst>
              <a:gd name="adj" fmla="val 16667"/>
            </a:avLst>
          </a:prstGeom>
          <a:solidFill>
            <a:srgbClr val="FF66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ja-JP" altLang="en-US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下水道をもっと知ろう！</a:t>
            </a:r>
          </a:p>
        </p:txBody>
      </p:sp>
      <p:sp>
        <p:nvSpPr>
          <p:cNvPr id="23" name="角丸四角形吹き出し 22"/>
          <p:cNvSpPr/>
          <p:nvPr/>
        </p:nvSpPr>
        <p:spPr bwMode="auto">
          <a:xfrm>
            <a:off x="930290" y="3245159"/>
            <a:ext cx="3495172" cy="1189148"/>
          </a:xfrm>
          <a:prstGeom prst="wedgeRoundRectCallout">
            <a:avLst>
              <a:gd name="adj1" fmla="val 2556"/>
              <a:gd name="adj2" fmla="val 77254"/>
              <a:gd name="adj3" fmla="val 16667"/>
            </a:avLst>
          </a:prstGeom>
          <a:solidFill>
            <a:schemeClr val="bg1"/>
          </a:solidFill>
          <a:ln w="38100" cap="rnd" algn="ctr">
            <a:solidFill>
              <a:srgbClr val="FF0000"/>
            </a:solidFill>
            <a:round/>
            <a:headEnd/>
            <a:tailEnd type="arrow" w="med" len="med"/>
          </a:ln>
        </p:spPr>
        <p:txBody>
          <a:bodyPr wrap="none" rtlCol="0" anchor="ctr"/>
          <a:lstStyle/>
          <a:p>
            <a:pPr algn="ctr" eaLnBrk="1" hangingPunct="1">
              <a:buFontTx/>
              <a:buNone/>
            </a:pPr>
            <a:endParaRPr kumimoji="1" lang="ja-JP" altLang="en-US" sz="2800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24" name="テキスト ボックス 23"/>
          <p:cNvSpPr txBox="1"/>
          <p:nvPr/>
        </p:nvSpPr>
        <p:spPr>
          <a:xfrm>
            <a:off x="1180200" y="3560047"/>
            <a:ext cx="341632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ja-JP" altLang="en-US" sz="28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実物を見てみよう！</a:t>
            </a:r>
            <a:endParaRPr lang="en-US" altLang="ja-JP" sz="28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pic>
        <p:nvPicPr>
          <p:cNvPr id="2052" name="Picture 4" descr="SRB 下水継手 ゴム輪受口片受直管 東栄管機 53128855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299297" y="3092013"/>
            <a:ext cx="3200584" cy="2802952"/>
          </a:xfrm>
          <a:prstGeom prst="rect">
            <a:avLst/>
          </a:prstGeom>
          <a:noFill/>
          <a:ln w="1270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Text Box 2"/>
          <p:cNvSpPr txBox="1">
            <a:spLocks noChangeArrowheads="1"/>
          </p:cNvSpPr>
          <p:nvPr/>
        </p:nvSpPr>
        <p:spPr bwMode="auto">
          <a:xfrm>
            <a:off x="343222" y="1613570"/>
            <a:ext cx="8405242" cy="1080120"/>
          </a:xfrm>
          <a:prstGeom prst="rect">
            <a:avLst/>
          </a:prstGeom>
          <a:noFill/>
          <a:ln w="25400">
            <a:solidFill>
              <a:srgbClr val="0070C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 anchorCtr="0">
            <a:no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ja-JP" altLang="en-US" sz="28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下水道管は、何でできているでしょうか？</a:t>
            </a:r>
            <a:endParaRPr lang="en-US" altLang="ja-JP" sz="28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22" name="楕円 21"/>
          <p:cNvSpPr/>
          <p:nvPr/>
        </p:nvSpPr>
        <p:spPr bwMode="auto">
          <a:xfrm>
            <a:off x="179512" y="1248357"/>
            <a:ext cx="2016224" cy="504056"/>
          </a:xfrm>
          <a:prstGeom prst="ellipse">
            <a:avLst/>
          </a:prstGeom>
          <a:solidFill>
            <a:srgbClr val="0070C0"/>
          </a:solidFill>
          <a:ln w="38100" cap="rnd" algn="ctr">
            <a:noFill/>
            <a:round/>
            <a:headEnd/>
            <a:tailEnd type="arrow" w="med" len="med"/>
          </a:ln>
        </p:spPr>
        <p:txBody>
          <a:bodyPr wrap="none" rtlCol="0" anchor="ctr"/>
          <a:lstStyle/>
          <a:p>
            <a:pPr algn="ctr" eaLnBrk="1" hangingPunct="1">
              <a:buFontTx/>
              <a:buNone/>
            </a:pPr>
            <a:endParaRPr kumimoji="1" lang="ja-JP" altLang="en-US" sz="2800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25" name="テキスト ボックス 24"/>
          <p:cNvSpPr txBox="1"/>
          <p:nvPr/>
        </p:nvSpPr>
        <p:spPr>
          <a:xfrm>
            <a:off x="599120" y="1269553"/>
            <a:ext cx="133182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ja-JP" altLang="en-US" sz="2400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ぎもん</a:t>
            </a:r>
            <a:r>
              <a:rPr kumimoji="1" lang="ja-JP" altLang="en-US" sz="2400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！</a:t>
            </a:r>
          </a:p>
        </p:txBody>
      </p:sp>
      <p:sp>
        <p:nvSpPr>
          <p:cNvPr id="26" name="テキスト ボックス 25"/>
          <p:cNvSpPr txBox="1"/>
          <p:nvPr/>
        </p:nvSpPr>
        <p:spPr>
          <a:xfrm>
            <a:off x="1930326" y="5202467"/>
            <a:ext cx="566601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ja-JP" altLang="en-US" sz="2800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・とても軽い！</a:t>
            </a:r>
            <a:endParaRPr lang="en-US" altLang="ja-JP" sz="2800" dirty="0">
              <a:solidFill>
                <a:srgbClr val="FF000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>
              <a:buNone/>
            </a:pPr>
            <a:r>
              <a:rPr lang="ja-JP" altLang="en-US" sz="2800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・くさりにくい！</a:t>
            </a:r>
            <a:endParaRPr lang="en-US" altLang="ja-JP" sz="2800" dirty="0">
              <a:solidFill>
                <a:srgbClr val="FF000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>
              <a:buNone/>
            </a:pPr>
            <a:r>
              <a:rPr lang="ja-JP" altLang="en-US" sz="2800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・直径が小さいときに使われる！</a:t>
            </a:r>
            <a:endParaRPr lang="en-US" altLang="ja-JP" sz="2800" dirty="0">
              <a:solidFill>
                <a:srgbClr val="FF000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pic>
        <p:nvPicPr>
          <p:cNvPr id="27" name="図 2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flipH="1">
            <a:off x="134761" y="4726439"/>
            <a:ext cx="1801485" cy="19121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5827246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Text Box 2"/>
          <p:cNvSpPr txBox="1">
            <a:spLocks noChangeArrowheads="1"/>
          </p:cNvSpPr>
          <p:nvPr/>
        </p:nvSpPr>
        <p:spPr bwMode="auto">
          <a:xfrm>
            <a:off x="343222" y="1613570"/>
            <a:ext cx="8661522" cy="1080120"/>
          </a:xfrm>
          <a:prstGeom prst="rect">
            <a:avLst/>
          </a:prstGeom>
          <a:noFill/>
          <a:ln w="25400">
            <a:solidFill>
              <a:srgbClr val="0070C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 anchorCtr="0">
            <a:no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ja-JP" altLang="en-US" sz="28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世界の下水道管は、いつからあるのでしょうか？</a:t>
            </a:r>
            <a:endParaRPr lang="en-US" altLang="ja-JP" sz="28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114692" name="AutoShape 9"/>
          <p:cNvSpPr>
            <a:spLocks noChangeArrowheads="1"/>
          </p:cNvSpPr>
          <p:nvPr/>
        </p:nvSpPr>
        <p:spPr bwMode="auto">
          <a:xfrm>
            <a:off x="323850" y="260350"/>
            <a:ext cx="5040238" cy="720725"/>
          </a:xfrm>
          <a:prstGeom prst="roundRect">
            <a:avLst>
              <a:gd name="adj" fmla="val 16667"/>
            </a:avLst>
          </a:prstGeom>
          <a:solidFill>
            <a:srgbClr val="FF66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ja-JP" altLang="en-US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下水道をもっと知ろう！</a:t>
            </a:r>
          </a:p>
        </p:txBody>
      </p:sp>
      <p:sp>
        <p:nvSpPr>
          <p:cNvPr id="2" name="楕円 1"/>
          <p:cNvSpPr/>
          <p:nvPr/>
        </p:nvSpPr>
        <p:spPr bwMode="auto">
          <a:xfrm>
            <a:off x="179512" y="1248357"/>
            <a:ext cx="2016224" cy="504056"/>
          </a:xfrm>
          <a:prstGeom prst="ellipse">
            <a:avLst/>
          </a:prstGeom>
          <a:solidFill>
            <a:srgbClr val="0070C0"/>
          </a:solidFill>
          <a:ln w="38100" cap="rnd" algn="ctr">
            <a:noFill/>
            <a:round/>
            <a:headEnd/>
            <a:tailEnd type="arrow" w="med" len="med"/>
          </a:ln>
        </p:spPr>
        <p:txBody>
          <a:bodyPr wrap="none" rtlCol="0" anchor="ctr"/>
          <a:lstStyle/>
          <a:p>
            <a:pPr algn="ctr" eaLnBrk="1" hangingPunct="1">
              <a:buFontTx/>
              <a:buNone/>
            </a:pPr>
            <a:endParaRPr kumimoji="1" lang="ja-JP" altLang="en-US" sz="2800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3" name="テキスト ボックス 2"/>
          <p:cNvSpPr txBox="1"/>
          <p:nvPr/>
        </p:nvSpPr>
        <p:spPr>
          <a:xfrm>
            <a:off x="575878" y="1269553"/>
            <a:ext cx="13318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ja-JP" altLang="en-US" sz="2400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クイズ</a:t>
            </a:r>
            <a:endParaRPr kumimoji="1" lang="ja-JP" altLang="en-US" sz="2400" dirty="0">
              <a:solidFill>
                <a:schemeClr val="bg1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grpSp>
        <p:nvGrpSpPr>
          <p:cNvPr id="9" name="グループ化 8"/>
          <p:cNvGrpSpPr/>
          <p:nvPr/>
        </p:nvGrpSpPr>
        <p:grpSpPr>
          <a:xfrm>
            <a:off x="4055736" y="2752865"/>
            <a:ext cx="4942379" cy="4020808"/>
            <a:chOff x="4055736" y="2752865"/>
            <a:chExt cx="4942379" cy="4020808"/>
          </a:xfrm>
        </p:grpSpPr>
        <p:pic>
          <p:nvPicPr>
            <p:cNvPr id="4" name="図 3"/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343768" y="3765335"/>
              <a:ext cx="4495787" cy="2670497"/>
            </a:xfrm>
            <a:prstGeom prst="rect">
              <a:avLst/>
            </a:prstGeom>
          </p:spPr>
        </p:pic>
        <p:sp>
          <p:nvSpPr>
            <p:cNvPr id="7" name="テキスト ボックス 6"/>
            <p:cNvSpPr txBox="1"/>
            <p:nvPr/>
          </p:nvSpPr>
          <p:spPr>
            <a:xfrm>
              <a:off x="4055736" y="6465896"/>
              <a:ext cx="4942379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buNone/>
              </a:pPr>
              <a:r>
                <a:rPr kumimoji="1" lang="en-US" altLang="ja-JP" sz="1400" dirty="0">
                  <a:latin typeface="メイリオ" panose="020B0604030504040204" pitchFamily="50" charset="-128"/>
                  <a:ea typeface="メイリオ" panose="020B0604030504040204" pitchFamily="50" charset="-128"/>
                </a:rPr>
                <a:t>【</a:t>
              </a:r>
              <a:r>
                <a:rPr kumimoji="1" lang="ja-JP" altLang="en-US" sz="1400" dirty="0">
                  <a:latin typeface="メイリオ" panose="020B0604030504040204" pitchFamily="50" charset="-128"/>
                  <a:ea typeface="メイリオ" panose="020B0604030504040204" pitchFamily="50" charset="-128"/>
                </a:rPr>
                <a:t>写真</a:t>
              </a:r>
              <a:r>
                <a:rPr kumimoji="1" lang="en-US" altLang="ja-JP" sz="1400" dirty="0">
                  <a:latin typeface="メイリオ" panose="020B0604030504040204" pitchFamily="50" charset="-128"/>
                  <a:ea typeface="メイリオ" panose="020B0604030504040204" pitchFamily="50" charset="-128"/>
                </a:rPr>
                <a:t>】</a:t>
              </a:r>
              <a:r>
                <a:rPr lang="ja-JP" altLang="en-US" sz="1400" dirty="0">
                  <a:latin typeface="メイリオ" panose="020B0604030504040204" pitchFamily="50" charset="-128"/>
                  <a:ea typeface="メイリオ" panose="020B0604030504040204" pitchFamily="50" charset="-128"/>
                </a:rPr>
                <a:t>インドで発見された約</a:t>
              </a:r>
              <a:r>
                <a:rPr lang="en-US" altLang="ja-JP" sz="1400" dirty="0">
                  <a:latin typeface="メイリオ" panose="020B0604030504040204" pitchFamily="50" charset="-128"/>
                  <a:ea typeface="メイリオ" panose="020B0604030504040204" pitchFamily="50" charset="-128"/>
                </a:rPr>
                <a:t>4000</a:t>
              </a:r>
              <a:r>
                <a:rPr lang="ja-JP" altLang="en-US" sz="1400" dirty="0">
                  <a:latin typeface="メイリオ" panose="020B0604030504040204" pitchFamily="50" charset="-128"/>
                  <a:ea typeface="メイリオ" panose="020B0604030504040204" pitchFamily="50" charset="-128"/>
                </a:rPr>
                <a:t>年前に作られた下水道</a:t>
              </a:r>
              <a:endParaRPr kumimoji="1" lang="ja-JP" altLang="en-US" sz="1400" dirty="0">
                <a:latin typeface="メイリオ" panose="020B0604030504040204" pitchFamily="50" charset="-128"/>
                <a:ea typeface="メイリオ" panose="020B0604030504040204" pitchFamily="50" charset="-128"/>
              </a:endParaRPr>
            </a:p>
          </p:txBody>
        </p:sp>
        <p:grpSp>
          <p:nvGrpSpPr>
            <p:cNvPr id="5" name="グループ化 4"/>
            <p:cNvGrpSpPr/>
            <p:nvPr/>
          </p:nvGrpSpPr>
          <p:grpSpPr>
            <a:xfrm>
              <a:off x="4368820" y="2752865"/>
              <a:ext cx="4230033" cy="1180191"/>
              <a:chOff x="5580112" y="3058903"/>
              <a:chExt cx="4230033" cy="1180191"/>
            </a:xfrm>
          </p:grpSpPr>
          <p:sp>
            <p:nvSpPr>
              <p:cNvPr id="23" name="角丸四角形吹き出し 22"/>
              <p:cNvSpPr/>
              <p:nvPr/>
            </p:nvSpPr>
            <p:spPr bwMode="auto">
              <a:xfrm>
                <a:off x="5580113" y="3175323"/>
                <a:ext cx="4230032" cy="1063771"/>
              </a:xfrm>
              <a:prstGeom prst="wedgeRoundRectCallout">
                <a:avLst>
                  <a:gd name="adj1" fmla="val 22207"/>
                  <a:gd name="adj2" fmla="val 50061"/>
                  <a:gd name="adj3" fmla="val 16667"/>
                </a:avLst>
              </a:prstGeom>
              <a:solidFill>
                <a:schemeClr val="bg1"/>
              </a:solidFill>
              <a:ln w="38100" cap="rnd" algn="ctr">
                <a:solidFill>
                  <a:srgbClr val="FF0000"/>
                </a:solidFill>
                <a:round/>
                <a:headEnd/>
                <a:tailEnd type="arrow" w="med" len="med"/>
              </a:ln>
            </p:spPr>
            <p:txBody>
              <a:bodyPr wrap="none" rtlCol="0" anchor="ctr"/>
              <a:lstStyle/>
              <a:p>
                <a:pPr algn="ctr" eaLnBrk="1" hangingPunct="1">
                  <a:buFontTx/>
                  <a:buNone/>
                </a:pPr>
                <a:endParaRPr kumimoji="1" lang="ja-JP" altLang="en-US" sz="2000" b="1" dirty="0">
                  <a:latin typeface="メイリオ" panose="020B0604030504040204" pitchFamily="50" charset="-128"/>
                  <a:ea typeface="メイリオ" panose="020B0604030504040204" pitchFamily="50" charset="-128"/>
                </a:endParaRPr>
              </a:p>
            </p:txBody>
          </p:sp>
          <p:sp>
            <p:nvSpPr>
              <p:cNvPr id="24" name="テキスト ボックス 23"/>
              <p:cNvSpPr txBox="1"/>
              <p:nvPr/>
            </p:nvSpPr>
            <p:spPr>
              <a:xfrm>
                <a:off x="5629752" y="3408097"/>
                <a:ext cx="4147289" cy="83099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buNone/>
                </a:pPr>
                <a:r>
                  <a:rPr lang="ja-JP" altLang="en-US" sz="2400" u="sng" dirty="0">
                    <a:solidFill>
                      <a:srgbClr val="FF0000"/>
                    </a:solidFill>
                    <a:latin typeface="メイリオ" panose="020B0604030504040204" pitchFamily="50" charset="-128"/>
                    <a:ea typeface="メイリオ" panose="020B0604030504040204" pitchFamily="50" charset="-128"/>
                  </a:rPr>
                  <a:t>インダス文明</a:t>
                </a:r>
                <a:r>
                  <a:rPr lang="en-US" altLang="ja-JP" sz="2400" u="sng" dirty="0">
                    <a:solidFill>
                      <a:srgbClr val="FF0000"/>
                    </a:solidFill>
                    <a:latin typeface="メイリオ" panose="020B0604030504040204" pitchFamily="50" charset="-128"/>
                    <a:ea typeface="メイリオ" panose="020B0604030504040204" pitchFamily="50" charset="-128"/>
                  </a:rPr>
                  <a:t>(</a:t>
                </a:r>
                <a:r>
                  <a:rPr lang="ja-JP" altLang="en-US" sz="2400" u="sng" dirty="0">
                    <a:solidFill>
                      <a:srgbClr val="FF0000"/>
                    </a:solidFill>
                    <a:latin typeface="メイリオ" panose="020B0604030504040204" pitchFamily="50" charset="-128"/>
                    <a:ea typeface="メイリオ" panose="020B0604030504040204" pitchFamily="50" charset="-128"/>
                  </a:rPr>
                  <a:t>現在のインド</a:t>
                </a:r>
                <a:r>
                  <a:rPr lang="en-US" altLang="ja-JP" sz="2400" u="sng" dirty="0">
                    <a:solidFill>
                      <a:srgbClr val="FF0000"/>
                    </a:solidFill>
                    <a:latin typeface="メイリオ" panose="020B0604030504040204" pitchFamily="50" charset="-128"/>
                    <a:ea typeface="メイリオ" panose="020B0604030504040204" pitchFamily="50" charset="-128"/>
                  </a:rPr>
                  <a:t>)</a:t>
                </a:r>
              </a:p>
              <a:p>
                <a:pPr>
                  <a:buNone/>
                </a:pPr>
                <a:r>
                  <a:rPr lang="ja-JP" altLang="en-US" sz="2400" dirty="0">
                    <a:latin typeface="メイリオ" panose="020B0604030504040204" pitchFamily="50" charset="-128"/>
                    <a:ea typeface="メイリオ" panose="020B0604030504040204" pitchFamily="50" charset="-128"/>
                  </a:rPr>
                  <a:t>で作られた　　　</a:t>
                </a:r>
                <a:r>
                  <a:rPr lang="en-US" altLang="ja-JP" sz="1600" dirty="0">
                    <a:latin typeface="メイリオ" panose="020B0604030504040204" pitchFamily="50" charset="-128"/>
                    <a:ea typeface="メイリオ" panose="020B0604030504040204" pitchFamily="50" charset="-128"/>
                  </a:rPr>
                  <a:t>※</a:t>
                </a:r>
                <a:r>
                  <a:rPr lang="ja-JP" altLang="en-US" sz="1600" dirty="0" err="1">
                    <a:latin typeface="メイリオ" panose="020B0604030504040204" pitchFamily="50" charset="-128"/>
                    <a:ea typeface="メイリオ" panose="020B0604030504040204" pitchFamily="50" charset="-128"/>
                  </a:rPr>
                  <a:t>しょせつ</a:t>
                </a:r>
                <a:r>
                  <a:rPr lang="ja-JP" altLang="en-US" sz="1600" dirty="0">
                    <a:latin typeface="メイリオ" panose="020B0604030504040204" pitchFamily="50" charset="-128"/>
                    <a:ea typeface="メイリオ" panose="020B0604030504040204" pitchFamily="50" charset="-128"/>
                  </a:rPr>
                  <a:t>あり</a:t>
                </a:r>
                <a:endParaRPr lang="en-US" altLang="ja-JP" sz="2400" dirty="0">
                  <a:latin typeface="メイリオ" panose="020B0604030504040204" pitchFamily="50" charset="-128"/>
                  <a:ea typeface="メイリオ" panose="020B0604030504040204" pitchFamily="50" charset="-128"/>
                </a:endParaRPr>
              </a:p>
            </p:txBody>
          </p:sp>
          <p:sp>
            <p:nvSpPr>
              <p:cNvPr id="6" name="テキスト ボックス 5"/>
              <p:cNvSpPr txBox="1"/>
              <p:nvPr/>
            </p:nvSpPr>
            <p:spPr>
              <a:xfrm>
                <a:off x="5580112" y="3058903"/>
                <a:ext cx="1980029" cy="400110"/>
              </a:xfrm>
              <a:prstGeom prst="rect">
                <a:avLst/>
              </a:prstGeom>
              <a:solidFill>
                <a:srgbClr val="3399FF"/>
              </a:solidFill>
            </p:spPr>
            <p:txBody>
              <a:bodyPr wrap="none" rtlCol="0">
                <a:spAutoFit/>
              </a:bodyPr>
              <a:lstStyle/>
              <a:p>
                <a:pPr>
                  <a:buNone/>
                </a:pPr>
                <a:r>
                  <a:rPr lang="ja-JP" altLang="en-US" sz="2000" dirty="0">
                    <a:solidFill>
                      <a:schemeClr val="bg1"/>
                    </a:solidFill>
                    <a:latin typeface="メイリオ" panose="020B0604030504040204" pitchFamily="50" charset="-128"/>
                    <a:ea typeface="メイリオ" panose="020B0604030504040204" pitchFamily="50" charset="-128"/>
                  </a:rPr>
                  <a:t>世界では・・・</a:t>
                </a:r>
                <a:endParaRPr kumimoji="1" lang="ja-JP" altLang="en-US" sz="2000" dirty="0">
                  <a:solidFill>
                    <a:schemeClr val="bg1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endParaRPr>
              </a:p>
            </p:txBody>
          </p:sp>
        </p:grpSp>
      </p:grpSp>
      <p:pic>
        <p:nvPicPr>
          <p:cNvPr id="33" name="図 2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flipH="1">
            <a:off x="515412" y="4941168"/>
            <a:ext cx="1801485" cy="19121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ext Box 8"/>
          <p:cNvSpPr txBox="1">
            <a:spLocks noChangeArrowheads="1"/>
          </p:cNvSpPr>
          <p:nvPr/>
        </p:nvSpPr>
        <p:spPr bwMode="auto">
          <a:xfrm>
            <a:off x="467544" y="3044032"/>
            <a:ext cx="3604096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2800" b="1" dirty="0">
                <a:solidFill>
                  <a:srgbClr val="008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①</a:t>
            </a:r>
            <a:r>
              <a:rPr lang="ja-JP" altLang="en-US" sz="2800" b="1" dirty="0">
                <a:solidFill>
                  <a:srgbClr val="008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　約５００年前</a:t>
            </a:r>
            <a:endParaRPr lang="ja-JP" altLang="en-US" sz="1800" b="1" dirty="0">
              <a:solidFill>
                <a:srgbClr val="00800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15" name="Text Box 8"/>
          <p:cNvSpPr txBox="1">
            <a:spLocks noChangeArrowheads="1"/>
          </p:cNvSpPr>
          <p:nvPr/>
        </p:nvSpPr>
        <p:spPr bwMode="auto">
          <a:xfrm>
            <a:off x="464136" y="3743003"/>
            <a:ext cx="3604096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ja-JP" altLang="en-US" sz="2800" b="1" dirty="0">
                <a:solidFill>
                  <a:srgbClr val="0000FF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②　約１５００年前</a:t>
            </a:r>
            <a:endParaRPr lang="ja-JP" altLang="en-US" sz="1800" b="1" dirty="0">
              <a:solidFill>
                <a:srgbClr val="0000FF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16" name="Text Box 8"/>
          <p:cNvSpPr txBox="1">
            <a:spLocks noChangeArrowheads="1"/>
          </p:cNvSpPr>
          <p:nvPr/>
        </p:nvSpPr>
        <p:spPr bwMode="auto">
          <a:xfrm>
            <a:off x="451640" y="4440997"/>
            <a:ext cx="3604096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ja-JP" altLang="en-US" sz="28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③　約４０００年前</a:t>
            </a:r>
          </a:p>
        </p:txBody>
      </p:sp>
      <p:grpSp>
        <p:nvGrpSpPr>
          <p:cNvPr id="18" name="Group 22"/>
          <p:cNvGrpSpPr>
            <a:grpSpLocks/>
          </p:cNvGrpSpPr>
          <p:nvPr/>
        </p:nvGrpSpPr>
        <p:grpSpPr bwMode="auto">
          <a:xfrm>
            <a:off x="171982" y="2680639"/>
            <a:ext cx="1152525" cy="2706688"/>
            <a:chOff x="1423" y="1676"/>
            <a:chExt cx="726" cy="1705"/>
          </a:xfrm>
        </p:grpSpPr>
        <p:sp>
          <p:nvSpPr>
            <p:cNvPr id="19" name="Text Box 19"/>
            <p:cNvSpPr txBox="1">
              <a:spLocks noChangeArrowheads="1"/>
            </p:cNvSpPr>
            <p:nvPr/>
          </p:nvSpPr>
          <p:spPr bwMode="auto">
            <a:xfrm>
              <a:off x="1445" y="1676"/>
              <a:ext cx="673" cy="83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39700" algn="ctr">
                  <a:solidFill>
                    <a:srgbClr val="FF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marL="342900" indent="-342900"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9pPr>
            </a:lstStyle>
            <a:p>
              <a:pPr algn="ctr" eaLnBrk="1" hangingPunct="1">
                <a:buFontTx/>
                <a:buNone/>
              </a:pPr>
              <a:r>
                <a:rPr lang="en-US" altLang="ja-JP" sz="8000" dirty="0">
                  <a:solidFill>
                    <a:srgbClr val="FF0000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×</a:t>
              </a:r>
              <a:endParaRPr lang="ja-JP" altLang="en-US" sz="6000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endParaRPr>
            </a:p>
          </p:txBody>
        </p:sp>
        <p:sp>
          <p:nvSpPr>
            <p:cNvPr id="20" name="Text Box 20"/>
            <p:cNvSpPr txBox="1">
              <a:spLocks noChangeArrowheads="1"/>
            </p:cNvSpPr>
            <p:nvPr/>
          </p:nvSpPr>
          <p:spPr bwMode="auto">
            <a:xfrm>
              <a:off x="1438" y="2547"/>
              <a:ext cx="673" cy="83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39700" algn="ctr">
                  <a:solidFill>
                    <a:srgbClr val="FF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marL="342900" indent="-342900"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9pPr>
            </a:lstStyle>
            <a:p>
              <a:pPr algn="ctr" eaLnBrk="1" hangingPunct="1">
                <a:buFontTx/>
                <a:buNone/>
              </a:pPr>
              <a:r>
                <a:rPr lang="ja-JP" altLang="en-US" sz="8000" dirty="0">
                  <a:solidFill>
                    <a:srgbClr val="FF0000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○</a:t>
              </a:r>
              <a:endParaRPr lang="en-US" altLang="ja-JP" sz="8000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endParaRPr>
            </a:p>
          </p:txBody>
        </p:sp>
        <p:sp>
          <p:nvSpPr>
            <p:cNvPr id="21" name="Text Box 21"/>
            <p:cNvSpPr txBox="1">
              <a:spLocks noChangeArrowheads="1"/>
            </p:cNvSpPr>
            <p:nvPr/>
          </p:nvSpPr>
          <p:spPr bwMode="auto">
            <a:xfrm>
              <a:off x="1423" y="2097"/>
              <a:ext cx="726" cy="82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39700" algn="ctr">
                  <a:solidFill>
                    <a:srgbClr val="FF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marL="342900" indent="-342900"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9pPr>
            </a:lstStyle>
            <a:p>
              <a:pPr algn="ctr" eaLnBrk="1" hangingPunct="1">
                <a:buFontTx/>
                <a:buNone/>
              </a:pPr>
              <a:r>
                <a:rPr lang="en-US" altLang="ja-JP" sz="8000" dirty="0">
                  <a:solidFill>
                    <a:srgbClr val="FF0000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×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2976897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Text Box 2"/>
          <p:cNvSpPr txBox="1">
            <a:spLocks noChangeArrowheads="1"/>
          </p:cNvSpPr>
          <p:nvPr/>
        </p:nvSpPr>
        <p:spPr bwMode="auto">
          <a:xfrm>
            <a:off x="343222" y="1613570"/>
            <a:ext cx="8661522" cy="1080120"/>
          </a:xfrm>
          <a:prstGeom prst="rect">
            <a:avLst/>
          </a:prstGeom>
          <a:noFill/>
          <a:ln w="25400">
            <a:solidFill>
              <a:srgbClr val="0070C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 anchorCtr="0">
            <a:no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ja-JP" altLang="en-US" sz="28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日本の下水道管は、いつからあるのでしょうか？</a:t>
            </a:r>
            <a:endParaRPr lang="en-US" altLang="ja-JP" sz="28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114692" name="AutoShape 9"/>
          <p:cNvSpPr>
            <a:spLocks noChangeArrowheads="1"/>
          </p:cNvSpPr>
          <p:nvPr/>
        </p:nvSpPr>
        <p:spPr bwMode="auto">
          <a:xfrm>
            <a:off x="323850" y="260350"/>
            <a:ext cx="5040238" cy="720725"/>
          </a:xfrm>
          <a:prstGeom prst="roundRect">
            <a:avLst>
              <a:gd name="adj" fmla="val 16667"/>
            </a:avLst>
          </a:prstGeom>
          <a:solidFill>
            <a:srgbClr val="FF66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ja-JP" altLang="en-US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下水道をもっと知ろう！</a:t>
            </a:r>
          </a:p>
        </p:txBody>
      </p:sp>
      <p:pic>
        <p:nvPicPr>
          <p:cNvPr id="5" name="図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75481" y="4192355"/>
            <a:ext cx="3855407" cy="2313244"/>
          </a:xfrm>
          <a:prstGeom prst="rect">
            <a:avLst/>
          </a:prstGeom>
        </p:spPr>
      </p:pic>
      <p:sp>
        <p:nvSpPr>
          <p:cNvPr id="23" name="角丸四角形吹き出し 22"/>
          <p:cNvSpPr/>
          <p:nvPr/>
        </p:nvSpPr>
        <p:spPr bwMode="auto">
          <a:xfrm>
            <a:off x="2381487" y="5095820"/>
            <a:ext cx="2585457" cy="1069483"/>
          </a:xfrm>
          <a:prstGeom prst="wedgeRoundRectCallout">
            <a:avLst>
              <a:gd name="adj1" fmla="val -59103"/>
              <a:gd name="adj2" fmla="val -4827"/>
              <a:gd name="adj3" fmla="val 16667"/>
            </a:avLst>
          </a:prstGeom>
          <a:solidFill>
            <a:schemeClr val="bg1"/>
          </a:solidFill>
          <a:ln w="38100" cap="rnd" algn="ctr">
            <a:solidFill>
              <a:srgbClr val="FF0000"/>
            </a:solidFill>
            <a:round/>
            <a:headEnd/>
            <a:tailEnd type="arrow" w="med" len="med"/>
          </a:ln>
        </p:spPr>
        <p:txBody>
          <a:bodyPr wrap="none" rtlCol="0" anchor="ctr"/>
          <a:lstStyle/>
          <a:p>
            <a:pPr>
              <a:buNone/>
            </a:pPr>
            <a:r>
              <a:rPr lang="en-US" altLang="ja-JP" sz="2000" u="sng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1884</a:t>
            </a:r>
            <a:r>
              <a:rPr lang="ja-JP" altLang="en-US" sz="2000" u="sng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年に神田</a:t>
            </a:r>
            <a:r>
              <a:rPr lang="en-US" altLang="ja-JP" sz="2000" u="sng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(</a:t>
            </a:r>
            <a:r>
              <a:rPr lang="ja-JP" altLang="en-US" sz="2000" u="sng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東京</a:t>
            </a:r>
            <a:r>
              <a:rPr lang="en-US" altLang="ja-JP" sz="2000" u="sng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)</a:t>
            </a:r>
          </a:p>
          <a:p>
            <a:pPr>
              <a:buNone/>
            </a:pPr>
            <a:r>
              <a:rPr lang="ja-JP" altLang="en-US" sz="20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でつくられた</a:t>
            </a:r>
            <a:endParaRPr lang="en-US" altLang="ja-JP" sz="20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>
              <a:buNone/>
            </a:pPr>
            <a:r>
              <a:rPr lang="en-US" altLang="ja-JP" sz="20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※</a:t>
            </a:r>
            <a:r>
              <a:rPr lang="ja-JP" altLang="en-US" sz="2000" dirty="0" err="1">
                <a:latin typeface="メイリオ" panose="020B0604030504040204" pitchFamily="50" charset="-128"/>
                <a:ea typeface="メイリオ" panose="020B0604030504040204" pitchFamily="50" charset="-128"/>
              </a:rPr>
              <a:t>しょせつ</a:t>
            </a:r>
            <a:r>
              <a:rPr lang="ja-JP" altLang="en-US" sz="20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あり</a:t>
            </a:r>
            <a:endParaRPr lang="en-US" altLang="ja-JP" sz="20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4139952" y="6505599"/>
            <a:ext cx="509947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kumimoji="1" lang="en-US" altLang="ja-JP" sz="1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【</a:t>
            </a:r>
            <a:r>
              <a:rPr kumimoji="1" lang="ja-JP" altLang="en-US" sz="1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写真</a:t>
            </a:r>
            <a:r>
              <a:rPr kumimoji="1" lang="en-US" altLang="ja-JP" sz="1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】</a:t>
            </a:r>
            <a:r>
              <a:rPr lang="en-US" altLang="ja-JP" sz="1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1884</a:t>
            </a:r>
            <a:r>
              <a:rPr lang="ja-JP" altLang="en-US" sz="1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年</a:t>
            </a:r>
            <a:r>
              <a:rPr lang="en-US" altLang="ja-JP" sz="1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(</a:t>
            </a:r>
            <a:r>
              <a:rPr lang="ja-JP" altLang="en-US" sz="1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明治時代</a:t>
            </a:r>
            <a:r>
              <a:rPr lang="en-US" altLang="ja-JP" sz="1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)</a:t>
            </a:r>
            <a:r>
              <a:rPr lang="ja-JP" altLang="en-US" sz="1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に作られた日本最古の近代下水道</a:t>
            </a:r>
            <a:endParaRPr kumimoji="1" lang="ja-JP" altLang="en-US" sz="14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pic>
        <p:nvPicPr>
          <p:cNvPr id="27" name="図 2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flipH="1">
            <a:off x="179512" y="4729501"/>
            <a:ext cx="1801485" cy="19121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楕円 15"/>
          <p:cNvSpPr/>
          <p:nvPr/>
        </p:nvSpPr>
        <p:spPr bwMode="auto">
          <a:xfrm>
            <a:off x="179512" y="1248357"/>
            <a:ext cx="2016224" cy="504056"/>
          </a:xfrm>
          <a:prstGeom prst="ellipse">
            <a:avLst/>
          </a:prstGeom>
          <a:solidFill>
            <a:srgbClr val="0070C0"/>
          </a:solidFill>
          <a:ln w="38100" cap="rnd" algn="ctr">
            <a:noFill/>
            <a:round/>
            <a:headEnd/>
            <a:tailEnd type="arrow" w="med" len="med"/>
          </a:ln>
        </p:spPr>
        <p:txBody>
          <a:bodyPr wrap="none" rtlCol="0" anchor="ctr"/>
          <a:lstStyle/>
          <a:p>
            <a:pPr algn="ctr" eaLnBrk="1" hangingPunct="1">
              <a:buFontTx/>
              <a:buNone/>
            </a:pPr>
            <a:endParaRPr kumimoji="1" lang="ja-JP" altLang="en-US" sz="2800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17" name="テキスト ボックス 16"/>
          <p:cNvSpPr txBox="1"/>
          <p:nvPr/>
        </p:nvSpPr>
        <p:spPr>
          <a:xfrm>
            <a:off x="575878" y="1269553"/>
            <a:ext cx="13318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kumimoji="1" lang="ja-JP" altLang="en-US" sz="2400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クイズ</a:t>
            </a:r>
          </a:p>
        </p:txBody>
      </p:sp>
      <p:sp>
        <p:nvSpPr>
          <p:cNvPr id="21" name="Text Box 8"/>
          <p:cNvSpPr txBox="1">
            <a:spLocks noChangeArrowheads="1"/>
          </p:cNvSpPr>
          <p:nvPr/>
        </p:nvSpPr>
        <p:spPr bwMode="auto">
          <a:xfrm>
            <a:off x="467544" y="3044032"/>
            <a:ext cx="6696744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2800" b="1" dirty="0">
                <a:solidFill>
                  <a:srgbClr val="008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①</a:t>
            </a:r>
            <a:r>
              <a:rPr lang="ja-JP" altLang="en-US" sz="2800" b="1" dirty="0">
                <a:solidFill>
                  <a:srgbClr val="008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　江戸時代（約２００～４００年前）</a:t>
            </a:r>
            <a:endParaRPr lang="ja-JP" altLang="en-US" sz="1800" b="1" dirty="0">
              <a:solidFill>
                <a:srgbClr val="00800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22" name="Text Box 8"/>
          <p:cNvSpPr txBox="1">
            <a:spLocks noChangeArrowheads="1"/>
          </p:cNvSpPr>
          <p:nvPr/>
        </p:nvSpPr>
        <p:spPr bwMode="auto">
          <a:xfrm>
            <a:off x="464136" y="3743003"/>
            <a:ext cx="5548024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ja-JP" altLang="en-US" sz="2800" b="1" dirty="0">
                <a:solidFill>
                  <a:srgbClr val="0000FF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②　明治時代（約１４０年前）</a:t>
            </a:r>
            <a:endParaRPr lang="ja-JP" altLang="en-US" sz="1800" b="1" dirty="0">
              <a:solidFill>
                <a:srgbClr val="0000FF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25" name="Text Box 8"/>
          <p:cNvSpPr txBox="1">
            <a:spLocks noChangeArrowheads="1"/>
          </p:cNvSpPr>
          <p:nvPr/>
        </p:nvSpPr>
        <p:spPr bwMode="auto">
          <a:xfrm>
            <a:off x="451640" y="4440997"/>
            <a:ext cx="584855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ja-JP" altLang="en-US" sz="28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③　平成時代（約５～３０年前）</a:t>
            </a:r>
          </a:p>
        </p:txBody>
      </p:sp>
      <p:grpSp>
        <p:nvGrpSpPr>
          <p:cNvPr id="28" name="Group 22"/>
          <p:cNvGrpSpPr>
            <a:grpSpLocks/>
          </p:cNvGrpSpPr>
          <p:nvPr/>
        </p:nvGrpSpPr>
        <p:grpSpPr bwMode="auto">
          <a:xfrm>
            <a:off x="171983" y="2680639"/>
            <a:ext cx="1152525" cy="2706688"/>
            <a:chOff x="1423" y="1676"/>
            <a:chExt cx="726" cy="1705"/>
          </a:xfrm>
        </p:grpSpPr>
        <p:sp>
          <p:nvSpPr>
            <p:cNvPr id="29" name="Text Box 19"/>
            <p:cNvSpPr txBox="1">
              <a:spLocks noChangeArrowheads="1"/>
            </p:cNvSpPr>
            <p:nvPr/>
          </p:nvSpPr>
          <p:spPr bwMode="auto">
            <a:xfrm>
              <a:off x="1445" y="1676"/>
              <a:ext cx="673" cy="83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39700" algn="ctr">
                  <a:solidFill>
                    <a:srgbClr val="FF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marL="342900" indent="-342900"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9pPr>
            </a:lstStyle>
            <a:p>
              <a:pPr algn="ctr" eaLnBrk="1" hangingPunct="1">
                <a:buFontTx/>
                <a:buNone/>
              </a:pPr>
              <a:r>
                <a:rPr lang="en-US" altLang="ja-JP" sz="8000" dirty="0">
                  <a:solidFill>
                    <a:srgbClr val="FF0000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×</a:t>
              </a:r>
              <a:endParaRPr lang="ja-JP" altLang="en-US" sz="6000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endParaRPr>
            </a:p>
          </p:txBody>
        </p:sp>
        <p:sp>
          <p:nvSpPr>
            <p:cNvPr id="30" name="Text Box 20"/>
            <p:cNvSpPr txBox="1">
              <a:spLocks noChangeArrowheads="1"/>
            </p:cNvSpPr>
            <p:nvPr/>
          </p:nvSpPr>
          <p:spPr bwMode="auto">
            <a:xfrm>
              <a:off x="1438" y="2547"/>
              <a:ext cx="673" cy="83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39700" algn="ctr">
                  <a:solidFill>
                    <a:srgbClr val="FF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marL="342900" indent="-342900"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9pPr>
            </a:lstStyle>
            <a:p>
              <a:pPr algn="ctr" eaLnBrk="1" hangingPunct="1">
                <a:buFontTx/>
                <a:buNone/>
              </a:pPr>
              <a:r>
                <a:rPr lang="en-US" altLang="ja-JP" sz="8000" dirty="0">
                  <a:solidFill>
                    <a:srgbClr val="FF0000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×</a:t>
              </a:r>
            </a:p>
          </p:txBody>
        </p:sp>
        <p:sp>
          <p:nvSpPr>
            <p:cNvPr id="31" name="Text Box 21"/>
            <p:cNvSpPr txBox="1">
              <a:spLocks noChangeArrowheads="1"/>
            </p:cNvSpPr>
            <p:nvPr/>
          </p:nvSpPr>
          <p:spPr bwMode="auto">
            <a:xfrm>
              <a:off x="1423" y="2147"/>
              <a:ext cx="726" cy="83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39700" algn="ctr">
                  <a:solidFill>
                    <a:srgbClr val="FF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marL="342900" indent="-342900"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9pPr>
            </a:lstStyle>
            <a:p>
              <a:pPr algn="ctr" eaLnBrk="1" hangingPunct="1">
                <a:buFontTx/>
                <a:buNone/>
              </a:pPr>
              <a:r>
                <a:rPr lang="ja-JP" altLang="en-US" sz="8000" dirty="0">
                  <a:solidFill>
                    <a:srgbClr val="FF0000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○</a:t>
              </a:r>
              <a:endParaRPr lang="en-US" altLang="ja-JP" sz="8000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8288702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7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" name="図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flipH="1">
            <a:off x="258807" y="4906902"/>
            <a:ext cx="1801485" cy="19121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4690" name="Text Box 2"/>
          <p:cNvSpPr txBox="1">
            <a:spLocks noChangeArrowheads="1"/>
          </p:cNvSpPr>
          <p:nvPr/>
        </p:nvSpPr>
        <p:spPr bwMode="auto">
          <a:xfrm>
            <a:off x="343222" y="1613570"/>
            <a:ext cx="8661522" cy="1080120"/>
          </a:xfrm>
          <a:prstGeom prst="rect">
            <a:avLst/>
          </a:prstGeom>
          <a:noFill/>
          <a:ln w="25400">
            <a:solidFill>
              <a:srgbClr val="0070C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 anchorCtr="0">
            <a:no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ja-JP" altLang="en-US" sz="28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日本の下水道管の長さは、全部でどのくらい？</a:t>
            </a:r>
            <a:endParaRPr lang="en-US" altLang="ja-JP" sz="28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114692" name="AutoShape 9"/>
          <p:cNvSpPr>
            <a:spLocks noChangeArrowheads="1"/>
          </p:cNvSpPr>
          <p:nvPr/>
        </p:nvSpPr>
        <p:spPr bwMode="auto">
          <a:xfrm>
            <a:off x="323850" y="260350"/>
            <a:ext cx="5040238" cy="720725"/>
          </a:xfrm>
          <a:prstGeom prst="roundRect">
            <a:avLst>
              <a:gd name="adj" fmla="val 16667"/>
            </a:avLst>
          </a:prstGeom>
          <a:solidFill>
            <a:srgbClr val="FF66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ja-JP" altLang="en-US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下水道をもっと知ろう！</a:t>
            </a:r>
          </a:p>
        </p:txBody>
      </p:sp>
      <p:sp>
        <p:nvSpPr>
          <p:cNvPr id="2" name="楕円 1"/>
          <p:cNvSpPr/>
          <p:nvPr/>
        </p:nvSpPr>
        <p:spPr bwMode="auto">
          <a:xfrm>
            <a:off x="179512" y="1248357"/>
            <a:ext cx="2016224" cy="504056"/>
          </a:xfrm>
          <a:prstGeom prst="ellipse">
            <a:avLst/>
          </a:prstGeom>
          <a:solidFill>
            <a:srgbClr val="0070C0"/>
          </a:solidFill>
          <a:ln w="38100" cap="rnd" algn="ctr">
            <a:noFill/>
            <a:round/>
            <a:headEnd/>
            <a:tailEnd type="arrow" w="med" len="med"/>
          </a:ln>
        </p:spPr>
        <p:txBody>
          <a:bodyPr wrap="none" rtlCol="0" anchor="ctr"/>
          <a:lstStyle/>
          <a:p>
            <a:pPr algn="ctr" eaLnBrk="1" hangingPunct="1">
              <a:buFontTx/>
              <a:buNone/>
            </a:pPr>
            <a:endParaRPr kumimoji="1" lang="ja-JP" altLang="en-US" sz="2800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3" name="テキスト ボックス 2"/>
          <p:cNvSpPr txBox="1"/>
          <p:nvPr/>
        </p:nvSpPr>
        <p:spPr>
          <a:xfrm>
            <a:off x="521710" y="1269553"/>
            <a:ext cx="232209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ja-JP" altLang="en-US" sz="2400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クイズ</a:t>
            </a:r>
            <a:endParaRPr kumimoji="1" lang="ja-JP" altLang="en-US" sz="2400" dirty="0">
              <a:solidFill>
                <a:schemeClr val="bg1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grpSp>
        <p:nvGrpSpPr>
          <p:cNvPr id="5" name="グループ化 4">
            <a:extLst>
              <a:ext uri="{FF2B5EF4-FFF2-40B4-BE49-F238E27FC236}">
                <a16:creationId xmlns:a16="http://schemas.microsoft.com/office/drawing/2014/main" id="{598A652D-1949-CD8D-3E23-13FFA94AADE1}"/>
              </a:ext>
            </a:extLst>
          </p:cNvPr>
          <p:cNvGrpSpPr/>
          <p:nvPr/>
        </p:nvGrpSpPr>
        <p:grpSpPr>
          <a:xfrm>
            <a:off x="5348009" y="4192139"/>
            <a:ext cx="3546552" cy="2534990"/>
            <a:chOff x="5348009" y="4192139"/>
            <a:chExt cx="3546552" cy="2534990"/>
          </a:xfrm>
        </p:grpSpPr>
        <p:grpSp>
          <p:nvGrpSpPr>
            <p:cNvPr id="77" name="グループ化 76"/>
            <p:cNvGrpSpPr>
              <a:grpSpLocks noChangeAspect="1"/>
            </p:cNvGrpSpPr>
            <p:nvPr/>
          </p:nvGrpSpPr>
          <p:grpSpPr>
            <a:xfrm>
              <a:off x="7187315" y="5408564"/>
              <a:ext cx="1707246" cy="1296000"/>
              <a:chOff x="3879203" y="3068854"/>
              <a:chExt cx="4615477" cy="3503695"/>
            </a:xfrm>
          </p:grpSpPr>
          <p:grpSp>
            <p:nvGrpSpPr>
              <p:cNvPr id="78" name="グループ化 77"/>
              <p:cNvGrpSpPr/>
              <p:nvPr/>
            </p:nvGrpSpPr>
            <p:grpSpPr>
              <a:xfrm>
                <a:off x="3879203" y="3068854"/>
                <a:ext cx="4615477" cy="3503695"/>
                <a:chOff x="3879203" y="3068854"/>
                <a:chExt cx="4615477" cy="3503695"/>
              </a:xfrm>
            </p:grpSpPr>
            <p:pic>
              <p:nvPicPr>
                <p:cNvPr id="80" name="図 79"/>
                <p:cNvPicPr>
                  <a:picLocks noChangeAspect="1"/>
                </p:cNvPicPr>
                <p:nvPr/>
              </p:nvPicPr>
              <p:blipFill>
                <a:blip r:embed="rId4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 rot="1370804">
                  <a:off x="4318327" y="3068854"/>
                  <a:ext cx="3503695" cy="3503695"/>
                </a:xfrm>
                <a:prstGeom prst="rect">
                  <a:avLst/>
                </a:prstGeom>
              </p:spPr>
            </p:pic>
            <p:sp>
              <p:nvSpPr>
                <p:cNvPr id="81" name="フリーフォーム 80"/>
                <p:cNvSpPr/>
                <p:nvPr/>
              </p:nvSpPr>
              <p:spPr bwMode="auto">
                <a:xfrm>
                  <a:off x="3967050" y="4077072"/>
                  <a:ext cx="4282138" cy="1552463"/>
                </a:xfrm>
                <a:custGeom>
                  <a:avLst/>
                  <a:gdLst>
                    <a:gd name="connsiteX0" fmla="*/ 3720290 w 4282138"/>
                    <a:gd name="connsiteY0" fmla="*/ 149799 h 1552463"/>
                    <a:gd name="connsiteX1" fmla="*/ 3996736 w 4282138"/>
                    <a:gd name="connsiteY1" fmla="*/ 117902 h 1552463"/>
                    <a:gd name="connsiteX2" fmla="*/ 200913 w 4282138"/>
                    <a:gd name="connsiteY2" fmla="*/ 1446971 h 1552463"/>
                    <a:gd name="connsiteX3" fmla="*/ 658113 w 4282138"/>
                    <a:gd name="connsiteY3" fmla="*/ 1446971 h 155246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4282138" h="1552463">
                      <a:moveTo>
                        <a:pt x="3720290" y="149799"/>
                      </a:moveTo>
                      <a:cubicBezTo>
                        <a:pt x="4151794" y="25753"/>
                        <a:pt x="4583299" y="-98293"/>
                        <a:pt x="3996736" y="117902"/>
                      </a:cubicBezTo>
                      <a:cubicBezTo>
                        <a:pt x="3410173" y="334097"/>
                        <a:pt x="757350" y="1225460"/>
                        <a:pt x="200913" y="1446971"/>
                      </a:cubicBezTo>
                      <a:cubicBezTo>
                        <a:pt x="-355524" y="1668483"/>
                        <a:pt x="392299" y="1477096"/>
                        <a:pt x="658113" y="1446971"/>
                      </a:cubicBezTo>
                    </a:path>
                  </a:pathLst>
                </a:custGeom>
                <a:noFill/>
                <a:ln w="38100" cap="rnd" algn="ctr">
                  <a:solidFill>
                    <a:schemeClr val="bg2"/>
                  </a:solidFill>
                  <a:round/>
                  <a:headEnd/>
                  <a:tailEnd type="none" w="med" len="med"/>
                </a:ln>
              </p:spPr>
              <p:txBody>
                <a:bodyPr vert="horz" wrap="non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342900" marR="0" indent="-342900" algn="ctr" defTabSz="914400" rtl="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Tx/>
                    <a:buSzTx/>
                    <a:buFontTx/>
                    <a:buChar char="•"/>
                    <a:tabLst/>
                  </a:pPr>
                  <a:endParaRPr kumimoji="1" lang="ja-JP" altLang="en-US" sz="3200" b="0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メイリオ" panose="020B0604030504040204" pitchFamily="50" charset="-128"/>
                    <a:ea typeface="メイリオ" panose="020B0604030504040204" pitchFamily="50" charset="-128"/>
                  </a:endParaRPr>
                </a:p>
              </p:txBody>
            </p:sp>
            <p:sp>
              <p:nvSpPr>
                <p:cNvPr id="82" name="フリーフォーム 81"/>
                <p:cNvSpPr/>
                <p:nvPr/>
              </p:nvSpPr>
              <p:spPr bwMode="auto">
                <a:xfrm>
                  <a:off x="4236222" y="3636335"/>
                  <a:ext cx="1484094" cy="662707"/>
                </a:xfrm>
                <a:custGeom>
                  <a:avLst/>
                  <a:gdLst>
                    <a:gd name="connsiteX0" fmla="*/ 1484094 w 1484094"/>
                    <a:gd name="connsiteY0" fmla="*/ 0 h 662707"/>
                    <a:gd name="connsiteX1" fmla="*/ 80597 w 1484094"/>
                    <a:gd name="connsiteY1" fmla="*/ 563525 h 662707"/>
                    <a:gd name="connsiteX2" fmla="*/ 293248 w 1484094"/>
                    <a:gd name="connsiteY2" fmla="*/ 659218 h 66270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1484094" h="662707">
                      <a:moveTo>
                        <a:pt x="1484094" y="0"/>
                      </a:moveTo>
                      <a:cubicBezTo>
                        <a:pt x="881582" y="226827"/>
                        <a:pt x="279071" y="453655"/>
                        <a:pt x="80597" y="563525"/>
                      </a:cubicBezTo>
                      <a:cubicBezTo>
                        <a:pt x="-117877" y="673395"/>
                        <a:pt x="87685" y="666306"/>
                        <a:pt x="293248" y="659218"/>
                      </a:cubicBezTo>
                    </a:path>
                  </a:pathLst>
                </a:custGeom>
                <a:noFill/>
                <a:ln w="38100" cap="rnd" algn="ctr">
                  <a:solidFill>
                    <a:schemeClr val="bg2"/>
                  </a:solidFill>
                  <a:round/>
                  <a:headEnd/>
                  <a:tailEnd type="none" w="med" len="med"/>
                </a:ln>
              </p:spPr>
              <p:txBody>
                <a:bodyPr vert="horz" wrap="non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342900" marR="0" indent="-342900" algn="ctr" defTabSz="914400" rtl="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Tx/>
                    <a:buSzTx/>
                    <a:buFontTx/>
                    <a:buChar char="•"/>
                    <a:tabLst/>
                  </a:pPr>
                  <a:endParaRPr kumimoji="1" lang="ja-JP" altLang="en-US" sz="3200" b="0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メイリオ" panose="020B0604030504040204" pitchFamily="50" charset="-128"/>
                    <a:ea typeface="メイリオ" panose="020B0604030504040204" pitchFamily="50" charset="-128"/>
                  </a:endParaRPr>
                </a:p>
              </p:txBody>
            </p:sp>
            <p:sp>
              <p:nvSpPr>
                <p:cNvPr id="83" name="フリーフォーム 82"/>
                <p:cNvSpPr/>
                <p:nvPr/>
              </p:nvSpPr>
              <p:spPr bwMode="auto">
                <a:xfrm>
                  <a:off x="3879203" y="3474522"/>
                  <a:ext cx="3992434" cy="1522780"/>
                </a:xfrm>
                <a:custGeom>
                  <a:avLst/>
                  <a:gdLst>
                    <a:gd name="connsiteX0" fmla="*/ 3425365 w 3992434"/>
                    <a:gd name="connsiteY0" fmla="*/ 151180 h 1522780"/>
                    <a:gd name="connsiteX1" fmla="*/ 3744342 w 3992434"/>
                    <a:gd name="connsiteY1" fmla="*/ 108650 h 1522780"/>
                    <a:gd name="connsiteX2" fmla="*/ 235598 w 3992434"/>
                    <a:gd name="connsiteY2" fmla="*/ 1373925 h 1522780"/>
                    <a:gd name="connsiteX3" fmla="*/ 607738 w 3992434"/>
                    <a:gd name="connsiteY3" fmla="*/ 1448352 h 152278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992434" h="1522780">
                      <a:moveTo>
                        <a:pt x="3425365" y="151180"/>
                      </a:moveTo>
                      <a:cubicBezTo>
                        <a:pt x="3850667" y="28019"/>
                        <a:pt x="4275970" y="-95141"/>
                        <a:pt x="3744342" y="108650"/>
                      </a:cubicBezTo>
                      <a:cubicBezTo>
                        <a:pt x="3212714" y="312441"/>
                        <a:pt x="758365" y="1150641"/>
                        <a:pt x="235598" y="1373925"/>
                      </a:cubicBezTo>
                      <a:cubicBezTo>
                        <a:pt x="-287169" y="1597209"/>
                        <a:pt x="160284" y="1522780"/>
                        <a:pt x="607738" y="1448352"/>
                      </a:cubicBezTo>
                    </a:path>
                  </a:pathLst>
                </a:custGeom>
                <a:noFill/>
                <a:ln w="38100" cap="rnd" algn="ctr">
                  <a:solidFill>
                    <a:schemeClr val="bg2"/>
                  </a:solidFill>
                  <a:round/>
                  <a:headEnd/>
                  <a:tailEnd type="none" w="med" len="med"/>
                </a:ln>
              </p:spPr>
              <p:txBody>
                <a:bodyPr vert="horz" wrap="non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342900" marR="0" indent="-342900" algn="ctr" defTabSz="914400" rtl="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Tx/>
                    <a:buSzTx/>
                    <a:buFontTx/>
                    <a:buChar char="•"/>
                    <a:tabLst/>
                  </a:pPr>
                  <a:endParaRPr kumimoji="1" lang="ja-JP" altLang="en-US" sz="3200" b="0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メイリオ" panose="020B0604030504040204" pitchFamily="50" charset="-128"/>
                    <a:ea typeface="メイリオ" panose="020B0604030504040204" pitchFamily="50" charset="-128"/>
                  </a:endParaRPr>
                </a:p>
              </p:txBody>
            </p:sp>
            <p:sp>
              <p:nvSpPr>
                <p:cNvPr id="84" name="フリーフォーム 83"/>
                <p:cNvSpPr/>
                <p:nvPr/>
              </p:nvSpPr>
              <p:spPr bwMode="auto">
                <a:xfrm>
                  <a:off x="4008196" y="4550586"/>
                  <a:ext cx="4486484" cy="1649046"/>
                </a:xfrm>
                <a:custGeom>
                  <a:avLst/>
                  <a:gdLst>
                    <a:gd name="connsiteX0" fmla="*/ 3732306 w 4486484"/>
                    <a:gd name="connsiteY0" fmla="*/ 212800 h 1649046"/>
                    <a:gd name="connsiteX1" fmla="*/ 4232037 w 4486484"/>
                    <a:gd name="connsiteY1" fmla="*/ 106474 h 1649046"/>
                    <a:gd name="connsiteX2" fmla="*/ 202297 w 4486484"/>
                    <a:gd name="connsiteY2" fmla="*/ 1531237 h 1649046"/>
                    <a:gd name="connsiteX3" fmla="*/ 967841 w 4486484"/>
                    <a:gd name="connsiteY3" fmla="*/ 1467442 h 164904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4486484" h="1649046">
                      <a:moveTo>
                        <a:pt x="3732306" y="212800"/>
                      </a:moveTo>
                      <a:cubicBezTo>
                        <a:pt x="4276339" y="49767"/>
                        <a:pt x="4820372" y="-113265"/>
                        <a:pt x="4232037" y="106474"/>
                      </a:cubicBezTo>
                      <a:cubicBezTo>
                        <a:pt x="3643702" y="326213"/>
                        <a:pt x="746330" y="1304409"/>
                        <a:pt x="202297" y="1531237"/>
                      </a:cubicBezTo>
                      <a:cubicBezTo>
                        <a:pt x="-341736" y="1758065"/>
                        <a:pt x="313052" y="1612753"/>
                        <a:pt x="967841" y="1467442"/>
                      </a:cubicBezTo>
                    </a:path>
                  </a:pathLst>
                </a:custGeom>
                <a:noFill/>
                <a:ln w="38100" cap="rnd" algn="ctr">
                  <a:solidFill>
                    <a:schemeClr val="bg2"/>
                  </a:solidFill>
                  <a:round/>
                  <a:headEnd/>
                  <a:tailEnd type="none" w="med" len="med"/>
                </a:ln>
              </p:spPr>
              <p:txBody>
                <a:bodyPr vert="horz" wrap="non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342900" marR="0" indent="-342900" algn="ctr" defTabSz="914400" rtl="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Tx/>
                    <a:buSzTx/>
                    <a:buFontTx/>
                    <a:buChar char="•"/>
                    <a:tabLst/>
                  </a:pPr>
                  <a:endParaRPr kumimoji="1" lang="ja-JP" altLang="en-US" sz="3200" b="0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メイリオ" panose="020B0604030504040204" pitchFamily="50" charset="-128"/>
                    <a:ea typeface="メイリオ" panose="020B0604030504040204" pitchFamily="50" charset="-128"/>
                  </a:endParaRPr>
                </a:p>
              </p:txBody>
            </p:sp>
          </p:grpSp>
          <p:sp>
            <p:nvSpPr>
              <p:cNvPr id="79" name="フリーフォーム 78"/>
              <p:cNvSpPr/>
              <p:nvPr/>
            </p:nvSpPr>
            <p:spPr bwMode="auto">
              <a:xfrm>
                <a:off x="6485860" y="5363412"/>
                <a:ext cx="1834321" cy="782207"/>
              </a:xfrm>
              <a:custGeom>
                <a:avLst/>
                <a:gdLst>
                  <a:gd name="connsiteX0" fmla="*/ 1148317 w 1834321"/>
                  <a:gd name="connsiteY0" fmla="*/ 176151 h 782207"/>
                  <a:gd name="connsiteX1" fmla="*/ 1786270 w 1834321"/>
                  <a:gd name="connsiteY1" fmla="*/ 37928 h 782207"/>
                  <a:gd name="connsiteX2" fmla="*/ 0 w 1834321"/>
                  <a:gd name="connsiteY2" fmla="*/ 782207 h 7822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834321" h="782207">
                    <a:moveTo>
                      <a:pt x="1148317" y="176151"/>
                    </a:moveTo>
                    <a:cubicBezTo>
                      <a:pt x="1562986" y="56535"/>
                      <a:pt x="1977656" y="-63081"/>
                      <a:pt x="1786270" y="37928"/>
                    </a:cubicBezTo>
                    <a:cubicBezTo>
                      <a:pt x="1594884" y="138937"/>
                      <a:pt x="797442" y="460572"/>
                      <a:pt x="0" y="782207"/>
                    </a:cubicBezTo>
                  </a:path>
                </a:pathLst>
              </a:custGeom>
              <a:noFill/>
              <a:ln w="38100" cap="rnd" algn="ctr">
                <a:solidFill>
                  <a:schemeClr val="bg2"/>
                </a:solidFill>
                <a:round/>
                <a:headEnd/>
                <a:tailEnd type="arrow" w="med" len="med"/>
              </a:ln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342900" marR="0" indent="-342900" algn="ctr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Tx/>
                  <a:buFontTx/>
                  <a:buChar char="•"/>
                  <a:tabLst/>
                </a:pPr>
                <a:endParaRPr kumimoji="1" lang="ja-JP" altLang="en-US" sz="32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メイリオ" panose="020B0604030504040204" pitchFamily="50" charset="-128"/>
                  <a:ea typeface="メイリオ" panose="020B0604030504040204" pitchFamily="50" charset="-128"/>
                </a:endParaRPr>
              </a:p>
            </p:txBody>
          </p:sp>
        </p:grpSp>
        <p:grpSp>
          <p:nvGrpSpPr>
            <p:cNvPr id="114711" name="グループ化 114710"/>
            <p:cNvGrpSpPr>
              <a:grpSpLocks noChangeAspect="1"/>
            </p:cNvGrpSpPr>
            <p:nvPr/>
          </p:nvGrpSpPr>
          <p:grpSpPr>
            <a:xfrm>
              <a:off x="6290500" y="4192139"/>
              <a:ext cx="1707246" cy="1296000"/>
              <a:chOff x="3879202" y="3068854"/>
              <a:chExt cx="4615478" cy="3503695"/>
            </a:xfrm>
          </p:grpSpPr>
          <p:grpSp>
            <p:nvGrpSpPr>
              <p:cNvPr id="114708" name="グループ化 114707"/>
              <p:cNvGrpSpPr/>
              <p:nvPr/>
            </p:nvGrpSpPr>
            <p:grpSpPr>
              <a:xfrm>
                <a:off x="3879202" y="3068854"/>
                <a:ext cx="4615478" cy="3503695"/>
                <a:chOff x="3879202" y="3068854"/>
                <a:chExt cx="4615478" cy="3503695"/>
              </a:xfrm>
            </p:grpSpPr>
            <p:pic>
              <p:nvPicPr>
                <p:cNvPr id="4" name="図 3"/>
                <p:cNvPicPr>
                  <a:picLocks noChangeAspect="1"/>
                </p:cNvPicPr>
                <p:nvPr/>
              </p:nvPicPr>
              <p:blipFill>
                <a:blip r:embed="rId4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 rot="1370804">
                  <a:off x="4318328" y="3068854"/>
                  <a:ext cx="3503695" cy="3503695"/>
                </a:xfrm>
                <a:prstGeom prst="rect">
                  <a:avLst/>
                </a:prstGeom>
              </p:spPr>
            </p:pic>
            <p:sp>
              <p:nvSpPr>
                <p:cNvPr id="114698" name="フリーフォーム 114697"/>
                <p:cNvSpPr/>
                <p:nvPr/>
              </p:nvSpPr>
              <p:spPr bwMode="auto">
                <a:xfrm>
                  <a:off x="3967050" y="4077072"/>
                  <a:ext cx="4282138" cy="1552463"/>
                </a:xfrm>
                <a:custGeom>
                  <a:avLst/>
                  <a:gdLst>
                    <a:gd name="connsiteX0" fmla="*/ 3720290 w 4282138"/>
                    <a:gd name="connsiteY0" fmla="*/ 149799 h 1552463"/>
                    <a:gd name="connsiteX1" fmla="*/ 3996736 w 4282138"/>
                    <a:gd name="connsiteY1" fmla="*/ 117902 h 1552463"/>
                    <a:gd name="connsiteX2" fmla="*/ 200913 w 4282138"/>
                    <a:gd name="connsiteY2" fmla="*/ 1446971 h 1552463"/>
                    <a:gd name="connsiteX3" fmla="*/ 658113 w 4282138"/>
                    <a:gd name="connsiteY3" fmla="*/ 1446971 h 155246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4282138" h="1552463">
                      <a:moveTo>
                        <a:pt x="3720290" y="149799"/>
                      </a:moveTo>
                      <a:cubicBezTo>
                        <a:pt x="4151794" y="25753"/>
                        <a:pt x="4583299" y="-98293"/>
                        <a:pt x="3996736" y="117902"/>
                      </a:cubicBezTo>
                      <a:cubicBezTo>
                        <a:pt x="3410173" y="334097"/>
                        <a:pt x="757350" y="1225460"/>
                        <a:pt x="200913" y="1446971"/>
                      </a:cubicBezTo>
                      <a:cubicBezTo>
                        <a:pt x="-355524" y="1668483"/>
                        <a:pt x="392299" y="1477096"/>
                        <a:pt x="658113" y="1446971"/>
                      </a:cubicBezTo>
                    </a:path>
                  </a:pathLst>
                </a:custGeom>
                <a:noFill/>
                <a:ln w="38100" cap="rnd" algn="ctr">
                  <a:solidFill>
                    <a:schemeClr val="bg2"/>
                  </a:solidFill>
                  <a:round/>
                  <a:headEnd/>
                  <a:tailEnd type="none" w="med" len="med"/>
                </a:ln>
              </p:spPr>
              <p:txBody>
                <a:bodyPr vert="horz" wrap="non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342900" marR="0" indent="-342900" algn="ctr" defTabSz="914400" rtl="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Tx/>
                    <a:buSzTx/>
                    <a:buFontTx/>
                    <a:buChar char="•"/>
                    <a:tabLst/>
                  </a:pPr>
                  <a:endParaRPr kumimoji="1" lang="ja-JP" altLang="en-US" sz="3200" b="0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メイリオ" panose="020B0604030504040204" pitchFamily="50" charset="-128"/>
                    <a:ea typeface="メイリオ" panose="020B0604030504040204" pitchFamily="50" charset="-128"/>
                  </a:endParaRPr>
                </a:p>
              </p:txBody>
            </p:sp>
            <p:sp>
              <p:nvSpPr>
                <p:cNvPr id="114700" name="フリーフォーム 114699"/>
                <p:cNvSpPr/>
                <p:nvPr/>
              </p:nvSpPr>
              <p:spPr bwMode="auto">
                <a:xfrm>
                  <a:off x="4236222" y="3636335"/>
                  <a:ext cx="1484094" cy="662707"/>
                </a:xfrm>
                <a:custGeom>
                  <a:avLst/>
                  <a:gdLst>
                    <a:gd name="connsiteX0" fmla="*/ 1484094 w 1484094"/>
                    <a:gd name="connsiteY0" fmla="*/ 0 h 662707"/>
                    <a:gd name="connsiteX1" fmla="*/ 80597 w 1484094"/>
                    <a:gd name="connsiteY1" fmla="*/ 563525 h 662707"/>
                    <a:gd name="connsiteX2" fmla="*/ 293248 w 1484094"/>
                    <a:gd name="connsiteY2" fmla="*/ 659218 h 66270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1484094" h="662707">
                      <a:moveTo>
                        <a:pt x="1484094" y="0"/>
                      </a:moveTo>
                      <a:cubicBezTo>
                        <a:pt x="881582" y="226827"/>
                        <a:pt x="279071" y="453655"/>
                        <a:pt x="80597" y="563525"/>
                      </a:cubicBezTo>
                      <a:cubicBezTo>
                        <a:pt x="-117877" y="673395"/>
                        <a:pt x="87685" y="666306"/>
                        <a:pt x="293248" y="659218"/>
                      </a:cubicBezTo>
                    </a:path>
                  </a:pathLst>
                </a:custGeom>
                <a:noFill/>
                <a:ln w="38100" cap="rnd" algn="ctr">
                  <a:solidFill>
                    <a:schemeClr val="bg2"/>
                  </a:solidFill>
                  <a:round/>
                  <a:headEnd/>
                  <a:tailEnd type="none" w="med" len="med"/>
                </a:ln>
              </p:spPr>
              <p:txBody>
                <a:bodyPr vert="horz" wrap="non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342900" marR="0" indent="-342900" algn="ctr" defTabSz="914400" rtl="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Tx/>
                    <a:buSzTx/>
                    <a:buFontTx/>
                    <a:buChar char="•"/>
                    <a:tabLst/>
                  </a:pPr>
                  <a:endParaRPr kumimoji="1" lang="ja-JP" altLang="en-US" sz="3200" b="0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メイリオ" panose="020B0604030504040204" pitchFamily="50" charset="-128"/>
                    <a:ea typeface="メイリオ" panose="020B0604030504040204" pitchFamily="50" charset="-128"/>
                  </a:endParaRPr>
                </a:p>
              </p:txBody>
            </p:sp>
            <p:sp>
              <p:nvSpPr>
                <p:cNvPr id="114701" name="フリーフォーム 114700"/>
                <p:cNvSpPr/>
                <p:nvPr/>
              </p:nvSpPr>
              <p:spPr bwMode="auto">
                <a:xfrm>
                  <a:off x="3879202" y="3474522"/>
                  <a:ext cx="3992434" cy="1522780"/>
                </a:xfrm>
                <a:custGeom>
                  <a:avLst/>
                  <a:gdLst>
                    <a:gd name="connsiteX0" fmla="*/ 3425365 w 3992434"/>
                    <a:gd name="connsiteY0" fmla="*/ 151180 h 1522780"/>
                    <a:gd name="connsiteX1" fmla="*/ 3744342 w 3992434"/>
                    <a:gd name="connsiteY1" fmla="*/ 108650 h 1522780"/>
                    <a:gd name="connsiteX2" fmla="*/ 235598 w 3992434"/>
                    <a:gd name="connsiteY2" fmla="*/ 1373925 h 1522780"/>
                    <a:gd name="connsiteX3" fmla="*/ 607738 w 3992434"/>
                    <a:gd name="connsiteY3" fmla="*/ 1448352 h 152278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992434" h="1522780">
                      <a:moveTo>
                        <a:pt x="3425365" y="151180"/>
                      </a:moveTo>
                      <a:cubicBezTo>
                        <a:pt x="3850667" y="28019"/>
                        <a:pt x="4275970" y="-95141"/>
                        <a:pt x="3744342" y="108650"/>
                      </a:cubicBezTo>
                      <a:cubicBezTo>
                        <a:pt x="3212714" y="312441"/>
                        <a:pt x="758365" y="1150641"/>
                        <a:pt x="235598" y="1373925"/>
                      </a:cubicBezTo>
                      <a:cubicBezTo>
                        <a:pt x="-287169" y="1597209"/>
                        <a:pt x="160284" y="1522780"/>
                        <a:pt x="607738" y="1448352"/>
                      </a:cubicBezTo>
                    </a:path>
                  </a:pathLst>
                </a:custGeom>
                <a:noFill/>
                <a:ln w="38100" cap="rnd" algn="ctr">
                  <a:solidFill>
                    <a:schemeClr val="bg2"/>
                  </a:solidFill>
                  <a:round/>
                  <a:headEnd/>
                  <a:tailEnd type="none" w="med" len="med"/>
                </a:ln>
              </p:spPr>
              <p:txBody>
                <a:bodyPr vert="horz" wrap="non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342900" marR="0" indent="-342900" algn="ctr" defTabSz="914400" rtl="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Tx/>
                    <a:buSzTx/>
                    <a:buFontTx/>
                    <a:buChar char="•"/>
                    <a:tabLst/>
                  </a:pPr>
                  <a:endParaRPr kumimoji="1" lang="ja-JP" altLang="en-US" sz="3200" b="0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メイリオ" panose="020B0604030504040204" pitchFamily="50" charset="-128"/>
                    <a:ea typeface="メイリオ" panose="020B0604030504040204" pitchFamily="50" charset="-128"/>
                  </a:endParaRPr>
                </a:p>
              </p:txBody>
            </p:sp>
            <p:sp>
              <p:nvSpPr>
                <p:cNvPr id="114703" name="フリーフォーム 114702"/>
                <p:cNvSpPr/>
                <p:nvPr/>
              </p:nvSpPr>
              <p:spPr bwMode="auto">
                <a:xfrm>
                  <a:off x="4008196" y="4550586"/>
                  <a:ext cx="4486484" cy="1649046"/>
                </a:xfrm>
                <a:custGeom>
                  <a:avLst/>
                  <a:gdLst>
                    <a:gd name="connsiteX0" fmla="*/ 3732306 w 4486484"/>
                    <a:gd name="connsiteY0" fmla="*/ 212800 h 1649046"/>
                    <a:gd name="connsiteX1" fmla="*/ 4232037 w 4486484"/>
                    <a:gd name="connsiteY1" fmla="*/ 106474 h 1649046"/>
                    <a:gd name="connsiteX2" fmla="*/ 202297 w 4486484"/>
                    <a:gd name="connsiteY2" fmla="*/ 1531237 h 1649046"/>
                    <a:gd name="connsiteX3" fmla="*/ 967841 w 4486484"/>
                    <a:gd name="connsiteY3" fmla="*/ 1467442 h 164904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4486484" h="1649046">
                      <a:moveTo>
                        <a:pt x="3732306" y="212800"/>
                      </a:moveTo>
                      <a:cubicBezTo>
                        <a:pt x="4276339" y="49767"/>
                        <a:pt x="4820372" y="-113265"/>
                        <a:pt x="4232037" y="106474"/>
                      </a:cubicBezTo>
                      <a:cubicBezTo>
                        <a:pt x="3643702" y="326213"/>
                        <a:pt x="746330" y="1304409"/>
                        <a:pt x="202297" y="1531237"/>
                      </a:cubicBezTo>
                      <a:cubicBezTo>
                        <a:pt x="-341736" y="1758065"/>
                        <a:pt x="313052" y="1612753"/>
                        <a:pt x="967841" y="1467442"/>
                      </a:cubicBezTo>
                    </a:path>
                  </a:pathLst>
                </a:custGeom>
                <a:noFill/>
                <a:ln w="38100" cap="rnd" algn="ctr">
                  <a:solidFill>
                    <a:schemeClr val="bg2"/>
                  </a:solidFill>
                  <a:round/>
                  <a:headEnd/>
                  <a:tailEnd type="none" w="med" len="med"/>
                </a:ln>
              </p:spPr>
              <p:txBody>
                <a:bodyPr vert="horz" wrap="non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342900" marR="0" indent="-342900" algn="ctr" defTabSz="914400" rtl="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Tx/>
                    <a:buSzTx/>
                    <a:buFontTx/>
                    <a:buChar char="•"/>
                    <a:tabLst/>
                  </a:pPr>
                  <a:endParaRPr kumimoji="1" lang="ja-JP" altLang="en-US" sz="3200" b="0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メイリオ" panose="020B0604030504040204" pitchFamily="50" charset="-128"/>
                    <a:ea typeface="メイリオ" panose="020B0604030504040204" pitchFamily="50" charset="-128"/>
                  </a:endParaRPr>
                </a:p>
              </p:txBody>
            </p:sp>
          </p:grpSp>
          <p:sp>
            <p:nvSpPr>
              <p:cNvPr id="114710" name="フリーフォーム 114709"/>
              <p:cNvSpPr/>
              <p:nvPr/>
            </p:nvSpPr>
            <p:spPr bwMode="auto">
              <a:xfrm>
                <a:off x="6485860" y="5363412"/>
                <a:ext cx="1834321" cy="782207"/>
              </a:xfrm>
              <a:custGeom>
                <a:avLst/>
                <a:gdLst>
                  <a:gd name="connsiteX0" fmla="*/ 1148317 w 1834321"/>
                  <a:gd name="connsiteY0" fmla="*/ 176151 h 782207"/>
                  <a:gd name="connsiteX1" fmla="*/ 1786270 w 1834321"/>
                  <a:gd name="connsiteY1" fmla="*/ 37928 h 782207"/>
                  <a:gd name="connsiteX2" fmla="*/ 0 w 1834321"/>
                  <a:gd name="connsiteY2" fmla="*/ 782207 h 7822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834321" h="782207">
                    <a:moveTo>
                      <a:pt x="1148317" y="176151"/>
                    </a:moveTo>
                    <a:cubicBezTo>
                      <a:pt x="1562986" y="56535"/>
                      <a:pt x="1977656" y="-63081"/>
                      <a:pt x="1786270" y="37928"/>
                    </a:cubicBezTo>
                    <a:cubicBezTo>
                      <a:pt x="1594884" y="138937"/>
                      <a:pt x="797442" y="460572"/>
                      <a:pt x="0" y="782207"/>
                    </a:cubicBezTo>
                  </a:path>
                </a:pathLst>
              </a:custGeom>
              <a:noFill/>
              <a:ln w="38100" cap="rnd" algn="ctr">
                <a:solidFill>
                  <a:schemeClr val="bg2"/>
                </a:solidFill>
                <a:round/>
                <a:headEnd/>
                <a:tailEnd type="arrow" w="med" len="med"/>
              </a:ln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342900" marR="0" indent="-342900" algn="ctr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Tx/>
                  <a:buFontTx/>
                  <a:buChar char="•"/>
                  <a:tabLst/>
                </a:pPr>
                <a:endParaRPr kumimoji="1" lang="ja-JP" altLang="en-US" sz="32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メイリオ" panose="020B0604030504040204" pitchFamily="50" charset="-128"/>
                  <a:ea typeface="メイリオ" panose="020B0604030504040204" pitchFamily="50" charset="-128"/>
                </a:endParaRPr>
              </a:p>
            </p:txBody>
          </p:sp>
        </p:grpSp>
        <p:grpSp>
          <p:nvGrpSpPr>
            <p:cNvPr id="85" name="グループ化 84"/>
            <p:cNvGrpSpPr>
              <a:grpSpLocks noChangeAspect="1"/>
            </p:cNvGrpSpPr>
            <p:nvPr/>
          </p:nvGrpSpPr>
          <p:grpSpPr>
            <a:xfrm>
              <a:off x="5348009" y="5431129"/>
              <a:ext cx="1707246" cy="1296000"/>
              <a:chOff x="3879202" y="3068854"/>
              <a:chExt cx="4615478" cy="3503695"/>
            </a:xfrm>
          </p:grpSpPr>
          <p:grpSp>
            <p:nvGrpSpPr>
              <p:cNvPr id="86" name="グループ化 85"/>
              <p:cNvGrpSpPr/>
              <p:nvPr/>
            </p:nvGrpSpPr>
            <p:grpSpPr>
              <a:xfrm>
                <a:off x="3879202" y="3068854"/>
                <a:ext cx="4615478" cy="3503695"/>
                <a:chOff x="3879202" y="3068854"/>
                <a:chExt cx="4615478" cy="3503695"/>
              </a:xfrm>
            </p:grpSpPr>
            <p:pic>
              <p:nvPicPr>
                <p:cNvPr id="88" name="図 87"/>
                <p:cNvPicPr>
                  <a:picLocks noChangeAspect="1"/>
                </p:cNvPicPr>
                <p:nvPr/>
              </p:nvPicPr>
              <p:blipFill>
                <a:blip r:embed="rId4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 rot="1370804">
                  <a:off x="4318327" y="3068854"/>
                  <a:ext cx="3503695" cy="3503695"/>
                </a:xfrm>
                <a:prstGeom prst="rect">
                  <a:avLst/>
                </a:prstGeom>
              </p:spPr>
            </p:pic>
            <p:sp>
              <p:nvSpPr>
                <p:cNvPr id="89" name="フリーフォーム 88"/>
                <p:cNvSpPr/>
                <p:nvPr/>
              </p:nvSpPr>
              <p:spPr bwMode="auto">
                <a:xfrm>
                  <a:off x="3967050" y="4077072"/>
                  <a:ext cx="4282138" cy="1552463"/>
                </a:xfrm>
                <a:custGeom>
                  <a:avLst/>
                  <a:gdLst>
                    <a:gd name="connsiteX0" fmla="*/ 3720290 w 4282138"/>
                    <a:gd name="connsiteY0" fmla="*/ 149799 h 1552463"/>
                    <a:gd name="connsiteX1" fmla="*/ 3996736 w 4282138"/>
                    <a:gd name="connsiteY1" fmla="*/ 117902 h 1552463"/>
                    <a:gd name="connsiteX2" fmla="*/ 200913 w 4282138"/>
                    <a:gd name="connsiteY2" fmla="*/ 1446971 h 1552463"/>
                    <a:gd name="connsiteX3" fmla="*/ 658113 w 4282138"/>
                    <a:gd name="connsiteY3" fmla="*/ 1446971 h 155246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4282138" h="1552463">
                      <a:moveTo>
                        <a:pt x="3720290" y="149799"/>
                      </a:moveTo>
                      <a:cubicBezTo>
                        <a:pt x="4151794" y="25753"/>
                        <a:pt x="4583299" y="-98293"/>
                        <a:pt x="3996736" y="117902"/>
                      </a:cubicBezTo>
                      <a:cubicBezTo>
                        <a:pt x="3410173" y="334097"/>
                        <a:pt x="757350" y="1225460"/>
                        <a:pt x="200913" y="1446971"/>
                      </a:cubicBezTo>
                      <a:cubicBezTo>
                        <a:pt x="-355524" y="1668483"/>
                        <a:pt x="392299" y="1477096"/>
                        <a:pt x="658113" y="1446971"/>
                      </a:cubicBezTo>
                    </a:path>
                  </a:pathLst>
                </a:custGeom>
                <a:noFill/>
                <a:ln w="38100" cap="rnd" algn="ctr">
                  <a:solidFill>
                    <a:schemeClr val="bg2"/>
                  </a:solidFill>
                  <a:round/>
                  <a:headEnd/>
                  <a:tailEnd type="none" w="med" len="med"/>
                </a:ln>
              </p:spPr>
              <p:txBody>
                <a:bodyPr vert="horz" wrap="non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342900" marR="0" indent="-342900" algn="ctr" defTabSz="914400" rtl="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Tx/>
                    <a:buSzTx/>
                    <a:buFontTx/>
                    <a:buChar char="•"/>
                    <a:tabLst/>
                  </a:pPr>
                  <a:endParaRPr kumimoji="1" lang="ja-JP" altLang="en-US" sz="3200" b="0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メイリオ" panose="020B0604030504040204" pitchFamily="50" charset="-128"/>
                    <a:ea typeface="メイリオ" panose="020B0604030504040204" pitchFamily="50" charset="-128"/>
                  </a:endParaRPr>
                </a:p>
              </p:txBody>
            </p:sp>
            <p:sp>
              <p:nvSpPr>
                <p:cNvPr id="90" name="フリーフォーム 89"/>
                <p:cNvSpPr/>
                <p:nvPr/>
              </p:nvSpPr>
              <p:spPr bwMode="auto">
                <a:xfrm>
                  <a:off x="4236222" y="3636335"/>
                  <a:ext cx="1484094" cy="662707"/>
                </a:xfrm>
                <a:custGeom>
                  <a:avLst/>
                  <a:gdLst>
                    <a:gd name="connsiteX0" fmla="*/ 1484094 w 1484094"/>
                    <a:gd name="connsiteY0" fmla="*/ 0 h 662707"/>
                    <a:gd name="connsiteX1" fmla="*/ 80597 w 1484094"/>
                    <a:gd name="connsiteY1" fmla="*/ 563525 h 662707"/>
                    <a:gd name="connsiteX2" fmla="*/ 293248 w 1484094"/>
                    <a:gd name="connsiteY2" fmla="*/ 659218 h 66270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1484094" h="662707">
                      <a:moveTo>
                        <a:pt x="1484094" y="0"/>
                      </a:moveTo>
                      <a:cubicBezTo>
                        <a:pt x="881582" y="226827"/>
                        <a:pt x="279071" y="453655"/>
                        <a:pt x="80597" y="563525"/>
                      </a:cubicBezTo>
                      <a:cubicBezTo>
                        <a:pt x="-117877" y="673395"/>
                        <a:pt x="87685" y="666306"/>
                        <a:pt x="293248" y="659218"/>
                      </a:cubicBezTo>
                    </a:path>
                  </a:pathLst>
                </a:custGeom>
                <a:noFill/>
                <a:ln w="38100" cap="rnd" algn="ctr">
                  <a:solidFill>
                    <a:schemeClr val="bg2"/>
                  </a:solidFill>
                  <a:round/>
                  <a:headEnd/>
                  <a:tailEnd type="none" w="med" len="med"/>
                </a:ln>
              </p:spPr>
              <p:txBody>
                <a:bodyPr vert="horz" wrap="non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342900" marR="0" indent="-342900" algn="ctr" defTabSz="914400" rtl="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Tx/>
                    <a:buSzTx/>
                    <a:buFontTx/>
                    <a:buChar char="•"/>
                    <a:tabLst/>
                  </a:pPr>
                  <a:endParaRPr kumimoji="1" lang="ja-JP" altLang="en-US" sz="3200" b="0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メイリオ" panose="020B0604030504040204" pitchFamily="50" charset="-128"/>
                    <a:ea typeface="メイリオ" panose="020B0604030504040204" pitchFamily="50" charset="-128"/>
                  </a:endParaRPr>
                </a:p>
              </p:txBody>
            </p:sp>
            <p:sp>
              <p:nvSpPr>
                <p:cNvPr id="91" name="フリーフォーム 90"/>
                <p:cNvSpPr/>
                <p:nvPr/>
              </p:nvSpPr>
              <p:spPr bwMode="auto">
                <a:xfrm>
                  <a:off x="3879202" y="3474522"/>
                  <a:ext cx="3992434" cy="1522780"/>
                </a:xfrm>
                <a:custGeom>
                  <a:avLst/>
                  <a:gdLst>
                    <a:gd name="connsiteX0" fmla="*/ 3425365 w 3992434"/>
                    <a:gd name="connsiteY0" fmla="*/ 151180 h 1522780"/>
                    <a:gd name="connsiteX1" fmla="*/ 3744342 w 3992434"/>
                    <a:gd name="connsiteY1" fmla="*/ 108650 h 1522780"/>
                    <a:gd name="connsiteX2" fmla="*/ 235598 w 3992434"/>
                    <a:gd name="connsiteY2" fmla="*/ 1373925 h 1522780"/>
                    <a:gd name="connsiteX3" fmla="*/ 607738 w 3992434"/>
                    <a:gd name="connsiteY3" fmla="*/ 1448352 h 152278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992434" h="1522780">
                      <a:moveTo>
                        <a:pt x="3425365" y="151180"/>
                      </a:moveTo>
                      <a:cubicBezTo>
                        <a:pt x="3850667" y="28019"/>
                        <a:pt x="4275970" y="-95141"/>
                        <a:pt x="3744342" y="108650"/>
                      </a:cubicBezTo>
                      <a:cubicBezTo>
                        <a:pt x="3212714" y="312441"/>
                        <a:pt x="758365" y="1150641"/>
                        <a:pt x="235598" y="1373925"/>
                      </a:cubicBezTo>
                      <a:cubicBezTo>
                        <a:pt x="-287169" y="1597209"/>
                        <a:pt x="160284" y="1522780"/>
                        <a:pt x="607738" y="1448352"/>
                      </a:cubicBezTo>
                    </a:path>
                  </a:pathLst>
                </a:custGeom>
                <a:noFill/>
                <a:ln w="38100" cap="rnd" algn="ctr">
                  <a:solidFill>
                    <a:schemeClr val="bg2"/>
                  </a:solidFill>
                  <a:round/>
                  <a:headEnd/>
                  <a:tailEnd type="none" w="med" len="med"/>
                </a:ln>
              </p:spPr>
              <p:txBody>
                <a:bodyPr vert="horz" wrap="non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342900" marR="0" indent="-342900" algn="ctr" defTabSz="914400" rtl="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Tx/>
                    <a:buSzTx/>
                    <a:buFontTx/>
                    <a:buChar char="•"/>
                    <a:tabLst/>
                  </a:pPr>
                  <a:endParaRPr kumimoji="1" lang="ja-JP" altLang="en-US" sz="3200" b="0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メイリオ" panose="020B0604030504040204" pitchFamily="50" charset="-128"/>
                    <a:ea typeface="メイリオ" panose="020B0604030504040204" pitchFamily="50" charset="-128"/>
                  </a:endParaRPr>
                </a:p>
              </p:txBody>
            </p:sp>
            <p:sp>
              <p:nvSpPr>
                <p:cNvPr id="92" name="フリーフォーム 91"/>
                <p:cNvSpPr/>
                <p:nvPr/>
              </p:nvSpPr>
              <p:spPr bwMode="auto">
                <a:xfrm>
                  <a:off x="4008196" y="4550586"/>
                  <a:ext cx="4486484" cy="1649046"/>
                </a:xfrm>
                <a:custGeom>
                  <a:avLst/>
                  <a:gdLst>
                    <a:gd name="connsiteX0" fmla="*/ 3732306 w 4486484"/>
                    <a:gd name="connsiteY0" fmla="*/ 212800 h 1649046"/>
                    <a:gd name="connsiteX1" fmla="*/ 4232037 w 4486484"/>
                    <a:gd name="connsiteY1" fmla="*/ 106474 h 1649046"/>
                    <a:gd name="connsiteX2" fmla="*/ 202297 w 4486484"/>
                    <a:gd name="connsiteY2" fmla="*/ 1531237 h 1649046"/>
                    <a:gd name="connsiteX3" fmla="*/ 967841 w 4486484"/>
                    <a:gd name="connsiteY3" fmla="*/ 1467442 h 164904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4486484" h="1649046">
                      <a:moveTo>
                        <a:pt x="3732306" y="212800"/>
                      </a:moveTo>
                      <a:cubicBezTo>
                        <a:pt x="4276339" y="49767"/>
                        <a:pt x="4820372" y="-113265"/>
                        <a:pt x="4232037" y="106474"/>
                      </a:cubicBezTo>
                      <a:cubicBezTo>
                        <a:pt x="3643702" y="326213"/>
                        <a:pt x="746330" y="1304409"/>
                        <a:pt x="202297" y="1531237"/>
                      </a:cubicBezTo>
                      <a:cubicBezTo>
                        <a:pt x="-341736" y="1758065"/>
                        <a:pt x="313052" y="1612753"/>
                        <a:pt x="967841" y="1467442"/>
                      </a:cubicBezTo>
                    </a:path>
                  </a:pathLst>
                </a:custGeom>
                <a:noFill/>
                <a:ln w="38100" cap="rnd" algn="ctr">
                  <a:solidFill>
                    <a:schemeClr val="bg2"/>
                  </a:solidFill>
                  <a:round/>
                  <a:headEnd/>
                  <a:tailEnd type="none" w="med" len="med"/>
                </a:ln>
              </p:spPr>
              <p:txBody>
                <a:bodyPr vert="horz" wrap="non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342900" marR="0" indent="-342900" algn="ctr" defTabSz="914400" rtl="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Tx/>
                    <a:buSzTx/>
                    <a:buFontTx/>
                    <a:buChar char="•"/>
                    <a:tabLst/>
                  </a:pPr>
                  <a:endParaRPr kumimoji="1" lang="ja-JP" altLang="en-US" sz="3200" b="0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メイリオ" panose="020B0604030504040204" pitchFamily="50" charset="-128"/>
                    <a:ea typeface="メイリオ" panose="020B0604030504040204" pitchFamily="50" charset="-128"/>
                  </a:endParaRPr>
                </a:p>
              </p:txBody>
            </p:sp>
          </p:grpSp>
          <p:sp>
            <p:nvSpPr>
              <p:cNvPr id="87" name="フリーフォーム 86"/>
              <p:cNvSpPr/>
              <p:nvPr/>
            </p:nvSpPr>
            <p:spPr bwMode="auto">
              <a:xfrm>
                <a:off x="6485860" y="5363412"/>
                <a:ext cx="1834321" cy="782207"/>
              </a:xfrm>
              <a:custGeom>
                <a:avLst/>
                <a:gdLst>
                  <a:gd name="connsiteX0" fmla="*/ 1148317 w 1834321"/>
                  <a:gd name="connsiteY0" fmla="*/ 176151 h 782207"/>
                  <a:gd name="connsiteX1" fmla="*/ 1786270 w 1834321"/>
                  <a:gd name="connsiteY1" fmla="*/ 37928 h 782207"/>
                  <a:gd name="connsiteX2" fmla="*/ 0 w 1834321"/>
                  <a:gd name="connsiteY2" fmla="*/ 782207 h 7822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834321" h="782207">
                    <a:moveTo>
                      <a:pt x="1148317" y="176151"/>
                    </a:moveTo>
                    <a:cubicBezTo>
                      <a:pt x="1562986" y="56535"/>
                      <a:pt x="1977656" y="-63081"/>
                      <a:pt x="1786270" y="37928"/>
                    </a:cubicBezTo>
                    <a:cubicBezTo>
                      <a:pt x="1594884" y="138937"/>
                      <a:pt x="797442" y="460572"/>
                      <a:pt x="0" y="782207"/>
                    </a:cubicBezTo>
                  </a:path>
                </a:pathLst>
              </a:custGeom>
              <a:noFill/>
              <a:ln w="38100" cap="rnd" algn="ctr">
                <a:solidFill>
                  <a:schemeClr val="bg2"/>
                </a:solidFill>
                <a:round/>
                <a:headEnd/>
                <a:tailEnd type="arrow" w="med" len="med"/>
              </a:ln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342900" marR="0" indent="-342900" algn="ctr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Tx/>
                  <a:buFontTx/>
                  <a:buChar char="•"/>
                  <a:tabLst/>
                </a:pPr>
                <a:endParaRPr kumimoji="1" lang="ja-JP" altLang="en-US" sz="32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メイリオ" panose="020B0604030504040204" pitchFamily="50" charset="-128"/>
                  <a:ea typeface="メイリオ" panose="020B0604030504040204" pitchFamily="50" charset="-128"/>
                </a:endParaRPr>
              </a:p>
            </p:txBody>
          </p:sp>
        </p:grpSp>
      </p:grpSp>
      <p:sp>
        <p:nvSpPr>
          <p:cNvPr id="34" name="Text Box 8"/>
          <p:cNvSpPr txBox="1">
            <a:spLocks noChangeArrowheads="1"/>
          </p:cNvSpPr>
          <p:nvPr/>
        </p:nvSpPr>
        <p:spPr bwMode="auto">
          <a:xfrm>
            <a:off x="467544" y="3044032"/>
            <a:ext cx="6696744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2800" b="1" dirty="0">
                <a:solidFill>
                  <a:srgbClr val="008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①</a:t>
            </a:r>
            <a:r>
              <a:rPr lang="ja-JP" altLang="en-US" sz="2800" b="1" dirty="0">
                <a:solidFill>
                  <a:srgbClr val="008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　約４万ｋｍ（地球１周分）</a:t>
            </a:r>
          </a:p>
        </p:txBody>
      </p:sp>
      <p:sp>
        <p:nvSpPr>
          <p:cNvPr id="35" name="Text Box 8"/>
          <p:cNvSpPr txBox="1">
            <a:spLocks noChangeArrowheads="1"/>
          </p:cNvSpPr>
          <p:nvPr/>
        </p:nvSpPr>
        <p:spPr bwMode="auto">
          <a:xfrm>
            <a:off x="464136" y="3743003"/>
            <a:ext cx="590688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ja-JP" altLang="en-US" sz="2800" b="1" dirty="0">
                <a:solidFill>
                  <a:srgbClr val="0000FF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②　約２０万ｋｍ（地球５周分）</a:t>
            </a:r>
            <a:endParaRPr lang="ja-JP" altLang="en-US" sz="1800" b="1" dirty="0">
              <a:solidFill>
                <a:srgbClr val="0000FF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36" name="Text Box 8"/>
          <p:cNvSpPr txBox="1">
            <a:spLocks noChangeArrowheads="1"/>
          </p:cNvSpPr>
          <p:nvPr/>
        </p:nvSpPr>
        <p:spPr bwMode="auto">
          <a:xfrm>
            <a:off x="451639" y="4440997"/>
            <a:ext cx="608864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ja-JP" altLang="en-US" sz="28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③　約４９万ｋｍ（地球１２周分）</a:t>
            </a:r>
          </a:p>
        </p:txBody>
      </p:sp>
      <p:grpSp>
        <p:nvGrpSpPr>
          <p:cNvPr id="37" name="Group 22"/>
          <p:cNvGrpSpPr>
            <a:grpSpLocks/>
          </p:cNvGrpSpPr>
          <p:nvPr/>
        </p:nvGrpSpPr>
        <p:grpSpPr bwMode="auto">
          <a:xfrm>
            <a:off x="178334" y="2680639"/>
            <a:ext cx="1152525" cy="2763838"/>
            <a:chOff x="1427" y="1676"/>
            <a:chExt cx="726" cy="1741"/>
          </a:xfrm>
        </p:grpSpPr>
        <p:sp>
          <p:nvSpPr>
            <p:cNvPr id="38" name="Text Box 19"/>
            <p:cNvSpPr txBox="1">
              <a:spLocks noChangeArrowheads="1"/>
            </p:cNvSpPr>
            <p:nvPr/>
          </p:nvSpPr>
          <p:spPr bwMode="auto">
            <a:xfrm>
              <a:off x="1445" y="1676"/>
              <a:ext cx="673" cy="83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39700" algn="ctr">
                  <a:solidFill>
                    <a:srgbClr val="FF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marL="342900" indent="-342900"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9pPr>
            </a:lstStyle>
            <a:p>
              <a:pPr algn="ctr" eaLnBrk="1" hangingPunct="1">
                <a:buFontTx/>
                <a:buNone/>
              </a:pPr>
              <a:r>
                <a:rPr lang="en-US" altLang="ja-JP" sz="8000" dirty="0">
                  <a:solidFill>
                    <a:srgbClr val="FF0000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×</a:t>
              </a:r>
              <a:endParaRPr lang="ja-JP" altLang="en-US" sz="6000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endParaRPr>
            </a:p>
          </p:txBody>
        </p:sp>
        <p:sp>
          <p:nvSpPr>
            <p:cNvPr id="39" name="Text Box 20"/>
            <p:cNvSpPr txBox="1">
              <a:spLocks noChangeArrowheads="1"/>
            </p:cNvSpPr>
            <p:nvPr/>
          </p:nvSpPr>
          <p:spPr bwMode="auto">
            <a:xfrm>
              <a:off x="1438" y="2583"/>
              <a:ext cx="673" cy="83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39700" algn="ctr">
                  <a:solidFill>
                    <a:srgbClr val="FF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marL="342900" indent="-342900"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9pPr>
            </a:lstStyle>
            <a:p>
              <a:pPr algn="ctr" eaLnBrk="1" hangingPunct="1">
                <a:buFontTx/>
                <a:buNone/>
              </a:pPr>
              <a:r>
                <a:rPr lang="ja-JP" altLang="en-US" sz="8000" dirty="0">
                  <a:solidFill>
                    <a:srgbClr val="FF0000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○</a:t>
              </a:r>
              <a:endParaRPr lang="en-US" altLang="ja-JP" sz="8000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endParaRPr>
            </a:p>
          </p:txBody>
        </p:sp>
        <p:sp>
          <p:nvSpPr>
            <p:cNvPr id="40" name="Text Box 21"/>
            <p:cNvSpPr txBox="1">
              <a:spLocks noChangeArrowheads="1"/>
            </p:cNvSpPr>
            <p:nvPr/>
          </p:nvSpPr>
          <p:spPr bwMode="auto">
            <a:xfrm>
              <a:off x="1427" y="2085"/>
              <a:ext cx="726" cy="83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39700" algn="ctr">
                  <a:solidFill>
                    <a:srgbClr val="FF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marL="342900" indent="-342900"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9pPr>
            </a:lstStyle>
            <a:p>
              <a:pPr algn="ctr" eaLnBrk="1" hangingPunct="1">
                <a:buFontTx/>
                <a:buNone/>
              </a:pPr>
              <a:r>
                <a:rPr lang="en-US" altLang="ja-JP" sz="8000" dirty="0">
                  <a:solidFill>
                    <a:srgbClr val="FF0000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×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6228679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Text Box 2"/>
          <p:cNvSpPr txBox="1">
            <a:spLocks noChangeArrowheads="1"/>
          </p:cNvSpPr>
          <p:nvPr/>
        </p:nvSpPr>
        <p:spPr bwMode="auto">
          <a:xfrm>
            <a:off x="343222" y="1613570"/>
            <a:ext cx="8661522" cy="1080120"/>
          </a:xfrm>
          <a:prstGeom prst="rect">
            <a:avLst/>
          </a:prstGeom>
          <a:noFill/>
          <a:ln w="25400">
            <a:solidFill>
              <a:srgbClr val="0070C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 anchorCtr="0">
            <a:no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ja-JP" altLang="en-US" sz="28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マンホールのふたは、なぜ丸い？</a:t>
            </a:r>
            <a:endParaRPr lang="en-US" altLang="ja-JP" sz="28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114692" name="AutoShape 9"/>
          <p:cNvSpPr>
            <a:spLocks noChangeArrowheads="1"/>
          </p:cNvSpPr>
          <p:nvPr/>
        </p:nvSpPr>
        <p:spPr bwMode="auto">
          <a:xfrm>
            <a:off x="323850" y="260350"/>
            <a:ext cx="5040238" cy="720725"/>
          </a:xfrm>
          <a:prstGeom prst="roundRect">
            <a:avLst>
              <a:gd name="adj" fmla="val 16667"/>
            </a:avLst>
          </a:prstGeom>
          <a:solidFill>
            <a:srgbClr val="FF66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ja-JP" altLang="en-US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下水道をもっと知ろう！</a:t>
            </a:r>
          </a:p>
        </p:txBody>
      </p:sp>
      <p:sp>
        <p:nvSpPr>
          <p:cNvPr id="2" name="楕円 1"/>
          <p:cNvSpPr/>
          <p:nvPr/>
        </p:nvSpPr>
        <p:spPr bwMode="auto">
          <a:xfrm>
            <a:off x="179512" y="1248357"/>
            <a:ext cx="2016224" cy="504056"/>
          </a:xfrm>
          <a:prstGeom prst="ellipse">
            <a:avLst/>
          </a:prstGeom>
          <a:solidFill>
            <a:srgbClr val="0070C0"/>
          </a:solidFill>
          <a:ln w="38100" cap="rnd" algn="ctr">
            <a:noFill/>
            <a:round/>
            <a:headEnd/>
            <a:tailEnd type="arrow" w="med" len="med"/>
          </a:ln>
        </p:spPr>
        <p:txBody>
          <a:bodyPr wrap="none" rtlCol="0" anchor="ctr"/>
          <a:lstStyle/>
          <a:p>
            <a:pPr algn="ctr" eaLnBrk="1" hangingPunct="1">
              <a:buFontTx/>
              <a:buNone/>
            </a:pPr>
            <a:endParaRPr kumimoji="1" lang="ja-JP" altLang="en-US" sz="2800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3" name="テキスト ボックス 2"/>
          <p:cNvSpPr txBox="1"/>
          <p:nvPr/>
        </p:nvSpPr>
        <p:spPr>
          <a:xfrm>
            <a:off x="521711" y="1269553"/>
            <a:ext cx="14146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ja-JP" altLang="en-US" sz="2400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クイズ</a:t>
            </a:r>
            <a:endParaRPr kumimoji="1" lang="ja-JP" altLang="en-US" sz="2400" dirty="0">
              <a:solidFill>
                <a:schemeClr val="bg1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pic>
        <p:nvPicPr>
          <p:cNvPr id="29" name="図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flipH="1">
            <a:off x="179512" y="5013176"/>
            <a:ext cx="1756879" cy="18648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7" name="グループ化 6"/>
          <p:cNvGrpSpPr/>
          <p:nvPr/>
        </p:nvGrpSpPr>
        <p:grpSpPr>
          <a:xfrm>
            <a:off x="2411760" y="4002191"/>
            <a:ext cx="6973542" cy="2883193"/>
            <a:chOff x="2411760" y="4002191"/>
            <a:chExt cx="6973542" cy="2883193"/>
          </a:xfrm>
        </p:grpSpPr>
        <p:sp>
          <p:nvSpPr>
            <p:cNvPr id="13" name="テキスト ボックス 12"/>
            <p:cNvSpPr txBox="1"/>
            <p:nvPr/>
          </p:nvSpPr>
          <p:spPr>
            <a:xfrm>
              <a:off x="2411760" y="6362164"/>
              <a:ext cx="697354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buNone/>
              </a:pPr>
              <a:r>
                <a:rPr lang="ja-JP" altLang="en-US" sz="2800" dirty="0">
                  <a:latin typeface="メイリオ" panose="020B0604030504040204" pitchFamily="50" charset="-128"/>
                  <a:ea typeface="メイリオ" panose="020B0604030504040204" pitchFamily="50" charset="-128"/>
                </a:rPr>
                <a:t>四角形だと、辺が</a:t>
              </a:r>
              <a:r>
                <a:rPr lang="ja-JP" altLang="en-US" sz="2800" dirty="0">
                  <a:solidFill>
                    <a:srgbClr val="0070C0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対角線よりも短い</a:t>
              </a:r>
              <a:endParaRPr lang="en-US" altLang="ja-JP" sz="2800" dirty="0">
                <a:solidFill>
                  <a:srgbClr val="0070C0"/>
                </a:solidFill>
                <a:latin typeface="メイリオ" panose="020B0604030504040204" pitchFamily="50" charset="-128"/>
                <a:ea typeface="メイリオ" panose="020B0604030504040204" pitchFamily="50" charset="-128"/>
              </a:endParaRPr>
            </a:p>
          </p:txBody>
        </p:sp>
        <p:grpSp>
          <p:nvGrpSpPr>
            <p:cNvPr id="16" name="グループ化 15"/>
            <p:cNvGrpSpPr/>
            <p:nvPr/>
          </p:nvGrpSpPr>
          <p:grpSpPr>
            <a:xfrm>
              <a:off x="7048526" y="4002191"/>
              <a:ext cx="1843954" cy="2091105"/>
              <a:chOff x="2187593" y="4447249"/>
              <a:chExt cx="1330018" cy="1508285"/>
            </a:xfrm>
          </p:grpSpPr>
          <p:sp>
            <p:nvSpPr>
              <p:cNvPr id="26" name="正方形/長方形 25"/>
              <p:cNvSpPr/>
              <p:nvPr/>
            </p:nvSpPr>
            <p:spPr>
              <a:xfrm>
                <a:off x="2187593" y="4922826"/>
                <a:ext cx="868604" cy="858078"/>
              </a:xfrm>
              <a:prstGeom prst="rect">
                <a:avLst/>
              </a:prstGeom>
              <a:solidFill>
                <a:schemeClr val="tx1">
                  <a:lumMod val="75000"/>
                  <a:lumOff val="2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>
                  <a:latin typeface="メイリオ" panose="020B0604030504040204" pitchFamily="50" charset="-128"/>
                  <a:ea typeface="メイリオ" panose="020B0604030504040204" pitchFamily="50" charset="-128"/>
                </a:endParaRPr>
              </a:p>
            </p:txBody>
          </p:sp>
          <p:grpSp>
            <p:nvGrpSpPr>
              <p:cNvPr id="27" name="グループ化 26"/>
              <p:cNvGrpSpPr/>
              <p:nvPr/>
            </p:nvGrpSpPr>
            <p:grpSpPr>
              <a:xfrm>
                <a:off x="2659533" y="4462052"/>
                <a:ext cx="858078" cy="868604"/>
                <a:chOff x="3692532" y="4165990"/>
                <a:chExt cx="858078" cy="868604"/>
              </a:xfrm>
            </p:grpSpPr>
            <p:sp>
              <p:nvSpPr>
                <p:cNvPr id="33" name="正方形/長方形 32"/>
                <p:cNvSpPr/>
                <p:nvPr/>
              </p:nvSpPr>
              <p:spPr>
                <a:xfrm rot="2700000">
                  <a:off x="3687269" y="4171253"/>
                  <a:ext cx="868604" cy="858078"/>
                </a:xfrm>
                <a:prstGeom prst="rect">
                  <a:avLst/>
                </a:prstGeom>
                <a:solidFill>
                  <a:schemeClr val="bg2">
                    <a:lumMod val="90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>
                    <a:latin typeface="メイリオ" panose="020B0604030504040204" pitchFamily="50" charset="-128"/>
                    <a:ea typeface="メイリオ" panose="020B0604030504040204" pitchFamily="50" charset="-128"/>
                  </a:endParaRPr>
                </a:p>
              </p:txBody>
            </p:sp>
            <p:grpSp>
              <p:nvGrpSpPr>
                <p:cNvPr id="34" name="グループ化 33"/>
                <p:cNvGrpSpPr/>
                <p:nvPr/>
              </p:nvGrpSpPr>
              <p:grpSpPr>
                <a:xfrm rot="2700000">
                  <a:off x="3747476" y="4222242"/>
                  <a:ext cx="792106" cy="756100"/>
                  <a:chOff x="2242305" y="5000106"/>
                  <a:chExt cx="792106" cy="756100"/>
                </a:xfrm>
              </p:grpSpPr>
              <p:grpSp>
                <p:nvGrpSpPr>
                  <p:cNvPr id="35" name="グループ化 34"/>
                  <p:cNvGrpSpPr/>
                  <p:nvPr/>
                </p:nvGrpSpPr>
                <p:grpSpPr>
                  <a:xfrm>
                    <a:off x="2242305" y="5615589"/>
                    <a:ext cx="792106" cy="140617"/>
                    <a:chOff x="2243102" y="4985966"/>
                    <a:chExt cx="841130" cy="143323"/>
                  </a:xfrm>
                </p:grpSpPr>
                <p:sp>
                  <p:nvSpPr>
                    <p:cNvPr id="57" name="正方形/長方形 56"/>
                    <p:cNvSpPr/>
                    <p:nvPr/>
                  </p:nvSpPr>
                  <p:spPr>
                    <a:xfrm>
                      <a:off x="2243102" y="4985966"/>
                      <a:ext cx="79130" cy="143323"/>
                    </a:xfrm>
                    <a:prstGeom prst="rect">
                      <a:avLst/>
                    </a:prstGeom>
                    <a:noFill/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ja-JP" altLang="en-US"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p:txBody>
                </p:sp>
                <p:sp>
                  <p:nvSpPr>
                    <p:cNvPr id="58" name="正方形/長方形 57"/>
                    <p:cNvSpPr/>
                    <p:nvPr/>
                  </p:nvSpPr>
                  <p:spPr>
                    <a:xfrm>
                      <a:off x="2395502" y="4985966"/>
                      <a:ext cx="79130" cy="143323"/>
                    </a:xfrm>
                    <a:prstGeom prst="rect">
                      <a:avLst/>
                    </a:prstGeom>
                    <a:noFill/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ja-JP" altLang="en-US"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p:txBody>
                </p:sp>
                <p:sp>
                  <p:nvSpPr>
                    <p:cNvPr id="59" name="正方形/長方形 58"/>
                    <p:cNvSpPr/>
                    <p:nvPr/>
                  </p:nvSpPr>
                  <p:spPr>
                    <a:xfrm>
                      <a:off x="2547902" y="4985966"/>
                      <a:ext cx="79130" cy="143323"/>
                    </a:xfrm>
                    <a:prstGeom prst="rect">
                      <a:avLst/>
                    </a:prstGeom>
                    <a:noFill/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ja-JP" altLang="en-US"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p:txBody>
                </p:sp>
                <p:sp>
                  <p:nvSpPr>
                    <p:cNvPr id="60" name="正方形/長方形 59"/>
                    <p:cNvSpPr/>
                    <p:nvPr/>
                  </p:nvSpPr>
                  <p:spPr>
                    <a:xfrm>
                      <a:off x="2700302" y="4985966"/>
                      <a:ext cx="79130" cy="143323"/>
                    </a:xfrm>
                    <a:prstGeom prst="rect">
                      <a:avLst/>
                    </a:prstGeom>
                    <a:noFill/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ja-JP" altLang="en-US"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p:txBody>
                </p:sp>
                <p:sp>
                  <p:nvSpPr>
                    <p:cNvPr id="61" name="正方形/長方形 60"/>
                    <p:cNvSpPr/>
                    <p:nvPr/>
                  </p:nvSpPr>
                  <p:spPr>
                    <a:xfrm>
                      <a:off x="2852702" y="4985966"/>
                      <a:ext cx="79130" cy="143323"/>
                    </a:xfrm>
                    <a:prstGeom prst="rect">
                      <a:avLst/>
                    </a:prstGeom>
                    <a:noFill/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ja-JP" altLang="en-US"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p:txBody>
                </p:sp>
                <p:sp>
                  <p:nvSpPr>
                    <p:cNvPr id="62" name="正方形/長方形 61"/>
                    <p:cNvSpPr/>
                    <p:nvPr/>
                  </p:nvSpPr>
                  <p:spPr>
                    <a:xfrm>
                      <a:off x="3005102" y="4985966"/>
                      <a:ext cx="79130" cy="143323"/>
                    </a:xfrm>
                    <a:prstGeom prst="rect">
                      <a:avLst/>
                    </a:prstGeom>
                    <a:noFill/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ja-JP" altLang="en-US"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p:txBody>
                </p:sp>
              </p:grpSp>
              <p:grpSp>
                <p:nvGrpSpPr>
                  <p:cNvPr id="36" name="グループ化 35"/>
                  <p:cNvGrpSpPr/>
                  <p:nvPr/>
                </p:nvGrpSpPr>
                <p:grpSpPr>
                  <a:xfrm>
                    <a:off x="2242305" y="5000106"/>
                    <a:ext cx="792106" cy="140617"/>
                    <a:chOff x="2243102" y="4985966"/>
                    <a:chExt cx="841130" cy="143323"/>
                  </a:xfrm>
                </p:grpSpPr>
                <p:sp>
                  <p:nvSpPr>
                    <p:cNvPr id="51" name="正方形/長方形 50"/>
                    <p:cNvSpPr/>
                    <p:nvPr/>
                  </p:nvSpPr>
                  <p:spPr>
                    <a:xfrm>
                      <a:off x="2243102" y="4985966"/>
                      <a:ext cx="79130" cy="143323"/>
                    </a:xfrm>
                    <a:prstGeom prst="rect">
                      <a:avLst/>
                    </a:prstGeom>
                    <a:noFill/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ja-JP" altLang="en-US"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p:txBody>
                </p:sp>
                <p:sp>
                  <p:nvSpPr>
                    <p:cNvPr id="52" name="正方形/長方形 51"/>
                    <p:cNvSpPr/>
                    <p:nvPr/>
                  </p:nvSpPr>
                  <p:spPr>
                    <a:xfrm>
                      <a:off x="2395502" y="4985966"/>
                      <a:ext cx="79130" cy="143323"/>
                    </a:xfrm>
                    <a:prstGeom prst="rect">
                      <a:avLst/>
                    </a:prstGeom>
                    <a:noFill/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ja-JP" altLang="en-US"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p:txBody>
                </p:sp>
                <p:sp>
                  <p:nvSpPr>
                    <p:cNvPr id="53" name="正方形/長方形 52"/>
                    <p:cNvSpPr/>
                    <p:nvPr/>
                  </p:nvSpPr>
                  <p:spPr>
                    <a:xfrm>
                      <a:off x="2547902" y="4985966"/>
                      <a:ext cx="79130" cy="143323"/>
                    </a:xfrm>
                    <a:prstGeom prst="rect">
                      <a:avLst/>
                    </a:prstGeom>
                    <a:noFill/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ja-JP" altLang="en-US"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p:txBody>
                </p:sp>
                <p:sp>
                  <p:nvSpPr>
                    <p:cNvPr id="54" name="正方形/長方形 53"/>
                    <p:cNvSpPr/>
                    <p:nvPr/>
                  </p:nvSpPr>
                  <p:spPr>
                    <a:xfrm>
                      <a:off x="2700302" y="4985966"/>
                      <a:ext cx="79130" cy="143323"/>
                    </a:xfrm>
                    <a:prstGeom prst="rect">
                      <a:avLst/>
                    </a:prstGeom>
                    <a:noFill/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ja-JP" altLang="en-US"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p:txBody>
                </p:sp>
                <p:sp>
                  <p:nvSpPr>
                    <p:cNvPr id="55" name="正方形/長方形 54"/>
                    <p:cNvSpPr/>
                    <p:nvPr/>
                  </p:nvSpPr>
                  <p:spPr>
                    <a:xfrm>
                      <a:off x="2852702" y="4985966"/>
                      <a:ext cx="79130" cy="143323"/>
                    </a:xfrm>
                    <a:prstGeom prst="rect">
                      <a:avLst/>
                    </a:prstGeom>
                    <a:noFill/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ja-JP" altLang="en-US"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p:txBody>
                </p:sp>
                <p:sp>
                  <p:nvSpPr>
                    <p:cNvPr id="56" name="正方形/長方形 55"/>
                    <p:cNvSpPr/>
                    <p:nvPr/>
                  </p:nvSpPr>
                  <p:spPr>
                    <a:xfrm>
                      <a:off x="3005102" y="4985966"/>
                      <a:ext cx="79130" cy="143323"/>
                    </a:xfrm>
                    <a:prstGeom prst="rect">
                      <a:avLst/>
                    </a:prstGeom>
                    <a:noFill/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ja-JP" altLang="en-US"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p:txBody>
                </p:sp>
              </p:grpSp>
              <p:grpSp>
                <p:nvGrpSpPr>
                  <p:cNvPr id="37" name="グループ化 36"/>
                  <p:cNvGrpSpPr/>
                  <p:nvPr/>
                </p:nvGrpSpPr>
                <p:grpSpPr>
                  <a:xfrm>
                    <a:off x="2242305" y="5431121"/>
                    <a:ext cx="792106" cy="140617"/>
                    <a:chOff x="2243102" y="4985966"/>
                    <a:chExt cx="841130" cy="143323"/>
                  </a:xfrm>
                </p:grpSpPr>
                <p:sp>
                  <p:nvSpPr>
                    <p:cNvPr id="45" name="正方形/長方形 44"/>
                    <p:cNvSpPr/>
                    <p:nvPr/>
                  </p:nvSpPr>
                  <p:spPr>
                    <a:xfrm>
                      <a:off x="2243102" y="4985966"/>
                      <a:ext cx="79130" cy="143323"/>
                    </a:xfrm>
                    <a:prstGeom prst="rect">
                      <a:avLst/>
                    </a:prstGeom>
                    <a:noFill/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ja-JP" altLang="en-US"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p:txBody>
                </p:sp>
                <p:sp>
                  <p:nvSpPr>
                    <p:cNvPr id="46" name="正方形/長方形 45"/>
                    <p:cNvSpPr/>
                    <p:nvPr/>
                  </p:nvSpPr>
                  <p:spPr>
                    <a:xfrm>
                      <a:off x="2395502" y="4985966"/>
                      <a:ext cx="79130" cy="143323"/>
                    </a:xfrm>
                    <a:prstGeom prst="rect">
                      <a:avLst/>
                    </a:prstGeom>
                    <a:noFill/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ja-JP" altLang="en-US"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p:txBody>
                </p:sp>
                <p:sp>
                  <p:nvSpPr>
                    <p:cNvPr id="47" name="正方形/長方形 46"/>
                    <p:cNvSpPr/>
                    <p:nvPr/>
                  </p:nvSpPr>
                  <p:spPr>
                    <a:xfrm>
                      <a:off x="2547902" y="4985966"/>
                      <a:ext cx="79130" cy="143323"/>
                    </a:xfrm>
                    <a:prstGeom prst="rect">
                      <a:avLst/>
                    </a:prstGeom>
                    <a:noFill/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ja-JP" altLang="en-US"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p:txBody>
                </p:sp>
                <p:sp>
                  <p:nvSpPr>
                    <p:cNvPr id="48" name="正方形/長方形 47"/>
                    <p:cNvSpPr/>
                    <p:nvPr/>
                  </p:nvSpPr>
                  <p:spPr>
                    <a:xfrm>
                      <a:off x="2700302" y="4985966"/>
                      <a:ext cx="79130" cy="143323"/>
                    </a:xfrm>
                    <a:prstGeom prst="rect">
                      <a:avLst/>
                    </a:prstGeom>
                    <a:noFill/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ja-JP" altLang="en-US"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p:txBody>
                </p:sp>
                <p:sp>
                  <p:nvSpPr>
                    <p:cNvPr id="49" name="正方形/長方形 48"/>
                    <p:cNvSpPr/>
                    <p:nvPr/>
                  </p:nvSpPr>
                  <p:spPr>
                    <a:xfrm>
                      <a:off x="2852702" y="4985966"/>
                      <a:ext cx="79130" cy="143323"/>
                    </a:xfrm>
                    <a:prstGeom prst="rect">
                      <a:avLst/>
                    </a:prstGeom>
                    <a:noFill/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ja-JP" altLang="en-US"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p:txBody>
                </p:sp>
                <p:sp>
                  <p:nvSpPr>
                    <p:cNvPr id="50" name="正方形/長方形 49"/>
                    <p:cNvSpPr/>
                    <p:nvPr/>
                  </p:nvSpPr>
                  <p:spPr>
                    <a:xfrm>
                      <a:off x="3005102" y="4985966"/>
                      <a:ext cx="79130" cy="143323"/>
                    </a:xfrm>
                    <a:prstGeom prst="rect">
                      <a:avLst/>
                    </a:prstGeom>
                    <a:noFill/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ja-JP" altLang="en-US"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p:txBody>
                </p:sp>
              </p:grpSp>
              <p:grpSp>
                <p:nvGrpSpPr>
                  <p:cNvPr id="38" name="グループ化 37"/>
                  <p:cNvGrpSpPr/>
                  <p:nvPr/>
                </p:nvGrpSpPr>
                <p:grpSpPr>
                  <a:xfrm>
                    <a:off x="2242305" y="5189555"/>
                    <a:ext cx="792106" cy="140617"/>
                    <a:chOff x="2243102" y="4985966"/>
                    <a:chExt cx="841130" cy="143323"/>
                  </a:xfrm>
                </p:grpSpPr>
                <p:sp>
                  <p:nvSpPr>
                    <p:cNvPr id="39" name="正方形/長方形 38"/>
                    <p:cNvSpPr/>
                    <p:nvPr/>
                  </p:nvSpPr>
                  <p:spPr>
                    <a:xfrm>
                      <a:off x="2243102" y="4985966"/>
                      <a:ext cx="79130" cy="143323"/>
                    </a:xfrm>
                    <a:prstGeom prst="rect">
                      <a:avLst/>
                    </a:prstGeom>
                    <a:noFill/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ja-JP" altLang="en-US"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p:txBody>
                </p:sp>
                <p:sp>
                  <p:nvSpPr>
                    <p:cNvPr id="40" name="正方形/長方形 39"/>
                    <p:cNvSpPr/>
                    <p:nvPr/>
                  </p:nvSpPr>
                  <p:spPr>
                    <a:xfrm>
                      <a:off x="2395502" y="4985966"/>
                      <a:ext cx="79130" cy="143323"/>
                    </a:xfrm>
                    <a:prstGeom prst="rect">
                      <a:avLst/>
                    </a:prstGeom>
                    <a:noFill/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ja-JP" altLang="en-US"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p:txBody>
                </p:sp>
                <p:sp>
                  <p:nvSpPr>
                    <p:cNvPr id="41" name="正方形/長方形 40"/>
                    <p:cNvSpPr/>
                    <p:nvPr/>
                  </p:nvSpPr>
                  <p:spPr>
                    <a:xfrm>
                      <a:off x="2547902" y="4985966"/>
                      <a:ext cx="79130" cy="143323"/>
                    </a:xfrm>
                    <a:prstGeom prst="rect">
                      <a:avLst/>
                    </a:prstGeom>
                    <a:noFill/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ja-JP" altLang="en-US"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p:txBody>
                </p:sp>
                <p:sp>
                  <p:nvSpPr>
                    <p:cNvPr id="42" name="正方形/長方形 41"/>
                    <p:cNvSpPr/>
                    <p:nvPr/>
                  </p:nvSpPr>
                  <p:spPr>
                    <a:xfrm>
                      <a:off x="2700302" y="4985966"/>
                      <a:ext cx="79130" cy="143323"/>
                    </a:xfrm>
                    <a:prstGeom prst="rect">
                      <a:avLst/>
                    </a:prstGeom>
                    <a:noFill/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ja-JP" altLang="en-US"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p:txBody>
                </p:sp>
                <p:sp>
                  <p:nvSpPr>
                    <p:cNvPr id="43" name="正方形/長方形 42"/>
                    <p:cNvSpPr/>
                    <p:nvPr/>
                  </p:nvSpPr>
                  <p:spPr>
                    <a:xfrm>
                      <a:off x="2852702" y="4985966"/>
                      <a:ext cx="79130" cy="143323"/>
                    </a:xfrm>
                    <a:prstGeom prst="rect">
                      <a:avLst/>
                    </a:prstGeom>
                    <a:noFill/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ja-JP" altLang="en-US"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p:txBody>
                </p:sp>
                <p:sp>
                  <p:nvSpPr>
                    <p:cNvPr id="44" name="正方形/長方形 43"/>
                    <p:cNvSpPr/>
                    <p:nvPr/>
                  </p:nvSpPr>
                  <p:spPr>
                    <a:xfrm>
                      <a:off x="3005102" y="4985966"/>
                      <a:ext cx="79130" cy="143323"/>
                    </a:xfrm>
                    <a:prstGeom prst="rect">
                      <a:avLst/>
                    </a:prstGeom>
                    <a:noFill/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ja-JP" altLang="en-US"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p:txBody>
                </p:sp>
              </p:grpSp>
            </p:grpSp>
          </p:grpSp>
          <p:sp>
            <p:nvSpPr>
              <p:cNvPr id="28" name="左右矢印 27"/>
              <p:cNvSpPr/>
              <p:nvPr/>
            </p:nvSpPr>
            <p:spPr>
              <a:xfrm rot="2700115">
                <a:off x="2018228" y="5270228"/>
                <a:ext cx="1207336" cy="163275"/>
              </a:xfrm>
              <a:prstGeom prst="leftRightArrow">
                <a:avLst/>
              </a:prstGeom>
              <a:solidFill>
                <a:schemeClr val="tx2">
                  <a:lumMod val="20000"/>
                  <a:lumOff val="80000"/>
                </a:schemeClr>
              </a:solidFill>
              <a:ln>
                <a:solidFill>
                  <a:srgbClr val="0000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>
                  <a:latin typeface="メイリオ" panose="020B0604030504040204" pitchFamily="50" charset="-128"/>
                  <a:ea typeface="メイリオ" panose="020B0604030504040204" pitchFamily="50" charset="-128"/>
                </a:endParaRPr>
              </a:p>
            </p:txBody>
          </p:sp>
          <p:sp>
            <p:nvSpPr>
              <p:cNvPr id="30" name="左右矢印 29"/>
              <p:cNvSpPr/>
              <p:nvPr/>
            </p:nvSpPr>
            <p:spPr>
              <a:xfrm rot="2700115">
                <a:off x="2639465" y="4814828"/>
                <a:ext cx="898212" cy="163053"/>
              </a:xfrm>
              <a:prstGeom prst="leftRightArrow">
                <a:avLst/>
              </a:prstGeom>
              <a:solidFill>
                <a:schemeClr val="tx2">
                  <a:lumMod val="20000"/>
                  <a:lumOff val="80000"/>
                </a:schemeClr>
              </a:solidFill>
              <a:ln>
                <a:solidFill>
                  <a:srgbClr val="0000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>
                  <a:latin typeface="メイリオ" panose="020B0604030504040204" pitchFamily="50" charset="-128"/>
                  <a:ea typeface="メイリオ" panose="020B0604030504040204" pitchFamily="50" charset="-128"/>
                </a:endParaRPr>
              </a:p>
            </p:txBody>
          </p:sp>
          <p:cxnSp>
            <p:nvCxnSpPr>
              <p:cNvPr id="31" name="直線コネクタ 30"/>
              <p:cNvCxnSpPr/>
              <p:nvPr/>
            </p:nvCxnSpPr>
            <p:spPr>
              <a:xfrm flipH="1">
                <a:off x="2349516" y="4568719"/>
                <a:ext cx="443260" cy="450743"/>
              </a:xfrm>
              <a:prstGeom prst="line">
                <a:avLst/>
              </a:prstGeom>
              <a:ln w="28575">
                <a:solidFill>
                  <a:srgbClr val="0000FF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直線コネクタ 31"/>
              <p:cNvCxnSpPr/>
              <p:nvPr/>
            </p:nvCxnSpPr>
            <p:spPr>
              <a:xfrm flipH="1">
                <a:off x="2980892" y="5211807"/>
                <a:ext cx="443260" cy="450743"/>
              </a:xfrm>
              <a:prstGeom prst="line">
                <a:avLst/>
              </a:prstGeom>
              <a:ln w="28575">
                <a:solidFill>
                  <a:srgbClr val="0000FF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4" name="グループ化 3"/>
          <p:cNvGrpSpPr/>
          <p:nvPr/>
        </p:nvGrpSpPr>
        <p:grpSpPr>
          <a:xfrm>
            <a:off x="2401640" y="3786712"/>
            <a:ext cx="6999456" cy="2691477"/>
            <a:chOff x="2401640" y="3786712"/>
            <a:chExt cx="6999456" cy="2691477"/>
          </a:xfrm>
        </p:grpSpPr>
        <p:sp>
          <p:nvSpPr>
            <p:cNvPr id="14" name="テキスト ボックス 13"/>
            <p:cNvSpPr txBox="1"/>
            <p:nvPr/>
          </p:nvSpPr>
          <p:spPr>
            <a:xfrm>
              <a:off x="2401640" y="5954969"/>
              <a:ext cx="699945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buNone/>
              </a:pPr>
              <a:r>
                <a:rPr lang="ja-JP" altLang="en-US" sz="2800" dirty="0">
                  <a:latin typeface="メイリオ" panose="020B0604030504040204" pitchFamily="50" charset="-128"/>
                  <a:ea typeface="メイリオ" panose="020B0604030504040204" pitchFamily="50" charset="-128"/>
                </a:rPr>
                <a:t>円形ならば、直径は、どこでも</a:t>
              </a:r>
              <a:r>
                <a:rPr lang="ja-JP" altLang="en-US" sz="2800" dirty="0">
                  <a:solidFill>
                    <a:srgbClr val="FF0000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同じ長さ！</a:t>
              </a:r>
              <a:endParaRPr lang="en-US" altLang="ja-JP" sz="2800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endParaRPr>
            </a:p>
          </p:txBody>
        </p:sp>
        <p:grpSp>
          <p:nvGrpSpPr>
            <p:cNvPr id="17" name="グループ化 16"/>
            <p:cNvGrpSpPr/>
            <p:nvPr/>
          </p:nvGrpSpPr>
          <p:grpSpPr>
            <a:xfrm>
              <a:off x="4950647" y="3786712"/>
              <a:ext cx="2141633" cy="2090560"/>
              <a:chOff x="461745" y="4226440"/>
              <a:chExt cx="1544730" cy="1507892"/>
            </a:xfrm>
          </p:grpSpPr>
          <p:sp>
            <p:nvSpPr>
              <p:cNvPr id="18" name="フローチャート: 結合子 17"/>
              <p:cNvSpPr/>
              <p:nvPr/>
            </p:nvSpPr>
            <p:spPr>
              <a:xfrm>
                <a:off x="461745" y="4808492"/>
                <a:ext cx="915218" cy="925840"/>
              </a:xfrm>
              <a:prstGeom prst="flowChartConnector">
                <a:avLst/>
              </a:prstGeom>
              <a:solidFill>
                <a:schemeClr val="tx1">
                  <a:lumMod val="75000"/>
                  <a:lumOff val="2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>
                  <a:latin typeface="メイリオ" panose="020B0604030504040204" pitchFamily="50" charset="-128"/>
                  <a:ea typeface="メイリオ" panose="020B0604030504040204" pitchFamily="50" charset="-128"/>
                </a:endParaRPr>
              </a:p>
            </p:txBody>
          </p:sp>
          <p:sp>
            <p:nvSpPr>
              <p:cNvPr id="19" name="左右矢印 18"/>
              <p:cNvSpPr/>
              <p:nvPr/>
            </p:nvSpPr>
            <p:spPr>
              <a:xfrm rot="2700115">
                <a:off x="466195" y="5158646"/>
                <a:ext cx="906319" cy="225533"/>
              </a:xfrm>
              <a:prstGeom prst="leftRightArrow">
                <a:avLst/>
              </a:prstGeom>
              <a:solidFill>
                <a:schemeClr val="accent6">
                  <a:lumMod val="40000"/>
                  <a:lumOff val="60000"/>
                </a:schemeClr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>
                  <a:latin typeface="メイリオ" panose="020B0604030504040204" pitchFamily="50" charset="-128"/>
                  <a:ea typeface="メイリオ" panose="020B0604030504040204" pitchFamily="50" charset="-128"/>
                </a:endParaRPr>
              </a:p>
            </p:txBody>
          </p:sp>
          <p:pic>
            <p:nvPicPr>
              <p:cNvPr id="20" name="図 19"/>
              <p:cNvPicPr>
                <a:picLocks noChangeAspect="1"/>
              </p:cNvPicPr>
              <p:nvPr/>
            </p:nvPicPr>
            <p:blipFill>
              <a:blip r:embed="rId4" cstate="email">
                <a:clrChange>
                  <a:clrFrom>
                    <a:srgbClr val="262121"/>
                  </a:clrFrom>
                  <a:clrTo>
                    <a:srgbClr val="262121">
                      <a:alpha val="0"/>
                    </a:srgbClr>
                  </a:clrTo>
                </a:clrChange>
                <a:duotone>
                  <a:prstClr val="black"/>
                  <a:schemeClr val="bg2">
                    <a:tint val="45000"/>
                    <a:satMod val="400000"/>
                  </a:schemeClr>
                </a:duoton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003586" y="4226440"/>
                <a:ext cx="1002889" cy="1002890"/>
              </a:xfrm>
              <a:prstGeom prst="rect">
                <a:avLst/>
              </a:prstGeom>
            </p:spPr>
          </p:pic>
          <p:sp>
            <p:nvSpPr>
              <p:cNvPr id="21" name="左右矢印 20"/>
              <p:cNvSpPr/>
              <p:nvPr/>
            </p:nvSpPr>
            <p:spPr>
              <a:xfrm rot="2700115">
                <a:off x="1051871" y="4615119"/>
                <a:ext cx="906319" cy="225533"/>
              </a:xfrm>
              <a:prstGeom prst="leftRightArrow">
                <a:avLst/>
              </a:prstGeom>
              <a:solidFill>
                <a:schemeClr val="accent6">
                  <a:lumMod val="40000"/>
                  <a:lumOff val="60000"/>
                </a:schemeClr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>
                  <a:latin typeface="メイリオ" panose="020B0604030504040204" pitchFamily="50" charset="-128"/>
                  <a:ea typeface="メイリオ" panose="020B0604030504040204" pitchFamily="50" charset="-128"/>
                </a:endParaRPr>
              </a:p>
            </p:txBody>
          </p:sp>
          <p:cxnSp>
            <p:nvCxnSpPr>
              <p:cNvPr id="22" name="直線コネクタ 21"/>
              <p:cNvCxnSpPr>
                <a:stCxn id="21" idx="3"/>
                <a:endCxn id="19" idx="3"/>
              </p:cNvCxnSpPr>
              <p:nvPr/>
            </p:nvCxnSpPr>
            <p:spPr>
              <a:xfrm flipH="1">
                <a:off x="598933" y="4407443"/>
                <a:ext cx="585676" cy="543527"/>
              </a:xfrm>
              <a:prstGeom prst="line">
                <a:avLst/>
              </a:prstGeom>
              <a:ln w="28575">
                <a:solidFill>
                  <a:srgbClr val="FF0000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直線コネクタ 24"/>
              <p:cNvCxnSpPr>
                <a:stCxn id="21" idx="7"/>
                <a:endCxn id="19" idx="7"/>
              </p:cNvCxnSpPr>
              <p:nvPr/>
            </p:nvCxnSpPr>
            <p:spPr>
              <a:xfrm flipH="1">
                <a:off x="1239776" y="5048329"/>
                <a:ext cx="585676" cy="543527"/>
              </a:xfrm>
              <a:prstGeom prst="line">
                <a:avLst/>
              </a:prstGeom>
              <a:ln w="28575">
                <a:solidFill>
                  <a:srgbClr val="FF0000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70" name="Text Box 8"/>
          <p:cNvSpPr txBox="1">
            <a:spLocks noChangeArrowheads="1"/>
          </p:cNvSpPr>
          <p:nvPr/>
        </p:nvSpPr>
        <p:spPr bwMode="auto">
          <a:xfrm>
            <a:off x="467544" y="3044032"/>
            <a:ext cx="8760246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2800" b="1" dirty="0">
                <a:solidFill>
                  <a:srgbClr val="008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①</a:t>
            </a:r>
            <a:r>
              <a:rPr lang="ja-JP" altLang="en-US" sz="2800" b="1" dirty="0">
                <a:solidFill>
                  <a:srgbClr val="008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　マンホールの中に落ちないようにするため</a:t>
            </a:r>
          </a:p>
        </p:txBody>
      </p:sp>
      <p:sp>
        <p:nvSpPr>
          <p:cNvPr id="71" name="Text Box 8"/>
          <p:cNvSpPr txBox="1">
            <a:spLocks noChangeArrowheads="1"/>
          </p:cNvSpPr>
          <p:nvPr/>
        </p:nvSpPr>
        <p:spPr bwMode="auto">
          <a:xfrm>
            <a:off x="464136" y="3743003"/>
            <a:ext cx="590688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ja-JP" altLang="en-US" sz="2800" b="1" dirty="0">
                <a:solidFill>
                  <a:srgbClr val="0000FF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②　フリスビーにして遊ぶため</a:t>
            </a:r>
            <a:endParaRPr lang="ja-JP" altLang="en-US" sz="1800" b="1" dirty="0">
              <a:solidFill>
                <a:srgbClr val="0000FF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72" name="Text Box 8"/>
          <p:cNvSpPr txBox="1">
            <a:spLocks noChangeArrowheads="1"/>
          </p:cNvSpPr>
          <p:nvPr/>
        </p:nvSpPr>
        <p:spPr bwMode="auto">
          <a:xfrm>
            <a:off x="451639" y="4440997"/>
            <a:ext cx="608864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ja-JP" altLang="en-US" sz="28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③　水が入りやすくするため　</a:t>
            </a:r>
          </a:p>
        </p:txBody>
      </p:sp>
      <p:grpSp>
        <p:nvGrpSpPr>
          <p:cNvPr id="73" name="Group 22"/>
          <p:cNvGrpSpPr>
            <a:grpSpLocks/>
          </p:cNvGrpSpPr>
          <p:nvPr/>
        </p:nvGrpSpPr>
        <p:grpSpPr bwMode="auto">
          <a:xfrm>
            <a:off x="178334" y="2680639"/>
            <a:ext cx="1152525" cy="2763838"/>
            <a:chOff x="1427" y="1676"/>
            <a:chExt cx="726" cy="1741"/>
          </a:xfrm>
        </p:grpSpPr>
        <p:sp>
          <p:nvSpPr>
            <p:cNvPr id="74" name="Text Box 19"/>
            <p:cNvSpPr txBox="1">
              <a:spLocks noChangeArrowheads="1"/>
            </p:cNvSpPr>
            <p:nvPr/>
          </p:nvSpPr>
          <p:spPr bwMode="auto">
            <a:xfrm>
              <a:off x="1445" y="1676"/>
              <a:ext cx="673" cy="83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39700" algn="ctr">
                  <a:solidFill>
                    <a:srgbClr val="FF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marL="342900" indent="-342900"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9pPr>
            </a:lstStyle>
            <a:p>
              <a:pPr algn="ctr" eaLnBrk="1" hangingPunct="1">
                <a:buFontTx/>
                <a:buNone/>
              </a:pPr>
              <a:r>
                <a:rPr lang="ja-JP" altLang="en-US" sz="8000" dirty="0">
                  <a:solidFill>
                    <a:srgbClr val="FF0000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○</a:t>
              </a:r>
              <a:endParaRPr lang="ja-JP" altLang="en-US" sz="6000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endParaRPr>
            </a:p>
          </p:txBody>
        </p:sp>
        <p:sp>
          <p:nvSpPr>
            <p:cNvPr id="75" name="Text Box 20"/>
            <p:cNvSpPr txBox="1">
              <a:spLocks noChangeArrowheads="1"/>
            </p:cNvSpPr>
            <p:nvPr/>
          </p:nvSpPr>
          <p:spPr bwMode="auto">
            <a:xfrm>
              <a:off x="1438" y="2583"/>
              <a:ext cx="673" cy="83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39700" algn="ctr">
                  <a:solidFill>
                    <a:srgbClr val="FF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marL="342900" indent="-342900"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9pPr>
            </a:lstStyle>
            <a:p>
              <a:pPr algn="ctr" eaLnBrk="1" hangingPunct="1">
                <a:buFontTx/>
                <a:buNone/>
              </a:pPr>
              <a:r>
                <a:rPr lang="en-US" altLang="ja-JP" sz="8000" dirty="0">
                  <a:solidFill>
                    <a:srgbClr val="FF0000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×</a:t>
              </a:r>
            </a:p>
          </p:txBody>
        </p:sp>
        <p:sp>
          <p:nvSpPr>
            <p:cNvPr id="76" name="Text Box 21"/>
            <p:cNvSpPr txBox="1">
              <a:spLocks noChangeArrowheads="1"/>
            </p:cNvSpPr>
            <p:nvPr/>
          </p:nvSpPr>
          <p:spPr bwMode="auto">
            <a:xfrm>
              <a:off x="1427" y="2085"/>
              <a:ext cx="726" cy="83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39700" algn="ctr">
                  <a:solidFill>
                    <a:srgbClr val="FF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marL="342900" indent="-342900"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9pPr>
            </a:lstStyle>
            <a:p>
              <a:pPr algn="ctr" eaLnBrk="1" hangingPunct="1">
                <a:buFontTx/>
                <a:buNone/>
              </a:pPr>
              <a:r>
                <a:rPr lang="en-US" altLang="ja-JP" sz="8000" dirty="0">
                  <a:solidFill>
                    <a:srgbClr val="FF0000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×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7150118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Text Box 2"/>
          <p:cNvSpPr txBox="1">
            <a:spLocks noChangeArrowheads="1"/>
          </p:cNvSpPr>
          <p:nvPr/>
        </p:nvSpPr>
        <p:spPr bwMode="auto">
          <a:xfrm>
            <a:off x="343222" y="1613570"/>
            <a:ext cx="8661522" cy="1080120"/>
          </a:xfrm>
          <a:prstGeom prst="rect">
            <a:avLst/>
          </a:prstGeom>
          <a:noFill/>
          <a:ln w="25400">
            <a:solidFill>
              <a:srgbClr val="0070C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 anchorCtr="0">
            <a:no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ja-JP" altLang="en-US" sz="28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日本のマンホールふたは何枚ある？</a:t>
            </a:r>
            <a:endParaRPr lang="en-US" altLang="ja-JP" sz="28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114692" name="AutoShape 9"/>
          <p:cNvSpPr>
            <a:spLocks noChangeArrowheads="1"/>
          </p:cNvSpPr>
          <p:nvPr/>
        </p:nvSpPr>
        <p:spPr bwMode="auto">
          <a:xfrm>
            <a:off x="323850" y="260350"/>
            <a:ext cx="5040238" cy="720725"/>
          </a:xfrm>
          <a:prstGeom prst="roundRect">
            <a:avLst>
              <a:gd name="adj" fmla="val 16667"/>
            </a:avLst>
          </a:prstGeom>
          <a:solidFill>
            <a:srgbClr val="FF66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ja-JP" altLang="en-US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下水道をもっと知ろう！</a:t>
            </a:r>
          </a:p>
        </p:txBody>
      </p:sp>
      <p:sp>
        <p:nvSpPr>
          <p:cNvPr id="2" name="楕円 1"/>
          <p:cNvSpPr/>
          <p:nvPr/>
        </p:nvSpPr>
        <p:spPr bwMode="auto">
          <a:xfrm>
            <a:off x="179512" y="1248357"/>
            <a:ext cx="2016224" cy="504056"/>
          </a:xfrm>
          <a:prstGeom prst="ellipse">
            <a:avLst/>
          </a:prstGeom>
          <a:solidFill>
            <a:srgbClr val="0070C0"/>
          </a:solidFill>
          <a:ln w="38100" cap="rnd" algn="ctr">
            <a:noFill/>
            <a:round/>
            <a:headEnd/>
            <a:tailEnd type="arrow" w="med" len="med"/>
          </a:ln>
        </p:spPr>
        <p:txBody>
          <a:bodyPr wrap="none" rtlCol="0" anchor="ctr"/>
          <a:lstStyle/>
          <a:p>
            <a:pPr algn="ctr" eaLnBrk="1" hangingPunct="1">
              <a:buFontTx/>
              <a:buNone/>
            </a:pPr>
            <a:endParaRPr kumimoji="1" lang="ja-JP" altLang="en-US" sz="2800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3" name="テキスト ボックス 2"/>
          <p:cNvSpPr txBox="1"/>
          <p:nvPr/>
        </p:nvSpPr>
        <p:spPr>
          <a:xfrm>
            <a:off x="521710" y="1269553"/>
            <a:ext cx="16740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ja-JP" altLang="en-US" sz="2400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クイズ</a:t>
            </a:r>
            <a:endParaRPr kumimoji="1" lang="ja-JP" altLang="en-US" sz="2400" dirty="0">
              <a:solidFill>
                <a:schemeClr val="bg1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grpSp>
        <p:nvGrpSpPr>
          <p:cNvPr id="4" name="グループ化 3"/>
          <p:cNvGrpSpPr/>
          <p:nvPr/>
        </p:nvGrpSpPr>
        <p:grpSpPr>
          <a:xfrm>
            <a:off x="1835696" y="3181565"/>
            <a:ext cx="7366119" cy="3190566"/>
            <a:chOff x="1814393" y="3089043"/>
            <a:chExt cx="7366119" cy="3190566"/>
          </a:xfrm>
        </p:grpSpPr>
        <p:pic>
          <p:nvPicPr>
            <p:cNvPr id="11" name="図 10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041948" y="3089043"/>
              <a:ext cx="6066556" cy="1822073"/>
            </a:xfrm>
            <a:prstGeom prst="rect">
              <a:avLst/>
            </a:prstGeom>
          </p:spPr>
        </p:pic>
        <p:sp>
          <p:nvSpPr>
            <p:cNvPr id="14" name="テキスト ボックス 13"/>
            <p:cNvSpPr txBox="1"/>
            <p:nvPr/>
          </p:nvSpPr>
          <p:spPr>
            <a:xfrm>
              <a:off x="1814393" y="5325502"/>
              <a:ext cx="7366119" cy="95410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buNone/>
              </a:pPr>
              <a:r>
                <a:rPr lang="ja-JP" altLang="en-US" sz="2800" dirty="0">
                  <a:latin typeface="メイリオ" panose="020B0604030504040204" pitchFamily="50" charset="-128"/>
                  <a:ea typeface="メイリオ" panose="020B0604030504040204" pitchFamily="50" charset="-128"/>
                </a:rPr>
                <a:t>横に全部ならべると</a:t>
              </a:r>
              <a:endParaRPr lang="en-US" altLang="ja-JP" sz="2800" dirty="0">
                <a:latin typeface="メイリオ" panose="020B0604030504040204" pitchFamily="50" charset="-128"/>
                <a:ea typeface="メイリオ" panose="020B0604030504040204" pitchFamily="50" charset="-128"/>
              </a:endParaRPr>
            </a:p>
            <a:p>
              <a:pPr>
                <a:buNone/>
              </a:pPr>
              <a:r>
                <a:rPr lang="ja-JP" altLang="en-US" sz="2800" dirty="0">
                  <a:latin typeface="メイリオ" panose="020B0604030504040204" pitchFamily="50" charset="-128"/>
                  <a:ea typeface="メイリオ" panose="020B0604030504040204" pitchFamily="50" charset="-128"/>
                </a:rPr>
                <a:t>東京～ロサンゼルスぐらいの</a:t>
              </a:r>
              <a:r>
                <a:rPr lang="ja-JP" altLang="en-US" sz="2800" dirty="0" err="1">
                  <a:latin typeface="メイリオ" panose="020B0604030504040204" pitchFamily="50" charset="-128"/>
                  <a:ea typeface="メイリオ" panose="020B0604030504040204" pitchFamily="50" charset="-128"/>
                </a:rPr>
                <a:t>きょりは</a:t>
              </a:r>
              <a:r>
                <a:rPr lang="ja-JP" altLang="en-US" sz="2800" dirty="0">
                  <a:latin typeface="メイリオ" panose="020B0604030504040204" pitchFamily="50" charset="-128"/>
                  <a:ea typeface="メイリオ" panose="020B0604030504040204" pitchFamily="50" charset="-128"/>
                </a:rPr>
                <a:t>ある！</a:t>
              </a:r>
              <a:endParaRPr lang="en-US" altLang="ja-JP" sz="2800" dirty="0">
                <a:latin typeface="メイリオ" panose="020B0604030504040204" pitchFamily="50" charset="-128"/>
                <a:ea typeface="メイリオ" panose="020B0604030504040204" pitchFamily="50" charset="-128"/>
              </a:endParaRPr>
            </a:p>
          </p:txBody>
        </p:sp>
      </p:grpSp>
      <p:pic>
        <p:nvPicPr>
          <p:cNvPr id="29" name="図 2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flipH="1">
            <a:off x="179511" y="4776848"/>
            <a:ext cx="1756879" cy="18648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ext Box 8"/>
          <p:cNvSpPr txBox="1">
            <a:spLocks noChangeArrowheads="1"/>
          </p:cNvSpPr>
          <p:nvPr/>
        </p:nvSpPr>
        <p:spPr bwMode="auto">
          <a:xfrm>
            <a:off x="467544" y="3044032"/>
            <a:ext cx="6696744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2800" b="1" dirty="0">
                <a:solidFill>
                  <a:srgbClr val="008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①</a:t>
            </a:r>
            <a:r>
              <a:rPr lang="ja-JP" altLang="en-US" sz="2800" b="1" dirty="0">
                <a:solidFill>
                  <a:srgbClr val="008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　</a:t>
            </a:r>
            <a:r>
              <a:rPr lang="en-US" altLang="ja-JP" sz="2800" b="1" dirty="0">
                <a:solidFill>
                  <a:srgbClr val="008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100</a:t>
            </a:r>
            <a:r>
              <a:rPr lang="ja-JP" altLang="en-US" sz="2800" b="1" dirty="0">
                <a:solidFill>
                  <a:srgbClr val="008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万枚</a:t>
            </a:r>
          </a:p>
        </p:txBody>
      </p:sp>
      <p:sp>
        <p:nvSpPr>
          <p:cNvPr id="15" name="Text Box 8"/>
          <p:cNvSpPr txBox="1">
            <a:spLocks noChangeArrowheads="1"/>
          </p:cNvSpPr>
          <p:nvPr/>
        </p:nvSpPr>
        <p:spPr bwMode="auto">
          <a:xfrm>
            <a:off x="464136" y="3743003"/>
            <a:ext cx="590688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ja-JP" altLang="en-US" sz="2800" b="1" dirty="0">
                <a:solidFill>
                  <a:srgbClr val="0000FF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②　</a:t>
            </a:r>
            <a:r>
              <a:rPr lang="en-US" altLang="ja-JP" sz="2800" b="1" dirty="0">
                <a:solidFill>
                  <a:srgbClr val="0000FF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500</a:t>
            </a:r>
            <a:r>
              <a:rPr lang="ja-JP" altLang="en-US" sz="2800" b="1" dirty="0">
                <a:solidFill>
                  <a:srgbClr val="0000FF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万枚</a:t>
            </a:r>
            <a:endParaRPr lang="ja-JP" altLang="en-US" sz="1800" b="1" dirty="0">
              <a:solidFill>
                <a:srgbClr val="0000FF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16" name="Text Box 8"/>
          <p:cNvSpPr txBox="1">
            <a:spLocks noChangeArrowheads="1"/>
          </p:cNvSpPr>
          <p:nvPr/>
        </p:nvSpPr>
        <p:spPr bwMode="auto">
          <a:xfrm>
            <a:off x="451639" y="4440997"/>
            <a:ext cx="608864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ja-JP" altLang="en-US" sz="28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③　</a:t>
            </a:r>
            <a:r>
              <a:rPr lang="en-US" altLang="ja-JP" sz="28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1500</a:t>
            </a:r>
            <a:r>
              <a:rPr lang="ja-JP" altLang="en-US" sz="28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万枚</a:t>
            </a:r>
          </a:p>
        </p:txBody>
      </p:sp>
      <p:grpSp>
        <p:nvGrpSpPr>
          <p:cNvPr id="17" name="Group 22"/>
          <p:cNvGrpSpPr>
            <a:grpSpLocks/>
          </p:cNvGrpSpPr>
          <p:nvPr/>
        </p:nvGrpSpPr>
        <p:grpSpPr bwMode="auto">
          <a:xfrm>
            <a:off x="178334" y="2680639"/>
            <a:ext cx="1152525" cy="2763838"/>
            <a:chOff x="1427" y="1676"/>
            <a:chExt cx="726" cy="1741"/>
          </a:xfrm>
        </p:grpSpPr>
        <p:sp>
          <p:nvSpPr>
            <p:cNvPr id="18" name="Text Box 19"/>
            <p:cNvSpPr txBox="1">
              <a:spLocks noChangeArrowheads="1"/>
            </p:cNvSpPr>
            <p:nvPr/>
          </p:nvSpPr>
          <p:spPr bwMode="auto">
            <a:xfrm>
              <a:off x="1445" y="1676"/>
              <a:ext cx="673" cy="83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39700" algn="ctr">
                  <a:solidFill>
                    <a:srgbClr val="FF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marL="342900" indent="-342900"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9pPr>
            </a:lstStyle>
            <a:p>
              <a:pPr algn="ctr" eaLnBrk="1" hangingPunct="1">
                <a:buFontTx/>
                <a:buNone/>
              </a:pPr>
              <a:r>
                <a:rPr lang="en-US" altLang="ja-JP" sz="8000" dirty="0">
                  <a:solidFill>
                    <a:srgbClr val="FF0000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×</a:t>
              </a:r>
              <a:endParaRPr lang="ja-JP" altLang="en-US" sz="6000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endParaRPr>
            </a:p>
          </p:txBody>
        </p:sp>
        <p:sp>
          <p:nvSpPr>
            <p:cNvPr id="19" name="Text Box 20"/>
            <p:cNvSpPr txBox="1">
              <a:spLocks noChangeArrowheads="1"/>
            </p:cNvSpPr>
            <p:nvPr/>
          </p:nvSpPr>
          <p:spPr bwMode="auto">
            <a:xfrm>
              <a:off x="1438" y="2583"/>
              <a:ext cx="673" cy="83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39700" algn="ctr">
                  <a:solidFill>
                    <a:srgbClr val="FF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marL="342900" indent="-342900"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9pPr>
            </a:lstStyle>
            <a:p>
              <a:pPr algn="ctr" eaLnBrk="1" hangingPunct="1">
                <a:buFontTx/>
                <a:buNone/>
              </a:pPr>
              <a:r>
                <a:rPr lang="ja-JP" altLang="en-US" sz="8000" dirty="0">
                  <a:solidFill>
                    <a:srgbClr val="FF0000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○</a:t>
              </a:r>
              <a:endParaRPr lang="en-US" altLang="ja-JP" sz="8000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endParaRPr>
            </a:p>
          </p:txBody>
        </p:sp>
        <p:sp>
          <p:nvSpPr>
            <p:cNvPr id="20" name="Text Box 21"/>
            <p:cNvSpPr txBox="1">
              <a:spLocks noChangeArrowheads="1"/>
            </p:cNvSpPr>
            <p:nvPr/>
          </p:nvSpPr>
          <p:spPr bwMode="auto">
            <a:xfrm>
              <a:off x="1427" y="2085"/>
              <a:ext cx="726" cy="83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39700" algn="ctr">
                  <a:solidFill>
                    <a:srgbClr val="FF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marL="342900" indent="-342900"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9pPr>
            </a:lstStyle>
            <a:p>
              <a:pPr algn="ctr" eaLnBrk="1" hangingPunct="1">
                <a:buFontTx/>
                <a:buNone/>
              </a:pPr>
              <a:r>
                <a:rPr lang="en-US" altLang="ja-JP" sz="8000" dirty="0">
                  <a:solidFill>
                    <a:srgbClr val="FF0000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×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4095903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 Box 8"/>
          <p:cNvSpPr txBox="1">
            <a:spLocks noChangeArrowheads="1"/>
          </p:cNvSpPr>
          <p:nvPr/>
        </p:nvSpPr>
        <p:spPr bwMode="auto">
          <a:xfrm>
            <a:off x="463549" y="5149404"/>
            <a:ext cx="5329237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ja-JP" altLang="en-US" sz="28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③　ヤクルト半分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ja-JP" altLang="en-US" sz="28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　（２０ミリリットル）</a:t>
            </a:r>
          </a:p>
        </p:txBody>
      </p:sp>
      <p:sp>
        <p:nvSpPr>
          <p:cNvPr id="15" name="Text Box 8"/>
          <p:cNvSpPr txBox="1">
            <a:spLocks noChangeArrowheads="1"/>
          </p:cNvSpPr>
          <p:nvPr/>
        </p:nvSpPr>
        <p:spPr bwMode="auto">
          <a:xfrm>
            <a:off x="463550" y="4036566"/>
            <a:ext cx="5329237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ja-JP" altLang="en-US" sz="2800" b="1" dirty="0">
                <a:solidFill>
                  <a:srgbClr val="0000FF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②　ペットボトル１本分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ja-JP" altLang="en-US" sz="2800" b="1" dirty="0">
                <a:solidFill>
                  <a:srgbClr val="0000FF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　（５００ミリリットル）</a:t>
            </a:r>
            <a:endParaRPr lang="ja-JP" altLang="en-US" sz="1800" b="1" dirty="0">
              <a:solidFill>
                <a:srgbClr val="0000FF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10242" name="AutoShape 6"/>
          <p:cNvSpPr>
            <a:spLocks noChangeArrowheads="1"/>
          </p:cNvSpPr>
          <p:nvPr/>
        </p:nvSpPr>
        <p:spPr bwMode="auto">
          <a:xfrm>
            <a:off x="323850" y="260350"/>
            <a:ext cx="3311525" cy="720725"/>
          </a:xfrm>
          <a:prstGeom prst="roundRect">
            <a:avLst>
              <a:gd name="adj" fmla="val 16667"/>
            </a:avLst>
          </a:prstGeom>
          <a:solidFill>
            <a:srgbClr val="FF66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ja-JP" altLang="en-US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クイズ　第１問</a:t>
            </a:r>
          </a:p>
        </p:txBody>
      </p:sp>
      <p:sp>
        <p:nvSpPr>
          <p:cNvPr id="10243" name="Text Box 7"/>
          <p:cNvSpPr txBox="1">
            <a:spLocks noChangeArrowheads="1"/>
          </p:cNvSpPr>
          <p:nvPr/>
        </p:nvSpPr>
        <p:spPr bwMode="auto">
          <a:xfrm>
            <a:off x="285750" y="1125538"/>
            <a:ext cx="8569325" cy="1568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ja-JP" altLang="en-US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地球にある水が</a:t>
            </a:r>
            <a:endParaRPr lang="en-US" altLang="ja-JP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ja-JP" altLang="en-US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お風呂１</a:t>
            </a:r>
            <a:r>
              <a:rPr lang="ja-JP" altLang="en-US" b="1" dirty="0" err="1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ぱい</a:t>
            </a:r>
            <a:r>
              <a:rPr lang="ja-JP" altLang="en-US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（約２００リットル）</a:t>
            </a:r>
            <a:r>
              <a:rPr lang="ja-JP" altLang="en-US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だと，</a:t>
            </a:r>
            <a:endParaRPr lang="en-US" altLang="ja-JP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ja-JP" altLang="en-US" b="1" dirty="0">
                <a:solidFill>
                  <a:srgbClr val="0000FF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つかえる水</a:t>
            </a:r>
            <a:r>
              <a:rPr lang="ja-JP" altLang="en-US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はどのくらい？</a:t>
            </a:r>
          </a:p>
        </p:txBody>
      </p:sp>
      <p:sp>
        <p:nvSpPr>
          <p:cNvPr id="10244" name="Text Box 8"/>
          <p:cNvSpPr txBox="1">
            <a:spLocks noChangeArrowheads="1"/>
          </p:cNvSpPr>
          <p:nvPr/>
        </p:nvSpPr>
        <p:spPr bwMode="auto">
          <a:xfrm>
            <a:off x="468313" y="2925763"/>
            <a:ext cx="5329237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2800" b="1" dirty="0">
                <a:solidFill>
                  <a:srgbClr val="008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①</a:t>
            </a:r>
            <a:r>
              <a:rPr lang="ja-JP" altLang="en-US" sz="2800" b="1" dirty="0">
                <a:solidFill>
                  <a:srgbClr val="008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　バケツ１</a:t>
            </a:r>
            <a:r>
              <a:rPr lang="ja-JP" altLang="en-US" sz="2800" b="1" dirty="0" err="1">
                <a:solidFill>
                  <a:srgbClr val="008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ぱい</a:t>
            </a:r>
            <a:r>
              <a:rPr lang="ja-JP" altLang="en-US" sz="2800" b="1" dirty="0">
                <a:solidFill>
                  <a:srgbClr val="008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分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ja-JP" altLang="en-US" sz="2800" b="1" dirty="0">
                <a:solidFill>
                  <a:srgbClr val="008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　（１０リットル）</a:t>
            </a:r>
            <a:endParaRPr lang="ja-JP" altLang="en-US" sz="1800" b="1" dirty="0">
              <a:solidFill>
                <a:srgbClr val="00800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pic>
        <p:nvPicPr>
          <p:cNvPr id="10245" name="Picture 4" descr="お風呂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59338" y="2708275"/>
            <a:ext cx="3889375" cy="3335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6" name="Group 17"/>
          <p:cNvGrpSpPr>
            <a:grpSpLocks/>
          </p:cNvGrpSpPr>
          <p:nvPr/>
        </p:nvGrpSpPr>
        <p:grpSpPr bwMode="auto">
          <a:xfrm>
            <a:off x="193675" y="2565400"/>
            <a:ext cx="1081088" cy="3397250"/>
            <a:chOff x="88" y="1701"/>
            <a:chExt cx="681" cy="2140"/>
          </a:xfrm>
        </p:grpSpPr>
        <p:sp>
          <p:nvSpPr>
            <p:cNvPr id="7" name="Text Box 14"/>
            <p:cNvSpPr txBox="1">
              <a:spLocks noChangeArrowheads="1"/>
            </p:cNvSpPr>
            <p:nvPr/>
          </p:nvSpPr>
          <p:spPr bwMode="auto">
            <a:xfrm>
              <a:off x="96" y="3207"/>
              <a:ext cx="673" cy="63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39700" algn="ctr">
                  <a:solidFill>
                    <a:srgbClr val="FF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marL="342900" indent="-342900"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9pPr>
            </a:lstStyle>
            <a:p>
              <a:pPr algn="ctr" eaLnBrk="1" hangingPunct="1">
                <a:buFontTx/>
                <a:buNone/>
              </a:pPr>
              <a:r>
                <a:rPr lang="ja-JP" altLang="en-US" sz="6000">
                  <a:solidFill>
                    <a:srgbClr val="FF0000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○</a:t>
              </a:r>
            </a:p>
          </p:txBody>
        </p:sp>
        <p:sp>
          <p:nvSpPr>
            <p:cNvPr id="8" name="Text Box 15"/>
            <p:cNvSpPr txBox="1">
              <a:spLocks noChangeArrowheads="1"/>
            </p:cNvSpPr>
            <p:nvPr/>
          </p:nvSpPr>
          <p:spPr bwMode="auto">
            <a:xfrm>
              <a:off x="96" y="1701"/>
              <a:ext cx="673" cy="82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39700" algn="ctr">
                  <a:solidFill>
                    <a:srgbClr val="FF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marL="342900" indent="-342900"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9pPr>
            </a:lstStyle>
            <a:p>
              <a:pPr algn="ctr" eaLnBrk="1" hangingPunct="1">
                <a:buFontTx/>
                <a:buNone/>
              </a:pPr>
              <a:r>
                <a:rPr lang="en-US" altLang="ja-JP" sz="8000" dirty="0">
                  <a:solidFill>
                    <a:srgbClr val="FF0000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×</a:t>
              </a:r>
            </a:p>
          </p:txBody>
        </p:sp>
        <p:sp>
          <p:nvSpPr>
            <p:cNvPr id="9" name="Text Box 16"/>
            <p:cNvSpPr txBox="1">
              <a:spLocks noChangeArrowheads="1"/>
            </p:cNvSpPr>
            <p:nvPr/>
          </p:nvSpPr>
          <p:spPr bwMode="auto">
            <a:xfrm>
              <a:off x="88" y="2402"/>
              <a:ext cx="673" cy="82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39700" algn="ctr">
                  <a:solidFill>
                    <a:srgbClr val="FF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marL="342900" indent="-342900"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9pPr>
            </a:lstStyle>
            <a:p>
              <a:pPr algn="ctr" eaLnBrk="1" hangingPunct="1">
                <a:buFontTx/>
                <a:buNone/>
              </a:pPr>
              <a:r>
                <a:rPr lang="en-US" altLang="ja-JP" sz="8000">
                  <a:solidFill>
                    <a:srgbClr val="FF0000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×</a:t>
              </a:r>
            </a:p>
          </p:txBody>
        </p:sp>
      </p:grpSp>
      <p:pic>
        <p:nvPicPr>
          <p:cNvPr id="11" name="Picture 7" descr="ヤクルト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554788" y="3808413"/>
            <a:ext cx="652463" cy="1296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グループ化 1"/>
          <p:cNvGrpSpPr/>
          <p:nvPr/>
        </p:nvGrpSpPr>
        <p:grpSpPr>
          <a:xfrm>
            <a:off x="6122988" y="4527550"/>
            <a:ext cx="1584325" cy="576262"/>
            <a:chOff x="6122988" y="4527550"/>
            <a:chExt cx="1584325" cy="576262"/>
          </a:xfrm>
        </p:grpSpPr>
        <p:sp>
          <p:nvSpPr>
            <p:cNvPr id="13" name="AutoShape 9"/>
            <p:cNvSpPr>
              <a:spLocks noChangeArrowheads="1"/>
            </p:cNvSpPr>
            <p:nvPr/>
          </p:nvSpPr>
          <p:spPr bwMode="auto">
            <a:xfrm>
              <a:off x="6554788" y="4527550"/>
              <a:ext cx="647700" cy="576262"/>
            </a:xfrm>
            <a:prstGeom prst="roundRect">
              <a:avLst>
                <a:gd name="adj" fmla="val 16667"/>
              </a:avLst>
            </a:prstGeom>
            <a:solidFill>
              <a:srgbClr val="FF0000">
                <a:alpha val="30196"/>
              </a:srgbClr>
            </a:solidFill>
            <a:ln w="41275" algn="ctr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9pPr>
            </a:lstStyle>
            <a:p>
              <a:pPr eaLnBrk="1" hangingPunct="1"/>
              <a:endParaRPr lang="ja-JP" altLang="en-US" sz="1800" b="1">
                <a:latin typeface="メイリオ" panose="020B0604030504040204" pitchFamily="50" charset="-128"/>
                <a:ea typeface="メイリオ" panose="020B0604030504040204" pitchFamily="50" charset="-128"/>
              </a:endParaRPr>
            </a:p>
          </p:txBody>
        </p:sp>
        <p:sp>
          <p:nvSpPr>
            <p:cNvPr id="12" name="Line 8"/>
            <p:cNvSpPr>
              <a:spLocks noChangeShapeType="1"/>
            </p:cNvSpPr>
            <p:nvPr/>
          </p:nvSpPr>
          <p:spPr bwMode="auto">
            <a:xfrm>
              <a:off x="6122988" y="4527550"/>
              <a:ext cx="1584325" cy="0"/>
            </a:xfrm>
            <a:prstGeom prst="line">
              <a:avLst/>
            </a:prstGeom>
            <a:noFill/>
            <a:ln w="41275">
              <a:solidFill>
                <a:srgbClr val="FF00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ja-JP" altLang="en-US">
                <a:latin typeface="メイリオ" panose="020B0604030504040204" pitchFamily="50" charset="-128"/>
                <a:ea typeface="メイリオ" panose="020B0604030504040204" pitchFamily="50" charset="-128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1" presetClass="exit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11" dur="2000"/>
                                        <p:tgtEl>
                                          <p:spTgt spid="102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500"/>
                            </p:stCondLst>
                            <p:childTnLst>
                              <p:par>
                                <p:cTn id="14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500"/>
                            </p:stCondLst>
                            <p:childTnLst>
                              <p:par>
                                <p:cTn id="20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Text Box 2"/>
          <p:cNvSpPr txBox="1">
            <a:spLocks noChangeArrowheads="1"/>
          </p:cNvSpPr>
          <p:nvPr/>
        </p:nvSpPr>
        <p:spPr bwMode="auto">
          <a:xfrm>
            <a:off x="374813" y="1615201"/>
            <a:ext cx="8442739" cy="1125442"/>
          </a:xfrm>
          <a:prstGeom prst="rect">
            <a:avLst/>
          </a:prstGeom>
          <a:noFill/>
          <a:ln w="25400">
            <a:solidFill>
              <a:srgbClr val="0070C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 anchorCtr="0">
            <a:no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ja-JP" altLang="en-US" sz="28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　下水道がつながっていない場所は、汚れた水は</a:t>
            </a:r>
            <a:endParaRPr lang="en-US" altLang="ja-JP" sz="28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ja-JP" altLang="en-US" sz="28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どうしているの？</a:t>
            </a:r>
            <a:endParaRPr lang="en-US" altLang="ja-JP" sz="28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114692" name="AutoShape 9"/>
          <p:cNvSpPr>
            <a:spLocks noChangeArrowheads="1"/>
          </p:cNvSpPr>
          <p:nvPr/>
        </p:nvSpPr>
        <p:spPr bwMode="auto">
          <a:xfrm>
            <a:off x="323850" y="260350"/>
            <a:ext cx="5040238" cy="720725"/>
          </a:xfrm>
          <a:prstGeom prst="roundRect">
            <a:avLst>
              <a:gd name="adj" fmla="val 16667"/>
            </a:avLst>
          </a:prstGeom>
          <a:solidFill>
            <a:srgbClr val="FF66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ja-JP" altLang="en-US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下水道をもっと知ろう！</a:t>
            </a:r>
          </a:p>
        </p:txBody>
      </p:sp>
      <p:sp>
        <p:nvSpPr>
          <p:cNvPr id="2" name="楕円 1"/>
          <p:cNvSpPr/>
          <p:nvPr/>
        </p:nvSpPr>
        <p:spPr bwMode="auto">
          <a:xfrm>
            <a:off x="179512" y="1248357"/>
            <a:ext cx="2016224" cy="504056"/>
          </a:xfrm>
          <a:prstGeom prst="ellipse">
            <a:avLst/>
          </a:prstGeom>
          <a:solidFill>
            <a:srgbClr val="0070C0"/>
          </a:solidFill>
          <a:ln w="38100" cap="rnd" algn="ctr">
            <a:noFill/>
            <a:round/>
            <a:headEnd/>
            <a:tailEnd type="arrow" w="med" len="med"/>
          </a:ln>
        </p:spPr>
        <p:txBody>
          <a:bodyPr wrap="none" rtlCol="0" anchor="ctr"/>
          <a:lstStyle/>
          <a:p>
            <a:pPr algn="ctr" eaLnBrk="1" hangingPunct="1">
              <a:buFontTx/>
              <a:buNone/>
            </a:pPr>
            <a:endParaRPr kumimoji="1" lang="ja-JP" altLang="en-US" sz="2800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3" name="テキスト ボックス 2"/>
          <p:cNvSpPr txBox="1"/>
          <p:nvPr/>
        </p:nvSpPr>
        <p:spPr>
          <a:xfrm>
            <a:off x="611560" y="1269553"/>
            <a:ext cx="140383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ja-JP" altLang="en-US" sz="2400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ぎもん</a:t>
            </a:r>
            <a:r>
              <a:rPr kumimoji="1" lang="ja-JP" altLang="en-US" sz="2400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！</a:t>
            </a:r>
          </a:p>
        </p:txBody>
      </p:sp>
      <p:pic>
        <p:nvPicPr>
          <p:cNvPr id="22" name="図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flipH="1">
            <a:off x="258515" y="5011558"/>
            <a:ext cx="1756879" cy="18648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 Box 8"/>
          <p:cNvSpPr txBox="1">
            <a:spLocks noChangeArrowheads="1"/>
          </p:cNvSpPr>
          <p:nvPr/>
        </p:nvSpPr>
        <p:spPr bwMode="auto">
          <a:xfrm>
            <a:off x="467544" y="3044032"/>
            <a:ext cx="8760246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2800" b="1" dirty="0">
                <a:solidFill>
                  <a:srgbClr val="008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①</a:t>
            </a:r>
            <a:r>
              <a:rPr lang="ja-JP" altLang="en-US" sz="2800" b="1" dirty="0">
                <a:solidFill>
                  <a:srgbClr val="008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　地中深くに埋めている</a:t>
            </a:r>
          </a:p>
        </p:txBody>
      </p:sp>
      <p:sp>
        <p:nvSpPr>
          <p:cNvPr id="13" name="Text Box 8"/>
          <p:cNvSpPr txBox="1">
            <a:spLocks noChangeArrowheads="1"/>
          </p:cNvSpPr>
          <p:nvPr/>
        </p:nvSpPr>
        <p:spPr bwMode="auto">
          <a:xfrm>
            <a:off x="464136" y="3743003"/>
            <a:ext cx="8353416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ja-JP" altLang="en-US" sz="2800" b="1" dirty="0">
                <a:solidFill>
                  <a:srgbClr val="0000FF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②　おうちに水をきれいにする機械をおいている</a:t>
            </a:r>
            <a:endParaRPr lang="ja-JP" altLang="en-US" sz="1800" b="1" dirty="0">
              <a:solidFill>
                <a:srgbClr val="0000FF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14" name="Text Box 8"/>
          <p:cNvSpPr txBox="1">
            <a:spLocks noChangeArrowheads="1"/>
          </p:cNvSpPr>
          <p:nvPr/>
        </p:nvSpPr>
        <p:spPr bwMode="auto">
          <a:xfrm>
            <a:off x="451639" y="4440997"/>
            <a:ext cx="608864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ja-JP" altLang="en-US" sz="28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③　お庭にそのまますてている　</a:t>
            </a:r>
          </a:p>
        </p:txBody>
      </p:sp>
      <p:grpSp>
        <p:nvGrpSpPr>
          <p:cNvPr id="15" name="Group 22"/>
          <p:cNvGrpSpPr>
            <a:grpSpLocks/>
          </p:cNvGrpSpPr>
          <p:nvPr/>
        </p:nvGrpSpPr>
        <p:grpSpPr bwMode="auto">
          <a:xfrm>
            <a:off x="152934" y="2671114"/>
            <a:ext cx="1152525" cy="2773363"/>
            <a:chOff x="1411" y="1670"/>
            <a:chExt cx="726" cy="1747"/>
          </a:xfrm>
        </p:grpSpPr>
        <p:sp>
          <p:nvSpPr>
            <p:cNvPr id="18" name="Text Box 19"/>
            <p:cNvSpPr txBox="1">
              <a:spLocks noChangeArrowheads="1"/>
            </p:cNvSpPr>
            <p:nvPr/>
          </p:nvSpPr>
          <p:spPr bwMode="auto">
            <a:xfrm>
              <a:off x="1448" y="2127"/>
              <a:ext cx="673" cy="83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39700" algn="ctr">
                  <a:solidFill>
                    <a:srgbClr val="FF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marL="342900" indent="-342900"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9pPr>
            </a:lstStyle>
            <a:p>
              <a:pPr algn="ctr" eaLnBrk="1" hangingPunct="1">
                <a:buFontTx/>
                <a:buNone/>
              </a:pPr>
              <a:r>
                <a:rPr lang="ja-JP" altLang="en-US" sz="8000" dirty="0">
                  <a:solidFill>
                    <a:srgbClr val="FF0000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○</a:t>
              </a:r>
              <a:endParaRPr lang="ja-JP" altLang="en-US" sz="6000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endParaRPr>
            </a:p>
          </p:txBody>
        </p:sp>
        <p:sp>
          <p:nvSpPr>
            <p:cNvPr id="19" name="Text Box 20"/>
            <p:cNvSpPr txBox="1">
              <a:spLocks noChangeArrowheads="1"/>
            </p:cNvSpPr>
            <p:nvPr/>
          </p:nvSpPr>
          <p:spPr bwMode="auto">
            <a:xfrm>
              <a:off x="1438" y="2583"/>
              <a:ext cx="673" cy="83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39700" algn="ctr">
                  <a:solidFill>
                    <a:srgbClr val="FF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marL="342900" indent="-342900"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9pPr>
            </a:lstStyle>
            <a:p>
              <a:pPr algn="ctr" eaLnBrk="1" hangingPunct="1">
                <a:buFontTx/>
                <a:buNone/>
              </a:pPr>
              <a:r>
                <a:rPr lang="en-US" altLang="ja-JP" sz="8000" dirty="0">
                  <a:solidFill>
                    <a:srgbClr val="FF0000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×</a:t>
              </a:r>
            </a:p>
          </p:txBody>
        </p:sp>
        <p:sp>
          <p:nvSpPr>
            <p:cNvPr id="20" name="Text Box 21"/>
            <p:cNvSpPr txBox="1">
              <a:spLocks noChangeArrowheads="1"/>
            </p:cNvSpPr>
            <p:nvPr/>
          </p:nvSpPr>
          <p:spPr bwMode="auto">
            <a:xfrm>
              <a:off x="1411" y="1670"/>
              <a:ext cx="726" cy="83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39700" algn="ctr">
                  <a:solidFill>
                    <a:srgbClr val="FF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marL="342900" indent="-342900"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9pPr>
            </a:lstStyle>
            <a:p>
              <a:pPr algn="ctr" eaLnBrk="1" hangingPunct="1">
                <a:buFontTx/>
                <a:buNone/>
              </a:pPr>
              <a:r>
                <a:rPr lang="en-US" altLang="ja-JP" sz="8000" dirty="0">
                  <a:solidFill>
                    <a:srgbClr val="FF0000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×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9543892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Text Box 2"/>
          <p:cNvSpPr txBox="1">
            <a:spLocks noChangeArrowheads="1"/>
          </p:cNvSpPr>
          <p:nvPr/>
        </p:nvSpPr>
        <p:spPr bwMode="auto">
          <a:xfrm>
            <a:off x="374813" y="1615201"/>
            <a:ext cx="8442739" cy="1125442"/>
          </a:xfrm>
          <a:prstGeom prst="rect">
            <a:avLst/>
          </a:prstGeom>
          <a:noFill/>
          <a:ln w="25400">
            <a:solidFill>
              <a:srgbClr val="0070C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 anchorCtr="0">
            <a:no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ja-JP" altLang="en-US" sz="28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　下水道がつながっていない場所は、汚れた水は</a:t>
            </a:r>
            <a:endParaRPr lang="en-US" altLang="ja-JP" sz="28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ja-JP" altLang="en-US" sz="28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どうしているの？</a:t>
            </a:r>
            <a:endParaRPr lang="en-US" altLang="ja-JP" sz="28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114692" name="AutoShape 9"/>
          <p:cNvSpPr>
            <a:spLocks noChangeArrowheads="1"/>
          </p:cNvSpPr>
          <p:nvPr/>
        </p:nvSpPr>
        <p:spPr bwMode="auto">
          <a:xfrm>
            <a:off x="323850" y="260350"/>
            <a:ext cx="5040238" cy="720725"/>
          </a:xfrm>
          <a:prstGeom prst="roundRect">
            <a:avLst>
              <a:gd name="adj" fmla="val 16667"/>
            </a:avLst>
          </a:prstGeom>
          <a:solidFill>
            <a:srgbClr val="FF66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ja-JP" altLang="en-US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下水道をもっと知ろう！</a:t>
            </a:r>
          </a:p>
        </p:txBody>
      </p:sp>
      <p:sp>
        <p:nvSpPr>
          <p:cNvPr id="2" name="楕円 1"/>
          <p:cNvSpPr/>
          <p:nvPr/>
        </p:nvSpPr>
        <p:spPr bwMode="auto">
          <a:xfrm>
            <a:off x="179512" y="1248357"/>
            <a:ext cx="2016224" cy="504056"/>
          </a:xfrm>
          <a:prstGeom prst="ellipse">
            <a:avLst/>
          </a:prstGeom>
          <a:solidFill>
            <a:srgbClr val="0070C0"/>
          </a:solidFill>
          <a:ln w="38100" cap="rnd" algn="ctr">
            <a:noFill/>
            <a:round/>
            <a:headEnd/>
            <a:tailEnd type="arrow" w="med" len="med"/>
          </a:ln>
        </p:spPr>
        <p:txBody>
          <a:bodyPr wrap="none" rtlCol="0" anchor="ctr"/>
          <a:lstStyle/>
          <a:p>
            <a:pPr algn="ctr" eaLnBrk="1" hangingPunct="1">
              <a:buFontTx/>
              <a:buNone/>
            </a:pPr>
            <a:endParaRPr kumimoji="1" lang="ja-JP" altLang="en-US" sz="2800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3" name="テキスト ボックス 2"/>
          <p:cNvSpPr txBox="1"/>
          <p:nvPr/>
        </p:nvSpPr>
        <p:spPr>
          <a:xfrm>
            <a:off x="611560" y="1269553"/>
            <a:ext cx="140383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ja-JP" altLang="en-US" sz="2400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クイズ</a:t>
            </a:r>
            <a:endParaRPr kumimoji="1" lang="ja-JP" altLang="en-US" sz="2400" dirty="0">
              <a:solidFill>
                <a:schemeClr val="bg1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22" name="テキスト ボックス 21"/>
          <p:cNvSpPr txBox="1"/>
          <p:nvPr/>
        </p:nvSpPr>
        <p:spPr>
          <a:xfrm>
            <a:off x="0" y="6069186"/>
            <a:ext cx="94685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ja-JP" altLang="en-US" sz="36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みんなのお家は</a:t>
            </a:r>
            <a:r>
              <a:rPr kumimoji="1" lang="ja-JP" altLang="en-US" sz="36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どっちなのか調べてみよう！</a:t>
            </a:r>
          </a:p>
        </p:txBody>
      </p:sp>
      <p:pic>
        <p:nvPicPr>
          <p:cNvPr id="23" name="図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flipH="1">
            <a:off x="1199123" y="3269410"/>
            <a:ext cx="1632542" cy="17328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角丸四角形 7"/>
          <p:cNvSpPr/>
          <p:nvPr/>
        </p:nvSpPr>
        <p:spPr bwMode="auto">
          <a:xfrm>
            <a:off x="374813" y="5382689"/>
            <a:ext cx="2902197" cy="623910"/>
          </a:xfrm>
          <a:prstGeom prst="roundRect">
            <a:avLst/>
          </a:prstGeom>
          <a:solidFill>
            <a:srgbClr val="FF0000"/>
          </a:solidFill>
          <a:ln w="38100" cap="rnd" algn="ctr">
            <a:noFill/>
            <a:round/>
            <a:headEnd/>
            <a:tailEnd type="arrow" w="med" len="med"/>
          </a:ln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R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</a:pPr>
            <a:r>
              <a:rPr kumimoji="1" lang="ja-JP" altLang="en-US" sz="32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メイリオ" panose="020B0604030504040204" pitchFamily="50" charset="-128"/>
                <a:ea typeface="メイリオ" panose="020B0604030504040204" pitchFamily="50" charset="-128"/>
              </a:rPr>
              <a:t>今日の宿題！</a:t>
            </a:r>
          </a:p>
        </p:txBody>
      </p:sp>
      <p:grpSp>
        <p:nvGrpSpPr>
          <p:cNvPr id="10" name="グループ化 9"/>
          <p:cNvGrpSpPr/>
          <p:nvPr/>
        </p:nvGrpSpPr>
        <p:grpSpPr>
          <a:xfrm>
            <a:off x="3611079" y="2823347"/>
            <a:ext cx="4993369" cy="3245839"/>
            <a:chOff x="2627784" y="2919309"/>
            <a:chExt cx="4993369" cy="3245839"/>
          </a:xfrm>
        </p:grpSpPr>
        <p:pic>
          <p:nvPicPr>
            <p:cNvPr id="11" name="Picture 4" descr="浄化槽／小諸市オフィシャルサイト"/>
            <p:cNvPicPr>
              <a:picLocks noChangeAspect="1" noChangeArrowheads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19704" y="4062870"/>
              <a:ext cx="2601449" cy="210227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2" name="角丸四角形吹き出し 11"/>
            <p:cNvSpPr/>
            <p:nvPr/>
          </p:nvSpPr>
          <p:spPr bwMode="auto">
            <a:xfrm>
              <a:off x="2627784" y="2919309"/>
              <a:ext cx="4968552" cy="1222641"/>
            </a:xfrm>
            <a:prstGeom prst="wedgeRoundRectCallout">
              <a:avLst>
                <a:gd name="adj1" fmla="val -63930"/>
                <a:gd name="adj2" fmla="val 34391"/>
                <a:gd name="adj3" fmla="val 16667"/>
              </a:avLst>
            </a:prstGeom>
            <a:solidFill>
              <a:schemeClr val="bg1"/>
            </a:solidFill>
            <a:ln w="38100" cap="rnd" algn="ctr">
              <a:solidFill>
                <a:srgbClr val="FF0000"/>
              </a:solidFill>
              <a:round/>
              <a:headEnd/>
              <a:tailEnd type="arrow" w="med" len="med"/>
            </a:ln>
          </p:spPr>
          <p:txBody>
            <a:bodyPr wrap="none" rtlCol="0" anchor="ctr"/>
            <a:lstStyle/>
            <a:p>
              <a:pPr>
                <a:buNone/>
              </a:pPr>
              <a:r>
                <a:rPr lang="ja-JP" altLang="en-US" sz="2800" b="1" dirty="0">
                  <a:solidFill>
                    <a:srgbClr val="FF0000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「</a:t>
              </a:r>
              <a:r>
                <a:rPr lang="ja-JP" altLang="en-US" sz="2800" b="1" dirty="0" err="1">
                  <a:solidFill>
                    <a:srgbClr val="FF0000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がっぺ</a:t>
              </a:r>
              <a:r>
                <a:rPr lang="ja-JP" altLang="en-US" sz="2800" b="1" dirty="0">
                  <a:solidFill>
                    <a:srgbClr val="FF0000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いじょう化そう」</a:t>
              </a:r>
              <a:r>
                <a:rPr lang="ja-JP" altLang="en-US" sz="2800" dirty="0">
                  <a:latin typeface="メイリオ" panose="020B0604030504040204" pitchFamily="50" charset="-128"/>
                  <a:ea typeface="メイリオ" panose="020B0604030504040204" pitchFamily="50" charset="-128"/>
                </a:rPr>
                <a:t>が</a:t>
              </a:r>
              <a:endParaRPr lang="en-US" altLang="ja-JP" sz="2800" dirty="0">
                <a:latin typeface="メイリオ" panose="020B0604030504040204" pitchFamily="50" charset="-128"/>
                <a:ea typeface="メイリオ" panose="020B0604030504040204" pitchFamily="50" charset="-128"/>
              </a:endParaRPr>
            </a:p>
            <a:p>
              <a:pPr>
                <a:buNone/>
              </a:pPr>
              <a:r>
                <a:rPr lang="ja-JP" altLang="en-US" sz="2800" dirty="0">
                  <a:latin typeface="メイリオ" panose="020B0604030504040204" pitchFamily="50" charset="-128"/>
                  <a:ea typeface="メイリオ" panose="020B0604030504040204" pitchFamily="50" charset="-128"/>
                </a:rPr>
                <a:t>　お家の庭にうまっています</a:t>
              </a:r>
            </a:p>
          </p:txBody>
        </p:sp>
        <p:sp>
          <p:nvSpPr>
            <p:cNvPr id="13" name="テキスト ボックス 12"/>
            <p:cNvSpPr txBox="1"/>
            <p:nvPr/>
          </p:nvSpPr>
          <p:spPr>
            <a:xfrm>
              <a:off x="2795381" y="3091952"/>
              <a:ext cx="184731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buNone/>
              </a:pPr>
              <a:endParaRPr kumimoji="1" lang="ja-JP" altLang="en-US" sz="2800" dirty="0">
                <a:latin typeface="メイリオ" panose="020B0604030504040204" pitchFamily="50" charset="-128"/>
                <a:ea typeface="メイリオ" panose="020B0604030504040204" pitchFamily="50" charset="-128"/>
              </a:endParaRPr>
            </a:p>
          </p:txBody>
        </p:sp>
        <p:pic>
          <p:nvPicPr>
            <p:cNvPr id="14" name="Picture 2" descr="浄化槽 - Wikipedia"/>
            <p:cNvPicPr>
              <a:picLocks noChangeAspect="1" noChangeArrowheads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27785" y="4330946"/>
              <a:ext cx="2230036" cy="173942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50304718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9" name="AutoShape 3"/>
          <p:cNvSpPr>
            <a:spLocks noChangeArrowheads="1"/>
          </p:cNvSpPr>
          <p:nvPr/>
        </p:nvSpPr>
        <p:spPr bwMode="auto">
          <a:xfrm>
            <a:off x="190920" y="226645"/>
            <a:ext cx="6469312" cy="720725"/>
          </a:xfrm>
          <a:prstGeom prst="roundRect">
            <a:avLst>
              <a:gd name="adj" fmla="val 16667"/>
            </a:avLst>
          </a:prstGeom>
          <a:solidFill>
            <a:srgbClr val="0000FF"/>
          </a:solidFill>
          <a:ln w="76200" cmpd="tri">
            <a:solidFill>
              <a:srgbClr val="FF9900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ja-JP" altLang="en-US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もしも下水道がなかったら・・・</a:t>
            </a:r>
          </a:p>
        </p:txBody>
      </p:sp>
      <p:pic>
        <p:nvPicPr>
          <p:cNvPr id="19" name="図 18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10095" y="1249766"/>
            <a:ext cx="2270751" cy="2270751"/>
          </a:xfrm>
          <a:prstGeom prst="rect">
            <a:avLst/>
          </a:prstGeom>
        </p:spPr>
      </p:pic>
      <p:sp>
        <p:nvSpPr>
          <p:cNvPr id="3" name="AutoShape 12" descr="水質汚染】の画像素材(40106296) | イラスト素材ならイメージナビ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ja-JP" altLang="en-US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pic>
        <p:nvPicPr>
          <p:cNvPr id="1038" name="Picture 14" descr="水質汚染】の画像素材(40106296) | イラスト素材ならイメージナビ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19105" y="760968"/>
            <a:ext cx="2520511" cy="27697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図 3">
            <a:extLst>
              <a:ext uri="{FF2B5EF4-FFF2-40B4-BE49-F238E27FC236}">
                <a16:creationId xmlns:a16="http://schemas.microsoft.com/office/drawing/2014/main" id="{1F637E9C-3FA9-F380-C72A-12828932D2F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4384" y="1197511"/>
            <a:ext cx="3611880" cy="5417820"/>
          </a:xfrm>
          <a:prstGeom prst="rect">
            <a:avLst/>
          </a:prstGeom>
        </p:spPr>
      </p:pic>
      <p:pic>
        <p:nvPicPr>
          <p:cNvPr id="5" name="図 4">
            <a:extLst>
              <a:ext uri="{FF2B5EF4-FFF2-40B4-BE49-F238E27FC236}">
                <a16:creationId xmlns:a16="http://schemas.microsoft.com/office/drawing/2014/main" id="{9B7DBC77-A630-FE2B-48DD-EA1D516D716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427984" y="3583355"/>
            <a:ext cx="4061460" cy="304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7927377"/>
      </p:ext>
    </p:extLst>
  </p:cSld>
  <p:clrMapOvr>
    <a:masterClrMapping/>
  </p:clrMapOvr>
  <p:transition/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グループ化 12"/>
          <p:cNvGrpSpPr/>
          <p:nvPr/>
        </p:nvGrpSpPr>
        <p:grpSpPr>
          <a:xfrm>
            <a:off x="7645174" y="3958456"/>
            <a:ext cx="1368153" cy="2782912"/>
            <a:chOff x="7431338" y="4146692"/>
            <a:chExt cx="1368153" cy="2782912"/>
          </a:xfrm>
        </p:grpSpPr>
        <p:pic>
          <p:nvPicPr>
            <p:cNvPr id="4" name="図 3"/>
            <p:cNvPicPr>
              <a:picLocks noChangeAspect="1"/>
            </p:cNvPicPr>
            <p:nvPr/>
          </p:nvPicPr>
          <p:blipFill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18519" r="16975"/>
            <a:stretch/>
          </p:blipFill>
          <p:spPr>
            <a:xfrm>
              <a:off x="7431339" y="5667120"/>
              <a:ext cx="1368152" cy="1262484"/>
            </a:xfrm>
            <a:prstGeom prst="rect">
              <a:avLst/>
            </a:prstGeom>
          </p:spPr>
        </p:pic>
        <p:pic>
          <p:nvPicPr>
            <p:cNvPr id="2" name="図 1"/>
            <p:cNvPicPr>
              <a:picLocks noChangeAspect="1"/>
            </p:cNvPicPr>
            <p:nvPr/>
          </p:nvPicPr>
          <p:blipFill rotWithShape="1"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18286" r="16732"/>
            <a:stretch/>
          </p:blipFill>
          <p:spPr>
            <a:xfrm>
              <a:off x="7431338" y="4146692"/>
              <a:ext cx="1368153" cy="1253240"/>
            </a:xfrm>
            <a:prstGeom prst="rect">
              <a:avLst/>
            </a:prstGeom>
          </p:spPr>
        </p:pic>
      </p:grpSp>
      <p:sp>
        <p:nvSpPr>
          <p:cNvPr id="116739" name="AutoShape 3"/>
          <p:cNvSpPr>
            <a:spLocks noChangeArrowheads="1"/>
          </p:cNvSpPr>
          <p:nvPr/>
        </p:nvSpPr>
        <p:spPr bwMode="auto">
          <a:xfrm>
            <a:off x="539750" y="387350"/>
            <a:ext cx="3024138" cy="720725"/>
          </a:xfrm>
          <a:prstGeom prst="roundRect">
            <a:avLst>
              <a:gd name="adj" fmla="val 16667"/>
            </a:avLst>
          </a:prstGeom>
          <a:solidFill>
            <a:srgbClr val="0000FF"/>
          </a:solidFill>
          <a:ln w="76200" cmpd="tri">
            <a:solidFill>
              <a:srgbClr val="FF9900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ja-JP" altLang="en-US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世界では・・・</a:t>
            </a:r>
          </a:p>
        </p:txBody>
      </p:sp>
      <p:sp>
        <p:nvSpPr>
          <p:cNvPr id="7" name="Text Box 2"/>
          <p:cNvSpPr txBox="1">
            <a:spLocks noChangeArrowheads="1"/>
          </p:cNvSpPr>
          <p:nvPr/>
        </p:nvSpPr>
        <p:spPr bwMode="auto">
          <a:xfrm>
            <a:off x="287254" y="1406448"/>
            <a:ext cx="818685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None/>
            </a:pPr>
            <a:r>
              <a:rPr lang="ja-JP" altLang="en-US" sz="24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○安全できれいな飲み水を使えない人が</a:t>
            </a:r>
            <a:r>
              <a:rPr lang="ja-JP" altLang="en-US" sz="24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約２０億人</a:t>
            </a:r>
            <a:r>
              <a:rPr lang="ja-JP" altLang="en-US" sz="24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います</a:t>
            </a:r>
          </a:p>
        </p:txBody>
      </p:sp>
      <p:sp>
        <p:nvSpPr>
          <p:cNvPr id="12" name="Text Box 2"/>
          <p:cNvSpPr txBox="1">
            <a:spLocks noChangeArrowheads="1"/>
          </p:cNvSpPr>
          <p:nvPr/>
        </p:nvSpPr>
        <p:spPr bwMode="auto">
          <a:xfrm>
            <a:off x="287254" y="2090213"/>
            <a:ext cx="818685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ja-JP" altLang="en-US" sz="24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○安全できれいなトイレを使えない人が</a:t>
            </a:r>
            <a:r>
              <a:rPr lang="ja-JP" altLang="en-US" sz="24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約３６億人</a:t>
            </a:r>
            <a:r>
              <a:rPr lang="ja-JP" altLang="en-US" sz="24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います</a:t>
            </a:r>
          </a:p>
        </p:txBody>
      </p:sp>
      <p:sp>
        <p:nvSpPr>
          <p:cNvPr id="11" name="Text Box 2"/>
          <p:cNvSpPr txBox="1">
            <a:spLocks noChangeArrowheads="1"/>
          </p:cNvSpPr>
          <p:nvPr/>
        </p:nvSpPr>
        <p:spPr bwMode="auto">
          <a:xfrm>
            <a:off x="287254" y="2773978"/>
            <a:ext cx="880241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ja-JP" altLang="en-US" sz="24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○「よごれた水」や「きたないかんきょう」が原因で</a:t>
            </a:r>
            <a:endParaRPr lang="en-US" altLang="ja-JP" sz="2400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ja-JP" altLang="en-US" sz="24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　　　　　　　年間約２５万人の子どもが命を落としています</a:t>
            </a:r>
            <a:endParaRPr lang="ja-JP" altLang="en-US" sz="2400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9CAA5DEC-BBAF-79F7-644F-E8F3BECCC6D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43658" y="3958456"/>
            <a:ext cx="3467100" cy="2659380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78AEE013-43E4-DD7C-DAE7-6952C93739D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837736" y="3954826"/>
            <a:ext cx="3680460" cy="26593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0983223"/>
      </p:ext>
    </p:extLst>
  </p:cSld>
  <p:clrMapOvr>
    <a:masterClrMapping/>
  </p:clrMapOvr>
  <p:transition/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9" name="AutoShape 3"/>
          <p:cNvSpPr>
            <a:spLocks noChangeArrowheads="1"/>
          </p:cNvSpPr>
          <p:nvPr/>
        </p:nvSpPr>
        <p:spPr bwMode="auto">
          <a:xfrm>
            <a:off x="539750" y="387350"/>
            <a:ext cx="2736850" cy="720725"/>
          </a:xfrm>
          <a:prstGeom prst="roundRect">
            <a:avLst>
              <a:gd name="adj" fmla="val 16667"/>
            </a:avLst>
          </a:prstGeom>
          <a:solidFill>
            <a:srgbClr val="0000FF"/>
          </a:solidFill>
          <a:ln w="76200" cmpd="tri">
            <a:solidFill>
              <a:srgbClr val="FF9900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ja-JP" altLang="en-US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まとめ</a:t>
            </a:r>
          </a:p>
        </p:txBody>
      </p:sp>
      <p:pic>
        <p:nvPicPr>
          <p:cNvPr id="116740" name="Picture 7" descr="type00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732240" y="518190"/>
            <a:ext cx="1991767" cy="2088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 Box 2"/>
          <p:cNvSpPr txBox="1">
            <a:spLocks noChangeArrowheads="1"/>
          </p:cNvSpPr>
          <p:nvPr/>
        </p:nvSpPr>
        <p:spPr bwMode="auto">
          <a:xfrm>
            <a:off x="179512" y="1524964"/>
            <a:ext cx="8443337" cy="52629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None/>
            </a:pPr>
            <a:r>
              <a:rPr lang="ja-JP" altLang="en-US" sz="28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○かぎられた</a:t>
            </a:r>
            <a:r>
              <a:rPr lang="ja-JP" altLang="en-US" sz="28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水を大切に使いましょう</a:t>
            </a:r>
            <a:endParaRPr lang="en-US" altLang="ja-JP" sz="2800" b="1" dirty="0">
              <a:solidFill>
                <a:srgbClr val="FF000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eaLnBrk="1" hangingPunct="1">
              <a:spcBef>
                <a:spcPct val="0"/>
              </a:spcBef>
              <a:buNone/>
            </a:pPr>
            <a:endParaRPr lang="en-US" altLang="ja-JP" sz="2800" b="1" dirty="0">
              <a:solidFill>
                <a:srgbClr val="FF000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ja-JP" altLang="en-US" sz="28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○下水道を正しく使いましょう</a:t>
            </a:r>
            <a:endParaRPr lang="en-US" altLang="ja-JP" sz="28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ja-JP" altLang="en-US" sz="28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　　　→</a:t>
            </a:r>
            <a:r>
              <a:rPr lang="ja-JP" altLang="en-US" sz="28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つまるものを流してはいけない！</a:t>
            </a:r>
            <a:endParaRPr lang="en-US" altLang="ja-JP" sz="2800" b="1" dirty="0">
              <a:solidFill>
                <a:srgbClr val="FF000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ja-JP" sz="2800" b="1" dirty="0">
              <a:solidFill>
                <a:srgbClr val="FF000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ja-JP" altLang="en-US" sz="28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○下水</a:t>
            </a:r>
            <a:r>
              <a:rPr lang="ja-JP" altLang="en-US" sz="2800" dirty="0" err="1">
                <a:latin typeface="メイリオ" panose="020B0604030504040204" pitchFamily="50" charset="-128"/>
                <a:ea typeface="メイリオ" panose="020B0604030504040204" pitchFamily="50" charset="-128"/>
              </a:rPr>
              <a:t>しょ</a:t>
            </a:r>
            <a:r>
              <a:rPr lang="ja-JP" altLang="en-US" sz="28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理場では、</a:t>
            </a:r>
            <a:r>
              <a:rPr lang="ja-JP" altLang="en-US" sz="28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び生物の力</a:t>
            </a:r>
            <a:r>
              <a:rPr lang="ja-JP" altLang="en-US" sz="28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で</a:t>
            </a:r>
            <a:endParaRPr lang="en-US" altLang="ja-JP" sz="28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ja-JP" altLang="en-US" sz="28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　水をきれいにしている</a:t>
            </a:r>
            <a:endParaRPr lang="en-US" altLang="ja-JP" sz="28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ja-JP" sz="28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eaLnBrk="1" hangingPunct="1">
              <a:spcBef>
                <a:spcPct val="0"/>
              </a:spcBef>
              <a:buNone/>
            </a:pPr>
            <a:r>
              <a:rPr lang="ja-JP" altLang="en-US" sz="28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○下水道がなければ、</a:t>
            </a:r>
            <a:r>
              <a:rPr lang="ja-JP" altLang="en-US" sz="28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川や湖、海がよごれてしまう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ja-JP" altLang="en-US" sz="28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ja-JP" altLang="en-US" sz="2800" b="1" dirty="0">
              <a:solidFill>
                <a:srgbClr val="FF000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eaLnBrk="1" hangingPunct="1">
              <a:spcBef>
                <a:spcPct val="0"/>
              </a:spcBef>
              <a:buNone/>
            </a:pPr>
            <a:endParaRPr lang="en-US" altLang="ja-JP" sz="2800" b="1" dirty="0">
              <a:solidFill>
                <a:srgbClr val="FF000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11" name="Text Box 2"/>
          <p:cNvSpPr txBox="1">
            <a:spLocks noChangeArrowheads="1"/>
          </p:cNvSpPr>
          <p:nvPr/>
        </p:nvSpPr>
        <p:spPr bwMode="auto">
          <a:xfrm>
            <a:off x="1626569" y="5899658"/>
            <a:ext cx="7409927" cy="523220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ja-JP" altLang="en-US" sz="28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今日、学んだことを</a:t>
            </a:r>
            <a:r>
              <a:rPr lang="ja-JP" altLang="en-US" sz="28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家族にも話してみよう！</a:t>
            </a:r>
          </a:p>
        </p:txBody>
      </p:sp>
      <p:sp>
        <p:nvSpPr>
          <p:cNvPr id="2" name="右矢印 1"/>
          <p:cNvSpPr/>
          <p:nvPr/>
        </p:nvSpPr>
        <p:spPr bwMode="auto">
          <a:xfrm>
            <a:off x="683568" y="5770779"/>
            <a:ext cx="798424" cy="780977"/>
          </a:xfrm>
          <a:prstGeom prst="rightArrow">
            <a:avLst/>
          </a:prstGeom>
          <a:solidFill>
            <a:srgbClr val="FFFF00"/>
          </a:solidFill>
          <a:ln w="38100" cap="rnd" algn="ctr">
            <a:solidFill>
              <a:schemeClr val="tx1"/>
            </a:solidFill>
            <a:round/>
            <a:headEnd/>
            <a:tailEnd type="arrow" w="med" len="med"/>
          </a:ln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342900" marR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1" lang="ja-JP" altLang="en-US" sz="3200" b="0" i="0" u="none" strike="noStrike" cap="none" normalizeH="0" baseline="0">
              <a:ln>
                <a:noFill/>
              </a:ln>
              <a:effectLst/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12" name="角丸四角形 11"/>
          <p:cNvSpPr/>
          <p:nvPr/>
        </p:nvSpPr>
        <p:spPr bwMode="auto">
          <a:xfrm>
            <a:off x="1626569" y="5403587"/>
            <a:ext cx="1913599" cy="502792"/>
          </a:xfrm>
          <a:prstGeom prst="roundRect">
            <a:avLst/>
          </a:prstGeom>
          <a:solidFill>
            <a:srgbClr val="FF0000"/>
          </a:solidFill>
          <a:ln w="38100" cap="rnd" algn="ctr">
            <a:noFill/>
            <a:round/>
            <a:headEnd/>
            <a:tailEnd type="arrow" w="med" len="med"/>
          </a:ln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R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</a:pPr>
            <a:r>
              <a:rPr kumimoji="1" lang="ja-JP" altLang="en-US" sz="24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メイリオ" panose="020B0604030504040204" pitchFamily="50" charset="-128"/>
                <a:ea typeface="メイリオ" panose="020B0604030504040204" pitchFamily="50" charset="-128"/>
              </a:rPr>
              <a:t>今日の宿題！</a:t>
            </a:r>
          </a:p>
        </p:txBody>
      </p:sp>
    </p:spTree>
    <p:extLst>
      <p:ext uri="{BB962C8B-B14F-4D97-AF65-F5344CB8AC3E}">
        <p14:creationId xmlns:p14="http://schemas.microsoft.com/office/powerpoint/2010/main" val="2153147796"/>
      </p:ext>
    </p:extLst>
  </p:cSld>
  <p:clrMapOvr>
    <a:masterClrMapping/>
  </p:clrMapOvr>
  <p:transition/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Text Box 2"/>
          <p:cNvSpPr txBox="1">
            <a:spLocks noChangeArrowheads="1"/>
          </p:cNvSpPr>
          <p:nvPr/>
        </p:nvSpPr>
        <p:spPr bwMode="auto">
          <a:xfrm>
            <a:off x="612775" y="-26988"/>
            <a:ext cx="8135938" cy="6186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ja-JP" sz="3600">
              <a:solidFill>
                <a:srgbClr val="0000FF"/>
              </a:solidFill>
              <a:ea typeface="HG創英角ﾎﾟｯﾌﾟ体" panose="040B0A09000000000000" pitchFamily="49" charset="-128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ja-JP" altLang="en-US" sz="3600">
                <a:solidFill>
                  <a:srgbClr val="0000FF"/>
                </a:solidFill>
                <a:ea typeface="HG創英角ﾎﾟｯﾌﾟ体" panose="040B0A09000000000000" pitchFamily="49" charset="-128"/>
              </a:rPr>
              <a:t>ありがとうございました。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ja-JP" altLang="en-US" sz="3600">
              <a:solidFill>
                <a:srgbClr val="0000FF"/>
              </a:solidFill>
              <a:ea typeface="HG創英角ﾎﾟｯﾌﾟ体" panose="040B0A09000000000000" pitchFamily="49" charset="-128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ja-JP" altLang="en-US" sz="3600">
              <a:solidFill>
                <a:srgbClr val="0000FF"/>
              </a:solidFill>
              <a:ea typeface="HG創英角ﾎﾟｯﾌﾟ体" panose="040B0A09000000000000" pitchFamily="49" charset="-128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ja-JP" altLang="en-US" sz="3600">
              <a:solidFill>
                <a:srgbClr val="0000FF"/>
              </a:solidFill>
              <a:ea typeface="HG創英角ﾎﾟｯﾌﾟ体" panose="040B0A09000000000000" pitchFamily="49" charset="-128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ja-JP" altLang="en-US" sz="3600">
              <a:solidFill>
                <a:srgbClr val="0000FF"/>
              </a:solidFill>
              <a:ea typeface="HG創英角ﾎﾟｯﾌﾟ体" panose="040B0A09000000000000" pitchFamily="49" charset="-128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ja-JP" altLang="en-US" sz="3600">
              <a:solidFill>
                <a:srgbClr val="0000FF"/>
              </a:solidFill>
              <a:ea typeface="HG創英角ﾎﾟｯﾌﾟ体" panose="040B0A09000000000000" pitchFamily="49" charset="-128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ja-JP" sz="3600">
              <a:solidFill>
                <a:srgbClr val="0000FF"/>
              </a:solidFill>
              <a:ea typeface="HG創英角ﾎﾟｯﾌﾟ体" panose="040B0A09000000000000" pitchFamily="49" charset="-128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ja-JP" sz="3600">
              <a:solidFill>
                <a:srgbClr val="0000FF"/>
              </a:solidFill>
              <a:ea typeface="HG創英角ﾎﾟｯﾌﾟ体" panose="040B0A09000000000000" pitchFamily="49" charset="-128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ja-JP" altLang="en-US" sz="3600">
              <a:solidFill>
                <a:srgbClr val="0000FF"/>
              </a:solidFill>
              <a:ea typeface="HG創英角ﾎﾟｯﾌﾟ体" panose="040B0A09000000000000" pitchFamily="49" charset="-128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ja-JP" sz="1800">
              <a:solidFill>
                <a:srgbClr val="0000FF"/>
              </a:solidFill>
              <a:ea typeface="HG創英角ﾎﾟｯﾌﾟ体" panose="040B0A09000000000000" pitchFamily="49" charset="-128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ja-JP" sz="1800">
              <a:solidFill>
                <a:srgbClr val="0000FF"/>
              </a:solidFill>
              <a:ea typeface="HG創英角ﾎﾟｯﾌﾟ体" panose="040B0A09000000000000" pitchFamily="49" charset="-128"/>
            </a:endParaRPr>
          </a:p>
        </p:txBody>
      </p:sp>
      <p:sp>
        <p:nvSpPr>
          <p:cNvPr id="118787" name="テキスト ボックス 1"/>
          <p:cNvSpPr txBox="1">
            <a:spLocks noChangeArrowheads="1"/>
          </p:cNvSpPr>
          <p:nvPr/>
        </p:nvSpPr>
        <p:spPr bwMode="auto">
          <a:xfrm>
            <a:off x="2862262" y="5903912"/>
            <a:ext cx="341947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algn="ctr" eaLnBrk="1" hangingPunct="1">
              <a:buFontTx/>
              <a:buNone/>
            </a:pPr>
            <a:r>
              <a:rPr lang="ja-JP" altLang="en-US" sz="1800" dirty="0"/>
              <a:t>いばらき水の天使</a:t>
            </a:r>
          </a:p>
        </p:txBody>
      </p:sp>
      <p:sp>
        <p:nvSpPr>
          <p:cNvPr id="118788" name="Text Box 3"/>
          <p:cNvSpPr txBox="1">
            <a:spLocks noChangeArrowheads="1"/>
          </p:cNvSpPr>
          <p:nvPr/>
        </p:nvSpPr>
        <p:spPr bwMode="auto">
          <a:xfrm>
            <a:off x="6732588" y="5910371"/>
            <a:ext cx="2411412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ja-JP" altLang="en-US" sz="2400" b="1" dirty="0">
                <a:latin typeface="ＭＳ Ｐゴシック" panose="020B0600070205080204" pitchFamily="50" charset="-128"/>
              </a:rPr>
              <a:t>茨城県土木部</a:t>
            </a:r>
            <a:endParaRPr lang="en-US" altLang="ja-JP" sz="2400" b="1" dirty="0">
              <a:latin typeface="ＭＳ Ｐゴシック" panose="020B0600070205080204" pitchFamily="50" charset="-128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ja-JP" altLang="en-US" sz="2400" b="1" dirty="0">
                <a:latin typeface="ＭＳ Ｐゴシック" panose="020B0600070205080204" pitchFamily="50" charset="-128"/>
              </a:rPr>
              <a:t>都市局下水道課</a:t>
            </a:r>
          </a:p>
        </p:txBody>
      </p:sp>
      <p:pic>
        <p:nvPicPr>
          <p:cNvPr id="118789" name="Picture 5" descr="brnd_log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256338" y="5910371"/>
            <a:ext cx="476250" cy="46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8790" name="テキスト ボックス 1"/>
          <p:cNvSpPr txBox="1">
            <a:spLocks noChangeArrowheads="1"/>
          </p:cNvSpPr>
          <p:nvPr/>
        </p:nvSpPr>
        <p:spPr bwMode="auto">
          <a:xfrm>
            <a:off x="4692650" y="5589240"/>
            <a:ext cx="1281113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algn="ctr" eaLnBrk="1" hangingPunct="1">
              <a:buFontTx/>
              <a:buNone/>
            </a:pPr>
            <a:r>
              <a:rPr lang="ja-JP" altLang="en-US" sz="1200" dirty="0">
                <a:solidFill>
                  <a:srgbClr val="00B0F0"/>
                </a:solidFill>
              </a:rPr>
              <a:t>鈴木　はなさん</a:t>
            </a:r>
          </a:p>
        </p:txBody>
      </p:sp>
      <p:sp>
        <p:nvSpPr>
          <p:cNvPr id="118791" name="テキスト ボックス 7"/>
          <p:cNvSpPr txBox="1">
            <a:spLocks noChangeArrowheads="1"/>
          </p:cNvSpPr>
          <p:nvPr/>
        </p:nvSpPr>
        <p:spPr bwMode="auto">
          <a:xfrm>
            <a:off x="3276600" y="5589240"/>
            <a:ext cx="1279525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algn="ctr" eaLnBrk="1" hangingPunct="1">
              <a:buFontTx/>
              <a:buNone/>
            </a:pPr>
            <a:r>
              <a:rPr lang="ja-JP" altLang="en-US" sz="1200" dirty="0">
                <a:solidFill>
                  <a:srgbClr val="00B0F0"/>
                </a:solidFill>
              </a:rPr>
              <a:t>根本　彩耶さん</a:t>
            </a:r>
          </a:p>
        </p:txBody>
      </p:sp>
      <p:pic>
        <p:nvPicPr>
          <p:cNvPr id="9" name="図 8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12000" y="1389000"/>
            <a:ext cx="6120000" cy="40800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>
            <a:extLst>
              <a:ext uri="{FF2B5EF4-FFF2-40B4-BE49-F238E27FC236}">
                <a16:creationId xmlns:a16="http://schemas.microsoft.com/office/drawing/2014/main" id="{2FA9D73E-9960-AD88-BD8B-5C3585324267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47878" y="2170862"/>
            <a:ext cx="2537460" cy="2179320"/>
          </a:xfrm>
          <a:prstGeom prst="rect">
            <a:avLst/>
          </a:prstGeom>
        </p:spPr>
      </p:pic>
      <p:sp>
        <p:nvSpPr>
          <p:cNvPr id="16387" name="Rectangle 20"/>
          <p:cNvSpPr>
            <a:spLocks noChangeArrowheads="1"/>
          </p:cNvSpPr>
          <p:nvPr/>
        </p:nvSpPr>
        <p:spPr bwMode="auto">
          <a:xfrm>
            <a:off x="1835150" y="620713"/>
            <a:ext cx="6955750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4127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buFontTx/>
              <a:buNone/>
            </a:pPr>
            <a:r>
              <a:rPr lang="ja-JP" altLang="en-US" sz="4400">
                <a:solidFill>
                  <a:srgbClr val="0000FF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つかえる水</a:t>
            </a:r>
            <a:r>
              <a:rPr lang="ja-JP" altLang="en-US" sz="4400">
                <a:solidFill>
                  <a:schemeClr val="tx2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はどのくらい？</a:t>
            </a:r>
          </a:p>
        </p:txBody>
      </p:sp>
      <p:sp>
        <p:nvSpPr>
          <p:cNvPr id="10" name="右矢印 2"/>
          <p:cNvSpPr>
            <a:spLocks noChangeArrowheads="1"/>
          </p:cNvSpPr>
          <p:nvPr/>
        </p:nvSpPr>
        <p:spPr bwMode="auto">
          <a:xfrm>
            <a:off x="2051050" y="1463675"/>
            <a:ext cx="1368425" cy="669925"/>
          </a:xfrm>
          <a:prstGeom prst="rightArrow">
            <a:avLst>
              <a:gd name="adj1" fmla="val 50000"/>
              <a:gd name="adj2" fmla="val 43889"/>
            </a:avLst>
          </a:prstGeom>
          <a:solidFill>
            <a:schemeClr val="bg1"/>
          </a:solidFill>
          <a:ln w="38100" cap="rnd" algn="ctr">
            <a:solidFill>
              <a:schemeClr val="tx1"/>
            </a:solidFill>
            <a:round/>
            <a:headEnd/>
            <a:tailEnd type="arrow" w="med" len="med"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algn="ctr" eaLnBrk="1" hangingPunct="1">
              <a:buFontTx/>
              <a:buNone/>
            </a:pPr>
            <a:endParaRPr lang="ja-JP" altLang="en-US" sz="2800" b="1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11" name="Rectangle 20"/>
          <p:cNvSpPr>
            <a:spLocks noChangeArrowheads="1"/>
          </p:cNvSpPr>
          <p:nvPr/>
        </p:nvSpPr>
        <p:spPr bwMode="auto">
          <a:xfrm>
            <a:off x="3702050" y="1409700"/>
            <a:ext cx="3005951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4127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buFontTx/>
              <a:buNone/>
            </a:pPr>
            <a:r>
              <a:rPr lang="ja-JP" altLang="en-US" sz="4400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ほんの少し</a:t>
            </a:r>
          </a:p>
        </p:txBody>
      </p:sp>
      <p:sp>
        <p:nvSpPr>
          <p:cNvPr id="12" name="Rectangle 20"/>
          <p:cNvSpPr>
            <a:spLocks noChangeArrowheads="1"/>
          </p:cNvSpPr>
          <p:nvPr/>
        </p:nvSpPr>
        <p:spPr bwMode="auto">
          <a:xfrm>
            <a:off x="467144" y="4510194"/>
            <a:ext cx="8186737" cy="1985159"/>
          </a:xfrm>
          <a:prstGeom prst="rect">
            <a:avLst/>
          </a:prstGeom>
          <a:solidFill>
            <a:srgbClr val="FFFF99"/>
          </a:solidFill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>
            <a:lvl1pPr marL="342900" indent="-342900" algn="l" eaLnBrk="0" hangingPunct="0">
              <a:defRPr kumimoji="1" sz="32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1pPr>
            <a:lvl2pPr marL="742950" indent="-285750" algn="l" eaLnBrk="0" hangingPunct="0">
              <a:buChar char="–"/>
              <a:defRPr kumimoji="1" sz="28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2pPr>
            <a:lvl3pPr marL="1143000" indent="-228600" algn="l" eaLnBrk="0" hangingPunct="0">
              <a:defRPr kumimoji="1" sz="24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3pPr>
            <a:lvl4pPr marL="1600200" indent="-228600" algn="l" eaLnBrk="0" hangingPunct="0">
              <a:buChar char="–"/>
              <a:defRPr kumimoji="1"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4pPr>
            <a:lvl5pPr marL="2057400" indent="-228600" algn="l" eaLnBrk="0" hangingPunct="0"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9pPr>
          </a:lstStyle>
          <a:p>
            <a:pPr algn="ctr" eaLnBrk="1" hangingPunct="1">
              <a:lnSpc>
                <a:spcPct val="150000"/>
              </a:lnSpc>
              <a:spcBef>
                <a:spcPct val="20000"/>
              </a:spcBef>
              <a:defRPr/>
            </a:pPr>
            <a:r>
              <a:rPr lang="ja-JP" altLang="en-US" sz="4000" dirty="0">
                <a:solidFill>
                  <a:schemeClr val="tx2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かぎられた水を</a:t>
            </a:r>
            <a:endParaRPr lang="en-US" altLang="ja-JP" sz="4000" dirty="0">
              <a:solidFill>
                <a:schemeClr val="tx2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algn="ctr" eaLnBrk="1" hangingPunct="1">
              <a:lnSpc>
                <a:spcPct val="150000"/>
              </a:lnSpc>
              <a:spcBef>
                <a:spcPct val="20000"/>
              </a:spcBef>
              <a:defRPr/>
            </a:pPr>
            <a:r>
              <a:rPr lang="ja-JP" altLang="en-US" sz="4000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大切につかいましょう</a:t>
            </a:r>
          </a:p>
        </p:txBody>
      </p:sp>
      <p:pic>
        <p:nvPicPr>
          <p:cNvPr id="2" name="図 1">
            <a:extLst>
              <a:ext uri="{FF2B5EF4-FFF2-40B4-BE49-F238E27FC236}">
                <a16:creationId xmlns:a16="http://schemas.microsoft.com/office/drawing/2014/main" id="{3C6FEB1B-8AC3-9851-E76A-552A0153A761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0602" y="92963"/>
            <a:ext cx="1066800" cy="1059180"/>
          </a:xfrm>
          <a:prstGeom prst="rect">
            <a:avLst/>
          </a:prstGeom>
        </p:spPr>
      </p:pic>
      <p:pic>
        <p:nvPicPr>
          <p:cNvPr id="4" name="図 3">
            <a:extLst>
              <a:ext uri="{FF2B5EF4-FFF2-40B4-BE49-F238E27FC236}">
                <a16:creationId xmlns:a16="http://schemas.microsoft.com/office/drawing/2014/main" id="{5146BE83-B565-263D-6592-B785EF21CE75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28700" y="2339153"/>
            <a:ext cx="2171700" cy="1775460"/>
          </a:xfrm>
          <a:prstGeom prst="rect">
            <a:avLst/>
          </a:prstGeom>
        </p:spPr>
      </p:pic>
      <p:sp>
        <p:nvSpPr>
          <p:cNvPr id="5" name="右矢印 2">
            <a:extLst>
              <a:ext uri="{FF2B5EF4-FFF2-40B4-BE49-F238E27FC236}">
                <a16:creationId xmlns:a16="http://schemas.microsoft.com/office/drawing/2014/main" id="{EFEF43B8-14D7-42D2-DDA9-697741A193F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72806" y="3009705"/>
            <a:ext cx="1368425" cy="669925"/>
          </a:xfrm>
          <a:prstGeom prst="rightArrow">
            <a:avLst>
              <a:gd name="adj1" fmla="val 50000"/>
              <a:gd name="adj2" fmla="val 43889"/>
            </a:avLst>
          </a:prstGeom>
          <a:solidFill>
            <a:schemeClr val="bg1"/>
          </a:solidFill>
          <a:ln w="38100" cap="rnd" algn="ctr">
            <a:solidFill>
              <a:schemeClr val="tx1"/>
            </a:solidFill>
            <a:round/>
            <a:headEnd/>
            <a:tailEnd type="arrow" w="med" len="med"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algn="ctr" eaLnBrk="1" hangingPunct="1">
              <a:buFontTx/>
              <a:buNone/>
            </a:pPr>
            <a:endParaRPr lang="ja-JP" altLang="en-US" sz="2800" b="1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88EE1D6-A223-8861-4049-8030B48D6FC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>
            <a:extLst>
              <a:ext uri="{FF2B5EF4-FFF2-40B4-BE49-F238E27FC236}">
                <a16:creationId xmlns:a16="http://schemas.microsoft.com/office/drawing/2014/main" id="{1EC185B0-015E-9405-C1BD-78D05EA3503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6682" y="1347789"/>
            <a:ext cx="8555797" cy="4226661"/>
          </a:xfrm>
          <a:prstGeom prst="rect">
            <a:avLst/>
          </a:prstGeom>
        </p:spPr>
      </p:pic>
      <p:sp>
        <p:nvSpPr>
          <p:cNvPr id="24578" name="Rectangle 20">
            <a:extLst>
              <a:ext uri="{FF2B5EF4-FFF2-40B4-BE49-F238E27FC236}">
                <a16:creationId xmlns:a16="http://schemas.microsoft.com/office/drawing/2014/main" id="{3D4F450D-94AD-154A-783B-05ACF5C4FAB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81138" y="395288"/>
            <a:ext cx="5109091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4127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buFontTx/>
              <a:buNone/>
            </a:pPr>
            <a:r>
              <a:rPr lang="ja-JP" altLang="en-US">
                <a:solidFill>
                  <a:schemeClr val="tx2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水はどこからやってくる？</a:t>
            </a:r>
          </a:p>
        </p:txBody>
      </p:sp>
      <p:pic>
        <p:nvPicPr>
          <p:cNvPr id="24579" name="Picture 32" descr="MCj04247800000[1]">
            <a:extLst>
              <a:ext uri="{FF2B5EF4-FFF2-40B4-BE49-F238E27FC236}">
                <a16:creationId xmlns:a16="http://schemas.microsoft.com/office/drawing/2014/main" id="{26A35F44-2AF8-C5E8-801F-2908462290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075" y="287338"/>
            <a:ext cx="1062038" cy="1060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D98B5DE0-1156-78ED-C494-A7245A4964EC}"/>
              </a:ext>
            </a:extLst>
          </p:cNvPr>
          <p:cNvSpPr txBox="1"/>
          <p:nvPr/>
        </p:nvSpPr>
        <p:spPr>
          <a:xfrm>
            <a:off x="3851920" y="1348046"/>
            <a:ext cx="20162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ja-JP" altLang="en-US" dirty="0"/>
              <a:t>じょうすいじょう</a:t>
            </a:r>
            <a:endParaRPr kumimoji="1" lang="ja-JP" altLang="en-US" dirty="0"/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D17F882E-3F71-1649-8053-ACCBC91A4C7D}"/>
              </a:ext>
            </a:extLst>
          </p:cNvPr>
          <p:cNvSpPr txBox="1"/>
          <p:nvPr/>
        </p:nvSpPr>
        <p:spPr>
          <a:xfrm>
            <a:off x="539551" y="5574450"/>
            <a:ext cx="8352927" cy="830997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kumimoji="1" lang="ja-JP" altLang="en-US" sz="2400" dirty="0">
                <a:solidFill>
                  <a:srgbClr val="FF0000"/>
                </a:solidFill>
              </a:rPr>
              <a:t>①川や湖から水をくみ上げる（取水）→②浄水場</a:t>
            </a:r>
            <a:endParaRPr lang="en-US" altLang="ja-JP" sz="2400" dirty="0">
              <a:solidFill>
                <a:srgbClr val="FF0000"/>
              </a:solidFill>
            </a:endParaRPr>
          </a:p>
          <a:p>
            <a:pPr>
              <a:buNone/>
            </a:pPr>
            <a:r>
              <a:rPr lang="ja-JP" altLang="en-US" sz="2400" dirty="0">
                <a:solidFill>
                  <a:srgbClr val="FF0000"/>
                </a:solidFill>
              </a:rPr>
              <a:t>→</a:t>
            </a:r>
            <a:r>
              <a:rPr kumimoji="1" lang="ja-JP" altLang="en-US" sz="2400" dirty="0">
                <a:solidFill>
                  <a:srgbClr val="FF0000"/>
                </a:solidFill>
              </a:rPr>
              <a:t>③配水池→④配水管を通って家庭や学校へ</a:t>
            </a:r>
          </a:p>
        </p:txBody>
      </p:sp>
    </p:spTree>
    <p:extLst>
      <p:ext uri="{BB962C8B-B14F-4D97-AF65-F5344CB8AC3E}">
        <p14:creationId xmlns:p14="http://schemas.microsoft.com/office/powerpoint/2010/main" val="134528912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0F822CA-1C57-EA67-84A1-F6A40EDE6FE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>
            <a:extLst>
              <a:ext uri="{FF2B5EF4-FFF2-40B4-BE49-F238E27FC236}">
                <a16:creationId xmlns:a16="http://schemas.microsoft.com/office/drawing/2014/main" id="{9FF9AE58-5D27-FE8B-83E8-13975FA8D7B5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7112" name="Oval 5">
            <a:extLst>
              <a:ext uri="{FF2B5EF4-FFF2-40B4-BE49-F238E27FC236}">
                <a16:creationId xmlns:a16="http://schemas.microsoft.com/office/drawing/2014/main" id="{F2366E45-D2F1-4D11-7048-913487A3CAE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20118" y="3429000"/>
            <a:ext cx="1936890" cy="1724025"/>
          </a:xfrm>
          <a:prstGeom prst="ellipse">
            <a:avLst/>
          </a:prstGeom>
          <a:noFill/>
          <a:ln w="63500" algn="ctr">
            <a:solidFill>
              <a:srgbClr val="FFFF00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/>
            <a:endParaRPr lang="ja-JP" altLang="en-US" sz="180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47108" name="AutoShape 25">
            <a:extLst>
              <a:ext uri="{FF2B5EF4-FFF2-40B4-BE49-F238E27FC236}">
                <a16:creationId xmlns:a16="http://schemas.microsoft.com/office/drawing/2014/main" id="{87C96FEF-88A3-5FCB-507A-98B784F216D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26855" y="4938197"/>
            <a:ext cx="2018329" cy="578882"/>
          </a:xfrm>
          <a:prstGeom prst="wedgeRoundRectCallout">
            <a:avLst>
              <a:gd name="adj1" fmla="val 43750"/>
              <a:gd name="adj2" fmla="val 90778"/>
              <a:gd name="adj3" fmla="val 16667"/>
            </a:avLst>
          </a:prstGeom>
          <a:solidFill>
            <a:schemeClr val="bg1"/>
          </a:solidFill>
          <a:ln w="34925" algn="ctr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algn="ctr" eaLnBrk="1" hangingPunct="1">
              <a:buFontTx/>
              <a:buNone/>
            </a:pPr>
            <a:r>
              <a:rPr lang="ja-JP" altLang="en-US" sz="280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よごれた水</a:t>
            </a:r>
          </a:p>
        </p:txBody>
      </p:sp>
      <p:grpSp>
        <p:nvGrpSpPr>
          <p:cNvPr id="12" name="グループ化 11">
            <a:extLst>
              <a:ext uri="{FF2B5EF4-FFF2-40B4-BE49-F238E27FC236}">
                <a16:creationId xmlns:a16="http://schemas.microsoft.com/office/drawing/2014/main" id="{B205BCDB-6E0D-DCBC-060A-39F1D1CE474C}"/>
              </a:ext>
            </a:extLst>
          </p:cNvPr>
          <p:cNvGrpSpPr/>
          <p:nvPr/>
        </p:nvGrpSpPr>
        <p:grpSpPr>
          <a:xfrm>
            <a:off x="2862896" y="5442839"/>
            <a:ext cx="2520950" cy="1125346"/>
            <a:chOff x="3312319" y="5517232"/>
            <a:chExt cx="2520950" cy="1125346"/>
          </a:xfrm>
        </p:grpSpPr>
        <p:sp>
          <p:nvSpPr>
            <p:cNvPr id="13" name="AutoShape 8">
              <a:extLst>
                <a:ext uri="{FF2B5EF4-FFF2-40B4-BE49-F238E27FC236}">
                  <a16:creationId xmlns:a16="http://schemas.microsoft.com/office/drawing/2014/main" id="{CB16D865-FF9C-98D9-7E2F-48993FC2416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12319" y="5517232"/>
              <a:ext cx="2520950" cy="1125346"/>
            </a:xfrm>
            <a:prstGeom prst="downArrow">
              <a:avLst>
                <a:gd name="adj1" fmla="val 37815"/>
                <a:gd name="adj2" fmla="val 52750"/>
              </a:avLst>
            </a:prstGeom>
            <a:solidFill>
              <a:srgbClr val="FF0000"/>
            </a:solidFill>
            <a:ln w="41275" algn="ctr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marL="342900" indent="-342900"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9pPr>
            </a:lstStyle>
            <a:p>
              <a:pPr algn="ctr" eaLnBrk="1" hangingPunct="1">
                <a:buFontTx/>
                <a:buNone/>
              </a:pPr>
              <a:r>
                <a:rPr lang="ja-JP" altLang="en-US" dirty="0">
                  <a:solidFill>
                    <a:schemeClr val="bg1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下水</a:t>
              </a:r>
            </a:p>
          </p:txBody>
        </p:sp>
        <p:sp>
          <p:nvSpPr>
            <p:cNvPr id="14" name="テキスト ボックス 13">
              <a:extLst>
                <a:ext uri="{FF2B5EF4-FFF2-40B4-BE49-F238E27FC236}">
                  <a16:creationId xmlns:a16="http://schemas.microsoft.com/office/drawing/2014/main" id="{54F099D3-6315-9E98-63B3-F6A83E548723}"/>
                </a:ext>
              </a:extLst>
            </p:cNvPr>
            <p:cNvSpPr txBox="1"/>
            <p:nvPr/>
          </p:nvSpPr>
          <p:spPr>
            <a:xfrm>
              <a:off x="4211960" y="5517232"/>
              <a:ext cx="845103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buNone/>
              </a:pPr>
              <a:r>
                <a:rPr lang="ja-JP" altLang="en-US" sz="1400" dirty="0">
                  <a:solidFill>
                    <a:schemeClr val="bg1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げ  すい</a:t>
              </a:r>
              <a:endParaRPr kumimoji="1" lang="ja-JP" altLang="en-US" sz="1400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</a:endParaRPr>
            </a:p>
          </p:txBody>
        </p:sp>
      </p:grpSp>
      <p:grpSp>
        <p:nvGrpSpPr>
          <p:cNvPr id="15" name="グループ化 14">
            <a:extLst>
              <a:ext uri="{FF2B5EF4-FFF2-40B4-BE49-F238E27FC236}">
                <a16:creationId xmlns:a16="http://schemas.microsoft.com/office/drawing/2014/main" id="{605681EA-1D3A-5CB7-1AA8-73EC8F2341D4}"/>
              </a:ext>
            </a:extLst>
          </p:cNvPr>
          <p:cNvGrpSpPr/>
          <p:nvPr/>
        </p:nvGrpSpPr>
        <p:grpSpPr>
          <a:xfrm>
            <a:off x="1691680" y="1669578"/>
            <a:ext cx="1943487" cy="1403350"/>
            <a:chOff x="1476631" y="2745730"/>
            <a:chExt cx="1943487" cy="1403350"/>
          </a:xfrm>
        </p:grpSpPr>
        <p:sp>
          <p:nvSpPr>
            <p:cNvPr id="16" name="AutoShape 6">
              <a:extLst>
                <a:ext uri="{FF2B5EF4-FFF2-40B4-BE49-F238E27FC236}">
                  <a16:creationId xmlns:a16="http://schemas.microsoft.com/office/drawing/2014/main" id="{FC725672-59D3-0EFA-2EDF-903E5DDBDBCB}"/>
                </a:ext>
              </a:extLst>
            </p:cNvPr>
            <p:cNvSpPr>
              <a:spLocks noChangeArrowheads="1"/>
            </p:cNvSpPr>
            <p:nvPr/>
          </p:nvSpPr>
          <p:spPr bwMode="auto">
            <a:xfrm flipH="1">
              <a:off x="1476631" y="2745730"/>
              <a:ext cx="1943487" cy="1403350"/>
            </a:xfrm>
            <a:prstGeom prst="leftArrow">
              <a:avLst>
                <a:gd name="adj1" fmla="val 50000"/>
                <a:gd name="adj2" fmla="val 53359"/>
              </a:avLst>
            </a:prstGeom>
            <a:solidFill>
              <a:srgbClr val="0066FF"/>
            </a:solidFill>
            <a:ln w="41275" algn="ctr">
              <a:solidFill>
                <a:srgbClr val="0066FF"/>
              </a:solidFill>
              <a:miter lim="800000"/>
              <a:headEnd/>
              <a:tailEnd/>
            </a:ln>
          </p:spPr>
          <p:txBody>
            <a:bodyPr wrap="none" anchor="b" anchorCtr="0"/>
            <a:lstStyle>
              <a:lvl1pPr marL="342900" indent="-342900"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9pPr>
            </a:lstStyle>
            <a:p>
              <a:pPr algn="ctr" eaLnBrk="1" hangingPunct="1">
                <a:buFontTx/>
                <a:buNone/>
              </a:pPr>
              <a:r>
                <a:rPr lang="ja-JP" altLang="en-US" b="1" dirty="0">
                  <a:solidFill>
                    <a:schemeClr val="bg1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上水</a:t>
              </a:r>
            </a:p>
          </p:txBody>
        </p:sp>
        <p:sp>
          <p:nvSpPr>
            <p:cNvPr id="17" name="テキスト ボックス 16">
              <a:extLst>
                <a:ext uri="{FF2B5EF4-FFF2-40B4-BE49-F238E27FC236}">
                  <a16:creationId xmlns:a16="http://schemas.microsoft.com/office/drawing/2014/main" id="{E9BACB89-D2C6-37ED-C09A-9804A6B842D5}"/>
                </a:ext>
              </a:extLst>
            </p:cNvPr>
            <p:cNvSpPr txBox="1"/>
            <p:nvPr/>
          </p:nvSpPr>
          <p:spPr>
            <a:xfrm>
              <a:off x="1691680" y="3068960"/>
              <a:ext cx="108234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buNone/>
              </a:pPr>
              <a:r>
                <a:rPr lang="ja-JP" altLang="en-US" sz="1400" dirty="0">
                  <a:solidFill>
                    <a:schemeClr val="bg1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じょうすい</a:t>
              </a:r>
              <a:endParaRPr kumimoji="1" lang="ja-JP" altLang="en-US" sz="1400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</a:endParaRPr>
            </a:p>
          </p:txBody>
        </p:sp>
      </p:grpSp>
      <p:sp>
        <p:nvSpPr>
          <p:cNvPr id="47107" name="Text Box 9">
            <a:extLst>
              <a:ext uri="{FF2B5EF4-FFF2-40B4-BE49-F238E27FC236}">
                <a16:creationId xmlns:a16="http://schemas.microsoft.com/office/drawing/2014/main" id="{B97C59A8-FED1-472A-6E47-CD48D378EBF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08774" y="5517080"/>
            <a:ext cx="3548170" cy="904863"/>
          </a:xfrm>
          <a:prstGeom prst="rect">
            <a:avLst/>
          </a:prstGeom>
          <a:solidFill>
            <a:schemeClr val="bg1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algn="ctr" eaLnBrk="1" hangingPunct="1">
              <a:buFontTx/>
              <a:buNone/>
            </a:pPr>
            <a:r>
              <a:rPr lang="ja-JP" altLang="en-US" sz="24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よごれた水（下水）</a:t>
            </a:r>
            <a:r>
              <a:rPr lang="ja-JP" altLang="en-US" sz="24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は</a:t>
            </a:r>
            <a:endParaRPr lang="en-US" altLang="ja-JP" sz="2400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algn="ctr" eaLnBrk="1" hangingPunct="1">
              <a:buFontTx/>
              <a:buNone/>
            </a:pPr>
            <a:r>
              <a:rPr lang="ja-JP" altLang="en-US" sz="24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どうするのかな？</a:t>
            </a:r>
            <a:endParaRPr lang="ja-JP" altLang="en-US" sz="2800" b="1" dirty="0">
              <a:solidFill>
                <a:schemeClr val="bg1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11526287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6" name="Text Box 8"/>
          <p:cNvSpPr txBox="1">
            <a:spLocks noChangeArrowheads="1"/>
          </p:cNvSpPr>
          <p:nvPr/>
        </p:nvSpPr>
        <p:spPr bwMode="auto">
          <a:xfrm>
            <a:off x="404813" y="3205163"/>
            <a:ext cx="5329237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2800" b="1" dirty="0">
                <a:solidFill>
                  <a:srgbClr val="008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①</a:t>
            </a:r>
            <a:r>
              <a:rPr lang="ja-JP" altLang="en-US" sz="2800" b="1" dirty="0">
                <a:solidFill>
                  <a:srgbClr val="008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よごれたまま近くの川に流す</a:t>
            </a:r>
            <a:endParaRPr lang="ja-JP" altLang="en-US" sz="1800" b="1" dirty="0">
              <a:solidFill>
                <a:srgbClr val="00800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13" name="Text Box 8"/>
          <p:cNvSpPr txBox="1">
            <a:spLocks noChangeArrowheads="1"/>
          </p:cNvSpPr>
          <p:nvPr/>
        </p:nvSpPr>
        <p:spPr bwMode="auto">
          <a:xfrm>
            <a:off x="404813" y="3860949"/>
            <a:ext cx="5329237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ja-JP" altLang="en-US" sz="2800" b="1" dirty="0">
                <a:solidFill>
                  <a:srgbClr val="0000FF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②集めてきれいにする</a:t>
            </a:r>
            <a:endParaRPr lang="ja-JP" altLang="en-US" sz="1800" b="1" dirty="0">
              <a:solidFill>
                <a:srgbClr val="0000FF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14" name="Text Box 8"/>
          <p:cNvSpPr txBox="1">
            <a:spLocks noChangeArrowheads="1"/>
          </p:cNvSpPr>
          <p:nvPr/>
        </p:nvSpPr>
        <p:spPr bwMode="auto">
          <a:xfrm>
            <a:off x="404813" y="4570133"/>
            <a:ext cx="5329237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ja-JP" altLang="en-US" sz="28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③</a:t>
            </a:r>
            <a:r>
              <a:rPr lang="en-US" altLang="ja-JP" sz="28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『</a:t>
            </a:r>
            <a:r>
              <a:rPr lang="ja-JP" altLang="en-US" sz="28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学校のプール</a:t>
            </a:r>
            <a:r>
              <a:rPr lang="en-US" altLang="ja-JP" sz="28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』</a:t>
            </a:r>
            <a:r>
              <a:rPr lang="ja-JP" altLang="en-US" sz="28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に入れる</a:t>
            </a:r>
          </a:p>
        </p:txBody>
      </p:sp>
      <p:sp>
        <p:nvSpPr>
          <p:cNvPr id="49154" name="AutoShape 6"/>
          <p:cNvSpPr>
            <a:spLocks noChangeArrowheads="1"/>
          </p:cNvSpPr>
          <p:nvPr/>
        </p:nvSpPr>
        <p:spPr bwMode="auto">
          <a:xfrm>
            <a:off x="323850" y="1547813"/>
            <a:ext cx="3311525" cy="720725"/>
          </a:xfrm>
          <a:prstGeom prst="roundRect">
            <a:avLst>
              <a:gd name="adj" fmla="val 16667"/>
            </a:avLst>
          </a:prstGeom>
          <a:solidFill>
            <a:srgbClr val="FF66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ja-JP" altLang="en-US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クイズ　第２問</a:t>
            </a:r>
          </a:p>
        </p:txBody>
      </p:sp>
      <p:sp>
        <p:nvSpPr>
          <p:cNvPr id="49157" name="Rectangle 20"/>
          <p:cNvSpPr>
            <a:spLocks noChangeArrowheads="1"/>
          </p:cNvSpPr>
          <p:nvPr/>
        </p:nvSpPr>
        <p:spPr bwMode="auto">
          <a:xfrm>
            <a:off x="1481138" y="395288"/>
            <a:ext cx="6340197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4127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buFontTx/>
              <a:buNone/>
            </a:pPr>
            <a:r>
              <a:rPr lang="ja-JP" altLang="en-US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よごれた水（下水）</a:t>
            </a:r>
            <a:r>
              <a:rPr lang="ja-JP" altLang="en-US">
                <a:solidFill>
                  <a:schemeClr val="tx2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はどうする？</a:t>
            </a:r>
          </a:p>
        </p:txBody>
      </p:sp>
      <p:pic>
        <p:nvPicPr>
          <p:cNvPr id="49158" name="Picture 32" descr="MCj04247800000[1]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075" y="287338"/>
            <a:ext cx="1062038" cy="1060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9159" name="Text Box 7"/>
          <p:cNvSpPr txBox="1">
            <a:spLocks noChangeArrowheads="1"/>
          </p:cNvSpPr>
          <p:nvPr/>
        </p:nvSpPr>
        <p:spPr bwMode="auto">
          <a:xfrm>
            <a:off x="395288" y="2339975"/>
            <a:ext cx="82804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ja-JP" altLang="en-US" sz="2800" b="1">
                <a:solidFill>
                  <a:srgbClr val="0066FF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　</a:t>
            </a:r>
            <a:r>
              <a:rPr lang="ja-JP" altLang="en-US" sz="2800" b="1" u="sng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よごれた水（下水）</a:t>
            </a:r>
            <a:r>
              <a:rPr lang="ja-JP" altLang="en-US" sz="2800" b="1">
                <a:latin typeface="メイリオ" panose="020B0604030504040204" pitchFamily="50" charset="-128"/>
                <a:ea typeface="メイリオ" panose="020B0604030504040204" pitchFamily="50" charset="-128"/>
              </a:rPr>
              <a:t>はどうするのでしょうか？</a:t>
            </a:r>
          </a:p>
        </p:txBody>
      </p:sp>
      <p:grpSp>
        <p:nvGrpSpPr>
          <p:cNvPr id="8" name="Group 16"/>
          <p:cNvGrpSpPr>
            <a:grpSpLocks/>
          </p:cNvGrpSpPr>
          <p:nvPr/>
        </p:nvGrpSpPr>
        <p:grpSpPr bwMode="auto">
          <a:xfrm>
            <a:off x="144463" y="2816225"/>
            <a:ext cx="1087437" cy="2700338"/>
            <a:chOff x="-100" y="1814"/>
            <a:chExt cx="685" cy="1701"/>
          </a:xfrm>
        </p:grpSpPr>
        <p:sp>
          <p:nvSpPr>
            <p:cNvPr id="9" name="Text Box 13"/>
            <p:cNvSpPr txBox="1">
              <a:spLocks noChangeArrowheads="1"/>
            </p:cNvSpPr>
            <p:nvPr/>
          </p:nvSpPr>
          <p:spPr bwMode="auto">
            <a:xfrm>
              <a:off x="-100" y="2353"/>
              <a:ext cx="673" cy="63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39700" algn="ctr">
                  <a:solidFill>
                    <a:srgbClr val="FF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marL="342900" indent="-342900"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9pPr>
            </a:lstStyle>
            <a:p>
              <a:pPr algn="ctr" eaLnBrk="1" hangingPunct="1">
                <a:buFontTx/>
                <a:buNone/>
              </a:pPr>
              <a:r>
                <a:rPr lang="ja-JP" altLang="en-US" sz="6000">
                  <a:solidFill>
                    <a:srgbClr val="FF0000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○</a:t>
              </a:r>
            </a:p>
          </p:txBody>
        </p:sp>
        <p:sp>
          <p:nvSpPr>
            <p:cNvPr id="10" name="Text Box 14"/>
            <p:cNvSpPr txBox="1">
              <a:spLocks noChangeArrowheads="1"/>
            </p:cNvSpPr>
            <p:nvPr/>
          </p:nvSpPr>
          <p:spPr bwMode="auto">
            <a:xfrm>
              <a:off x="-96" y="1814"/>
              <a:ext cx="673" cy="82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39700" algn="ctr">
                  <a:solidFill>
                    <a:srgbClr val="FF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marL="342900" indent="-342900"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9pPr>
            </a:lstStyle>
            <a:p>
              <a:pPr algn="ctr" eaLnBrk="1" hangingPunct="1">
                <a:buFontTx/>
                <a:buNone/>
              </a:pPr>
              <a:r>
                <a:rPr lang="en-US" altLang="ja-JP" sz="8000" dirty="0">
                  <a:solidFill>
                    <a:srgbClr val="FF0000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×</a:t>
              </a:r>
            </a:p>
          </p:txBody>
        </p:sp>
        <p:sp>
          <p:nvSpPr>
            <p:cNvPr id="11" name="Text Box 15"/>
            <p:cNvSpPr txBox="1">
              <a:spLocks noChangeArrowheads="1"/>
            </p:cNvSpPr>
            <p:nvPr/>
          </p:nvSpPr>
          <p:spPr bwMode="auto">
            <a:xfrm>
              <a:off x="-88" y="2689"/>
              <a:ext cx="673" cy="82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39700" algn="ctr">
                  <a:solidFill>
                    <a:srgbClr val="FF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marL="342900" indent="-342900"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9pPr>
            </a:lstStyle>
            <a:p>
              <a:pPr algn="ctr" eaLnBrk="1" hangingPunct="1">
                <a:buFontTx/>
                <a:buNone/>
              </a:pPr>
              <a:r>
                <a:rPr lang="en-US" altLang="ja-JP" sz="8000">
                  <a:solidFill>
                    <a:srgbClr val="FF0000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×</a:t>
              </a:r>
            </a:p>
          </p:txBody>
        </p:sp>
      </p:grpSp>
      <p:sp>
        <p:nvSpPr>
          <p:cNvPr id="12" name="Rectangle 20"/>
          <p:cNvSpPr>
            <a:spLocks noChangeArrowheads="1"/>
          </p:cNvSpPr>
          <p:nvPr/>
        </p:nvSpPr>
        <p:spPr bwMode="auto">
          <a:xfrm>
            <a:off x="704850" y="5445125"/>
            <a:ext cx="4698722" cy="584775"/>
          </a:xfrm>
          <a:prstGeom prst="rect">
            <a:avLst/>
          </a:prstGeom>
          <a:noFill/>
          <a:ln w="41275" algn="ctr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buFontTx/>
              <a:buNone/>
            </a:pPr>
            <a:r>
              <a:rPr lang="ja-JP" altLang="en-US" dirty="0">
                <a:solidFill>
                  <a:schemeClr val="tx2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どこで</a:t>
            </a:r>
            <a:r>
              <a:rPr lang="ja-JP" altLang="en-US" dirty="0">
                <a:solidFill>
                  <a:srgbClr val="0000FF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きれい</a:t>
            </a:r>
            <a:r>
              <a:rPr lang="ja-JP" altLang="en-US" dirty="0">
                <a:solidFill>
                  <a:schemeClr val="tx2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にするの？</a:t>
            </a:r>
          </a:p>
        </p:txBody>
      </p:sp>
      <p:pic>
        <p:nvPicPr>
          <p:cNvPr id="2" name="図 1">
            <a:extLst>
              <a:ext uri="{FF2B5EF4-FFF2-40B4-BE49-F238E27FC236}">
                <a16:creationId xmlns:a16="http://schemas.microsoft.com/office/drawing/2014/main" id="{2E42DA05-F2C2-1D0E-1F12-D43497896631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67416" y="3272155"/>
            <a:ext cx="3177540" cy="317754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グループ化 4"/>
          <p:cNvGrpSpPr>
            <a:grpSpLocks/>
          </p:cNvGrpSpPr>
          <p:nvPr/>
        </p:nvGrpSpPr>
        <p:grpSpPr bwMode="auto">
          <a:xfrm>
            <a:off x="468313" y="1679575"/>
            <a:ext cx="8265750" cy="4776788"/>
            <a:chOff x="0" y="1751012"/>
            <a:chExt cx="9144000" cy="5013325"/>
          </a:xfrm>
        </p:grpSpPr>
        <p:pic>
          <p:nvPicPr>
            <p:cNvPr id="22" name="Picture 15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1751012"/>
              <a:ext cx="9144000" cy="50133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4" name="AutoShape 20"/>
            <p:cNvSpPr>
              <a:spLocks noChangeArrowheads="1"/>
            </p:cNvSpPr>
            <p:nvPr/>
          </p:nvSpPr>
          <p:spPr bwMode="auto">
            <a:xfrm rot="-4907461">
              <a:off x="6299994" y="2861469"/>
              <a:ext cx="504825" cy="3529013"/>
            </a:xfrm>
            <a:prstGeom prst="downArrow">
              <a:avLst>
                <a:gd name="adj1" fmla="val 37056"/>
                <a:gd name="adj2" fmla="val 107965"/>
              </a:avLst>
            </a:prstGeom>
            <a:solidFill>
              <a:srgbClr val="8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4127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9pPr>
            </a:lstStyle>
            <a:p>
              <a:pPr algn="ctr" eaLnBrk="1" hangingPunct="1"/>
              <a:endParaRPr lang="ja-JP" altLang="en-US" sz="1800">
                <a:latin typeface="メイリオ" panose="020B0604030504040204" pitchFamily="50" charset="-128"/>
                <a:ea typeface="メイリオ" panose="020B0604030504040204" pitchFamily="50" charset="-128"/>
              </a:endParaRPr>
            </a:p>
          </p:txBody>
        </p:sp>
        <p:sp>
          <p:nvSpPr>
            <p:cNvPr id="25" name="AutoShape 21"/>
            <p:cNvSpPr>
              <a:spLocks noChangeArrowheads="1"/>
            </p:cNvSpPr>
            <p:nvPr/>
          </p:nvSpPr>
          <p:spPr bwMode="auto">
            <a:xfrm rot="10800000">
              <a:off x="4213225" y="4365625"/>
              <a:ext cx="504825" cy="976313"/>
            </a:xfrm>
            <a:prstGeom prst="downArrow">
              <a:avLst>
                <a:gd name="adj1" fmla="val 28306"/>
                <a:gd name="adj2" fmla="val 62890"/>
              </a:avLst>
            </a:prstGeom>
            <a:solidFill>
              <a:srgbClr val="8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4127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rot="10800000" wrap="none" anchor="ctr"/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9pPr>
            </a:lstStyle>
            <a:p>
              <a:pPr algn="ctr" eaLnBrk="1" hangingPunct="1"/>
              <a:endParaRPr lang="ja-JP" altLang="en-US" sz="1800">
                <a:latin typeface="メイリオ" panose="020B0604030504040204" pitchFamily="50" charset="-128"/>
                <a:ea typeface="メイリオ" panose="020B0604030504040204" pitchFamily="50" charset="-128"/>
              </a:endParaRPr>
            </a:p>
          </p:txBody>
        </p:sp>
        <p:sp>
          <p:nvSpPr>
            <p:cNvPr id="26" name="AutoShape 22"/>
            <p:cNvSpPr>
              <a:spLocks noChangeArrowheads="1"/>
            </p:cNvSpPr>
            <p:nvPr/>
          </p:nvSpPr>
          <p:spPr bwMode="auto">
            <a:xfrm rot="10800000">
              <a:off x="8172450" y="3933825"/>
              <a:ext cx="504825" cy="976313"/>
            </a:xfrm>
            <a:prstGeom prst="downArrow">
              <a:avLst>
                <a:gd name="adj1" fmla="val 28306"/>
                <a:gd name="adj2" fmla="val 62890"/>
              </a:avLst>
            </a:prstGeom>
            <a:solidFill>
              <a:srgbClr val="8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4127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rot="10800000" wrap="none" anchor="ctr"/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9pPr>
            </a:lstStyle>
            <a:p>
              <a:pPr algn="ctr" eaLnBrk="1" hangingPunct="1"/>
              <a:endParaRPr lang="ja-JP" altLang="en-US" sz="1800">
                <a:latin typeface="メイリオ" panose="020B0604030504040204" pitchFamily="50" charset="-128"/>
                <a:ea typeface="メイリオ" panose="020B0604030504040204" pitchFamily="50" charset="-128"/>
              </a:endParaRPr>
            </a:p>
          </p:txBody>
        </p:sp>
      </p:grpSp>
      <p:pic>
        <p:nvPicPr>
          <p:cNvPr id="67586" name="Picture 32" descr="MCj04247800000[1]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075" y="287338"/>
            <a:ext cx="1062038" cy="1060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7587" name="Picture 1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1679575"/>
            <a:ext cx="8266112" cy="4776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7589" name="AutoShape 20"/>
          <p:cNvSpPr>
            <a:spLocks noChangeArrowheads="1"/>
          </p:cNvSpPr>
          <p:nvPr/>
        </p:nvSpPr>
        <p:spPr bwMode="auto">
          <a:xfrm rot="-4907461">
            <a:off x="6250471" y="2822219"/>
            <a:ext cx="306524" cy="3190875"/>
          </a:xfrm>
          <a:prstGeom prst="downArrow">
            <a:avLst>
              <a:gd name="adj1" fmla="val 37056"/>
              <a:gd name="adj2" fmla="val 107981"/>
            </a:avLst>
          </a:prstGeom>
          <a:solidFill>
            <a:srgbClr val="80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4127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algn="ctr" eaLnBrk="1" hangingPunct="1"/>
            <a:endParaRPr lang="ja-JP" altLang="en-US" sz="180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67590" name="AutoShape 21"/>
          <p:cNvSpPr>
            <a:spLocks noChangeArrowheads="1"/>
          </p:cNvSpPr>
          <p:nvPr/>
        </p:nvSpPr>
        <p:spPr bwMode="auto">
          <a:xfrm rot="10800000">
            <a:off x="4211961" y="4170826"/>
            <a:ext cx="254889" cy="767338"/>
          </a:xfrm>
          <a:prstGeom prst="downArrow">
            <a:avLst>
              <a:gd name="adj1" fmla="val 49805"/>
              <a:gd name="adj2" fmla="val 62775"/>
            </a:avLst>
          </a:prstGeom>
          <a:solidFill>
            <a:srgbClr val="80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4127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rot="10800000"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algn="ctr" eaLnBrk="1" hangingPunct="1"/>
            <a:endParaRPr lang="ja-JP" altLang="en-US" sz="180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67591" name="AutoShape 22"/>
          <p:cNvSpPr>
            <a:spLocks noChangeArrowheads="1"/>
          </p:cNvSpPr>
          <p:nvPr/>
        </p:nvSpPr>
        <p:spPr bwMode="auto">
          <a:xfrm rot="10800000">
            <a:off x="8041208" y="3759198"/>
            <a:ext cx="203200" cy="930275"/>
          </a:xfrm>
          <a:prstGeom prst="downArrow">
            <a:avLst>
              <a:gd name="adj1" fmla="val 55200"/>
              <a:gd name="adj2" fmla="val 62994"/>
            </a:avLst>
          </a:prstGeom>
          <a:solidFill>
            <a:srgbClr val="80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4127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rot="10800000"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algn="ctr" eaLnBrk="1" hangingPunct="1"/>
            <a:endParaRPr lang="ja-JP" altLang="en-US" sz="180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67592" name="Rectangle 20"/>
          <p:cNvSpPr>
            <a:spLocks noChangeArrowheads="1"/>
          </p:cNvSpPr>
          <p:nvPr/>
        </p:nvSpPr>
        <p:spPr bwMode="auto">
          <a:xfrm>
            <a:off x="1481138" y="395288"/>
            <a:ext cx="7571303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4127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buFontTx/>
              <a:buNone/>
            </a:pPr>
            <a:r>
              <a:rPr lang="ja-JP" altLang="en-US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よごれた水（下水）</a:t>
            </a:r>
            <a:r>
              <a:rPr lang="ja-JP" altLang="en-US" dirty="0">
                <a:solidFill>
                  <a:schemeClr val="tx2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はどこに</a:t>
            </a:r>
            <a:r>
              <a:rPr lang="ja-JP" altLang="en-US" dirty="0">
                <a:solidFill>
                  <a:srgbClr val="0000FF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流れるの</a:t>
            </a:r>
            <a:r>
              <a:rPr lang="ja-JP" altLang="en-US" dirty="0">
                <a:solidFill>
                  <a:schemeClr val="tx2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？</a:t>
            </a:r>
          </a:p>
        </p:txBody>
      </p:sp>
      <p:sp>
        <p:nvSpPr>
          <p:cNvPr id="67596" name="AutoShape 25"/>
          <p:cNvSpPr>
            <a:spLocks noChangeArrowheads="1"/>
          </p:cNvSpPr>
          <p:nvPr/>
        </p:nvSpPr>
        <p:spPr bwMode="auto">
          <a:xfrm>
            <a:off x="2182211" y="1917009"/>
            <a:ext cx="3512344" cy="578882"/>
          </a:xfrm>
          <a:prstGeom prst="wedgeRoundRectCallout">
            <a:avLst>
              <a:gd name="adj1" fmla="val -20665"/>
              <a:gd name="adj2" fmla="val 170240"/>
              <a:gd name="adj3" fmla="val 16667"/>
            </a:avLst>
          </a:prstGeom>
          <a:solidFill>
            <a:schemeClr val="bg1"/>
          </a:solidFill>
          <a:ln w="41275" algn="ctr">
            <a:solidFill>
              <a:srgbClr val="FF0000"/>
            </a:solidFill>
            <a:miter lim="800000"/>
            <a:headEnd/>
            <a:tailEnd/>
          </a:ln>
        </p:spPr>
        <p:txBody>
          <a:bodyPr wrap="square" anchor="ctr"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algn="ctr" eaLnBrk="1" hangingPunct="1">
              <a:buFontTx/>
              <a:buNone/>
            </a:pPr>
            <a:r>
              <a:rPr lang="ja-JP" altLang="en-US" sz="2800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下水道管の目じるし</a:t>
            </a:r>
          </a:p>
        </p:txBody>
      </p:sp>
      <p:sp>
        <p:nvSpPr>
          <p:cNvPr id="67599" name="正方形/長方形 3"/>
          <p:cNvSpPr>
            <a:spLocks noChangeArrowheads="1"/>
          </p:cNvSpPr>
          <p:nvPr/>
        </p:nvSpPr>
        <p:spPr bwMode="auto">
          <a:xfrm>
            <a:off x="6220717" y="2437279"/>
            <a:ext cx="2651125" cy="1339977"/>
          </a:xfrm>
          <a:prstGeom prst="rect">
            <a:avLst/>
          </a:prstGeom>
          <a:noFill/>
          <a:ln w="41275" algn="ctr">
            <a:solidFill>
              <a:srgbClr val="FF0000"/>
            </a:solidFill>
            <a:prstDash val="sysDot"/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marL="342900" indent="-34290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algn="ctr" eaLnBrk="1" hangingPunct="1"/>
            <a:endParaRPr lang="ja-JP" altLang="en-US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67600" name="Rectangle 31"/>
          <p:cNvSpPr>
            <a:spLocks noChangeArrowheads="1"/>
          </p:cNvSpPr>
          <p:nvPr/>
        </p:nvSpPr>
        <p:spPr bwMode="auto">
          <a:xfrm>
            <a:off x="6327792" y="1895425"/>
            <a:ext cx="2487613" cy="525463"/>
          </a:xfrm>
          <a:prstGeom prst="rect">
            <a:avLst/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 anchor="ctr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ja-JP" altLang="en-US" sz="2800" b="1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下水</a:t>
            </a:r>
            <a:r>
              <a:rPr lang="ja-JP" altLang="en-US" sz="2800" b="1" dirty="0" err="1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しょ</a:t>
            </a:r>
            <a:r>
              <a:rPr lang="ja-JP" altLang="en-US" sz="2800" b="1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理場</a:t>
            </a:r>
          </a:p>
        </p:txBody>
      </p:sp>
      <p:sp>
        <p:nvSpPr>
          <p:cNvPr id="19" name="AutoShape 25"/>
          <p:cNvSpPr>
            <a:spLocks noChangeArrowheads="1"/>
          </p:cNvSpPr>
          <p:nvPr/>
        </p:nvSpPr>
        <p:spPr bwMode="auto">
          <a:xfrm>
            <a:off x="478292" y="5180587"/>
            <a:ext cx="1693906" cy="578882"/>
          </a:xfrm>
          <a:prstGeom prst="wedgeRoundRectCallout">
            <a:avLst>
              <a:gd name="adj1" fmla="val 49642"/>
              <a:gd name="adj2" fmla="val -94038"/>
              <a:gd name="adj3" fmla="val 16667"/>
            </a:avLst>
          </a:prstGeom>
          <a:solidFill>
            <a:srgbClr val="FF0000"/>
          </a:solidFill>
          <a:ln w="41275" algn="ctr">
            <a:solidFill>
              <a:srgbClr val="FF0000"/>
            </a:solidFill>
            <a:miter lim="800000"/>
            <a:headEnd/>
            <a:tailEnd/>
          </a:ln>
        </p:spPr>
        <p:txBody>
          <a:bodyPr wrap="square" anchor="ctr"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algn="ctr" eaLnBrk="1" hangingPunct="1">
              <a:buFontTx/>
              <a:buNone/>
            </a:pPr>
            <a:r>
              <a:rPr lang="ja-JP" altLang="en-US" sz="2800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下水道管</a:t>
            </a:r>
          </a:p>
        </p:txBody>
      </p:sp>
      <p:sp>
        <p:nvSpPr>
          <p:cNvPr id="20" name="テキスト ボックス 19"/>
          <p:cNvSpPr txBox="1"/>
          <p:nvPr/>
        </p:nvSpPr>
        <p:spPr>
          <a:xfrm>
            <a:off x="586902" y="5102553"/>
            <a:ext cx="1595309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ja-JP" altLang="en-US" sz="1100" b="1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げ　すい　どう　かん</a:t>
            </a:r>
            <a:endParaRPr kumimoji="1" lang="ja-JP" altLang="en-US" sz="1100" b="1" dirty="0">
              <a:solidFill>
                <a:schemeClr val="bg1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29" name="AutoShape 18"/>
          <p:cNvSpPr>
            <a:spLocks noChangeArrowheads="1"/>
          </p:cNvSpPr>
          <p:nvPr/>
        </p:nvSpPr>
        <p:spPr bwMode="auto">
          <a:xfrm>
            <a:off x="1441451" y="3717966"/>
            <a:ext cx="457200" cy="763109"/>
          </a:xfrm>
          <a:prstGeom prst="downArrow">
            <a:avLst>
              <a:gd name="adj1" fmla="val 58306"/>
              <a:gd name="adj2" fmla="val 39858"/>
            </a:avLst>
          </a:prstGeom>
          <a:solidFill>
            <a:srgbClr val="80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4127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algn="ctr" eaLnBrk="1" hangingPunct="1">
              <a:buNone/>
            </a:pPr>
            <a:r>
              <a:rPr lang="ja-JP" altLang="en-US" sz="1050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よごれた水</a:t>
            </a:r>
          </a:p>
        </p:txBody>
      </p:sp>
      <p:sp>
        <p:nvSpPr>
          <p:cNvPr id="31" name="AutoShape 19"/>
          <p:cNvSpPr>
            <a:spLocks noChangeArrowheads="1"/>
          </p:cNvSpPr>
          <p:nvPr/>
        </p:nvSpPr>
        <p:spPr bwMode="auto">
          <a:xfrm rot="16692539">
            <a:off x="2806820" y="3575869"/>
            <a:ext cx="288079" cy="2473985"/>
          </a:xfrm>
          <a:prstGeom prst="downArrow">
            <a:avLst>
              <a:gd name="adj1" fmla="val 37056"/>
              <a:gd name="adj2" fmla="val 83730"/>
            </a:avLst>
          </a:prstGeom>
          <a:solidFill>
            <a:srgbClr val="80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4127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algn="ctr" eaLnBrk="1" hangingPunct="1"/>
            <a:endParaRPr lang="ja-JP" altLang="en-US" sz="180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2" name="フリーフォーム 1"/>
          <p:cNvSpPr/>
          <p:nvPr/>
        </p:nvSpPr>
        <p:spPr bwMode="auto">
          <a:xfrm>
            <a:off x="476251" y="4343400"/>
            <a:ext cx="3714750" cy="790575"/>
          </a:xfrm>
          <a:custGeom>
            <a:avLst/>
            <a:gdLst>
              <a:gd name="connsiteX0" fmla="*/ 76200 w 3790950"/>
              <a:gd name="connsiteY0" fmla="*/ 266700 h 819150"/>
              <a:gd name="connsiteX1" fmla="*/ 3790950 w 3790950"/>
              <a:gd name="connsiteY1" fmla="*/ 819150 h 819150"/>
              <a:gd name="connsiteX2" fmla="*/ 3781425 w 3790950"/>
              <a:gd name="connsiteY2" fmla="*/ 552450 h 819150"/>
              <a:gd name="connsiteX3" fmla="*/ 0 w 3790950"/>
              <a:gd name="connsiteY3" fmla="*/ 0 h 819150"/>
              <a:gd name="connsiteX4" fmla="*/ 76200 w 3790950"/>
              <a:gd name="connsiteY4" fmla="*/ 266700 h 819150"/>
              <a:gd name="connsiteX0" fmla="*/ 28575 w 3743325"/>
              <a:gd name="connsiteY0" fmla="*/ 257175 h 809625"/>
              <a:gd name="connsiteX1" fmla="*/ 3743325 w 3743325"/>
              <a:gd name="connsiteY1" fmla="*/ 809625 h 809625"/>
              <a:gd name="connsiteX2" fmla="*/ 3733800 w 3743325"/>
              <a:gd name="connsiteY2" fmla="*/ 542925 h 809625"/>
              <a:gd name="connsiteX3" fmla="*/ 0 w 3743325"/>
              <a:gd name="connsiteY3" fmla="*/ 0 h 809625"/>
              <a:gd name="connsiteX4" fmla="*/ 28575 w 3743325"/>
              <a:gd name="connsiteY4" fmla="*/ 257175 h 809625"/>
              <a:gd name="connsiteX0" fmla="*/ 9525 w 3724275"/>
              <a:gd name="connsiteY0" fmla="*/ 228600 h 781050"/>
              <a:gd name="connsiteX1" fmla="*/ 3724275 w 3724275"/>
              <a:gd name="connsiteY1" fmla="*/ 781050 h 781050"/>
              <a:gd name="connsiteX2" fmla="*/ 3714750 w 3724275"/>
              <a:gd name="connsiteY2" fmla="*/ 514350 h 781050"/>
              <a:gd name="connsiteX3" fmla="*/ 0 w 3724275"/>
              <a:gd name="connsiteY3" fmla="*/ 0 h 781050"/>
              <a:gd name="connsiteX4" fmla="*/ 9525 w 3724275"/>
              <a:gd name="connsiteY4" fmla="*/ 228600 h 781050"/>
              <a:gd name="connsiteX0" fmla="*/ 0 w 3714750"/>
              <a:gd name="connsiteY0" fmla="*/ 238125 h 790575"/>
              <a:gd name="connsiteX1" fmla="*/ 3714750 w 3714750"/>
              <a:gd name="connsiteY1" fmla="*/ 790575 h 790575"/>
              <a:gd name="connsiteX2" fmla="*/ 3705225 w 3714750"/>
              <a:gd name="connsiteY2" fmla="*/ 523875 h 790575"/>
              <a:gd name="connsiteX3" fmla="*/ 0 w 3714750"/>
              <a:gd name="connsiteY3" fmla="*/ 0 h 790575"/>
              <a:gd name="connsiteX4" fmla="*/ 0 w 3714750"/>
              <a:gd name="connsiteY4" fmla="*/ 238125 h 7905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714750" h="790575">
                <a:moveTo>
                  <a:pt x="0" y="238125"/>
                </a:moveTo>
                <a:lnTo>
                  <a:pt x="3714750" y="790575"/>
                </a:lnTo>
                <a:lnTo>
                  <a:pt x="3705225" y="523875"/>
                </a:lnTo>
                <a:lnTo>
                  <a:pt x="0" y="0"/>
                </a:lnTo>
                <a:lnTo>
                  <a:pt x="0" y="238125"/>
                </a:lnTo>
                <a:close/>
              </a:path>
            </a:pathLst>
          </a:custGeom>
          <a:noFill/>
          <a:ln w="38100" cap="rnd" algn="ctr">
            <a:solidFill>
              <a:srgbClr val="FF0000"/>
            </a:solidFill>
            <a:prstDash val="sysDot"/>
            <a:round/>
            <a:headEnd/>
            <a:tailEnd type="arrow" w="med" len="med"/>
          </a:ln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342900" marR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1" lang="ja-JP" altLang="en-US" sz="3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50" charset="-128"/>
            </a:endParaRPr>
          </a:p>
        </p:txBody>
      </p:sp>
      <p:sp>
        <p:nvSpPr>
          <p:cNvPr id="3" name="フリーフォーム 2"/>
          <p:cNvSpPr/>
          <p:nvPr/>
        </p:nvSpPr>
        <p:spPr bwMode="auto">
          <a:xfrm>
            <a:off x="4806950" y="3752850"/>
            <a:ext cx="3454400" cy="1022350"/>
          </a:xfrm>
          <a:custGeom>
            <a:avLst/>
            <a:gdLst>
              <a:gd name="connsiteX0" fmla="*/ 0 w 3454400"/>
              <a:gd name="connsiteY0" fmla="*/ 330200 h 1022350"/>
              <a:gd name="connsiteX1" fmla="*/ 19050 w 3454400"/>
              <a:gd name="connsiteY1" fmla="*/ 590550 h 1022350"/>
              <a:gd name="connsiteX2" fmla="*/ 3314700 w 3454400"/>
              <a:gd name="connsiteY2" fmla="*/ 1022350 h 1022350"/>
              <a:gd name="connsiteX3" fmla="*/ 3409950 w 3454400"/>
              <a:gd name="connsiteY3" fmla="*/ 1003300 h 1022350"/>
              <a:gd name="connsiteX4" fmla="*/ 3441700 w 3454400"/>
              <a:gd name="connsiteY4" fmla="*/ 952500 h 1022350"/>
              <a:gd name="connsiteX5" fmla="*/ 3454400 w 3454400"/>
              <a:gd name="connsiteY5" fmla="*/ 895350 h 1022350"/>
              <a:gd name="connsiteX6" fmla="*/ 3448050 w 3454400"/>
              <a:gd name="connsiteY6" fmla="*/ 6350 h 1022350"/>
              <a:gd name="connsiteX7" fmla="*/ 3251200 w 3454400"/>
              <a:gd name="connsiteY7" fmla="*/ 0 h 1022350"/>
              <a:gd name="connsiteX8" fmla="*/ 3263900 w 3454400"/>
              <a:gd name="connsiteY8" fmla="*/ 774700 h 1022350"/>
              <a:gd name="connsiteX9" fmla="*/ 0 w 3454400"/>
              <a:gd name="connsiteY9" fmla="*/ 330200 h 1022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454400" h="1022350">
                <a:moveTo>
                  <a:pt x="0" y="330200"/>
                </a:moveTo>
                <a:lnTo>
                  <a:pt x="19050" y="590550"/>
                </a:lnTo>
                <a:lnTo>
                  <a:pt x="3314700" y="1022350"/>
                </a:lnTo>
                <a:lnTo>
                  <a:pt x="3409950" y="1003300"/>
                </a:lnTo>
                <a:lnTo>
                  <a:pt x="3441700" y="952500"/>
                </a:lnTo>
                <a:lnTo>
                  <a:pt x="3454400" y="895350"/>
                </a:lnTo>
                <a:cubicBezTo>
                  <a:pt x="3452283" y="599017"/>
                  <a:pt x="3450167" y="302683"/>
                  <a:pt x="3448050" y="6350"/>
                </a:cubicBezTo>
                <a:lnTo>
                  <a:pt x="3251200" y="0"/>
                </a:lnTo>
                <a:lnTo>
                  <a:pt x="3263900" y="774700"/>
                </a:lnTo>
                <a:lnTo>
                  <a:pt x="0" y="330200"/>
                </a:lnTo>
                <a:close/>
              </a:path>
            </a:pathLst>
          </a:custGeom>
          <a:noFill/>
          <a:ln w="38100" cap="rnd" algn="ctr">
            <a:solidFill>
              <a:srgbClr val="FF0000"/>
            </a:solidFill>
            <a:prstDash val="sysDot"/>
            <a:round/>
            <a:headEnd/>
            <a:tailEnd type="arrow" w="med" len="med"/>
          </a:ln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342900" marR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1" lang="ja-JP" altLang="en-US" sz="3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50" charset="-128"/>
            </a:endParaRPr>
          </a:p>
        </p:txBody>
      </p:sp>
      <p:sp>
        <p:nvSpPr>
          <p:cNvPr id="4" name="角丸四角形 3"/>
          <p:cNvSpPr/>
          <p:nvPr/>
        </p:nvSpPr>
        <p:spPr bwMode="auto">
          <a:xfrm>
            <a:off x="2699792" y="3343216"/>
            <a:ext cx="1008112" cy="360040"/>
          </a:xfrm>
          <a:prstGeom prst="roundRect">
            <a:avLst/>
          </a:prstGeom>
          <a:noFill/>
          <a:ln w="38100" cap="rnd" algn="ctr">
            <a:solidFill>
              <a:srgbClr val="FF0000"/>
            </a:solidFill>
            <a:round/>
            <a:headEnd/>
            <a:tailEnd type="arrow" w="med" len="med"/>
          </a:ln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342900" marR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1" lang="ja-JP" altLang="en-US" sz="3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50" charset="-128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Text Box 2"/>
          <p:cNvSpPr txBox="1">
            <a:spLocks noChangeArrowheads="1"/>
          </p:cNvSpPr>
          <p:nvPr/>
        </p:nvSpPr>
        <p:spPr bwMode="auto">
          <a:xfrm>
            <a:off x="1979613" y="476672"/>
            <a:ext cx="6624637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ja-JP" altLang="en-US" sz="30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マンホールのふたには地いきごとに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ja-JP" altLang="en-US" sz="30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たくさんの</a:t>
            </a:r>
            <a:r>
              <a:rPr lang="ja-JP" altLang="en-US" sz="3000" u="sng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絵や</a:t>
            </a:r>
            <a:r>
              <a:rPr lang="ja-JP" altLang="en-US" sz="3000" u="sng" dirty="0" err="1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もよう</a:t>
            </a:r>
            <a:r>
              <a:rPr lang="ja-JP" altLang="en-US" sz="3000" dirty="0" err="1">
                <a:latin typeface="メイリオ" panose="020B0604030504040204" pitchFamily="50" charset="-128"/>
                <a:ea typeface="メイリオ" panose="020B0604030504040204" pitchFamily="50" charset="-128"/>
              </a:rPr>
              <a:t>が</a:t>
            </a:r>
            <a:r>
              <a:rPr lang="ja-JP" altLang="en-US" sz="30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あります。</a:t>
            </a:r>
          </a:p>
        </p:txBody>
      </p:sp>
      <p:sp>
        <p:nvSpPr>
          <p:cNvPr id="69636" name="Rectangle 7"/>
          <p:cNvSpPr>
            <a:spLocks noChangeArrowheads="1"/>
          </p:cNvSpPr>
          <p:nvPr/>
        </p:nvSpPr>
        <p:spPr bwMode="auto">
          <a:xfrm>
            <a:off x="1465030" y="1772817"/>
            <a:ext cx="2636838" cy="593474"/>
          </a:xfrm>
          <a:prstGeom prst="rect">
            <a:avLst/>
          </a:prstGeom>
          <a:solidFill>
            <a:srgbClr val="0000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ja-JP" altLang="en-US" b="1" dirty="0">
                <a:solidFill>
                  <a:srgbClr val="FFFF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茨城県</a:t>
            </a:r>
          </a:p>
        </p:txBody>
      </p:sp>
      <p:sp>
        <p:nvSpPr>
          <p:cNvPr id="69638" name="AutoShape 8" descr="http://yukiskan.3.pro.tok2.com/manholl-frame/ibaraki/hyatiyo.jpg"/>
          <p:cNvSpPr>
            <a:spLocks noChangeAspect="1" noChangeArrowheads="1"/>
          </p:cNvSpPr>
          <p:nvPr/>
        </p:nvSpPr>
        <p:spPr bwMode="auto">
          <a:xfrm>
            <a:off x="142875" y="-136525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/>
            <a:endParaRPr lang="ja-JP" altLang="en-US" sz="180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13" name="Rectangle 7"/>
          <p:cNvSpPr>
            <a:spLocks noChangeArrowheads="1"/>
          </p:cNvSpPr>
          <p:nvPr/>
        </p:nvSpPr>
        <p:spPr bwMode="auto">
          <a:xfrm>
            <a:off x="6268203" y="1772817"/>
            <a:ext cx="2636838" cy="593474"/>
          </a:xfrm>
          <a:prstGeom prst="rect">
            <a:avLst/>
          </a:prstGeom>
          <a:solidFill>
            <a:srgbClr val="0000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ja-JP" altLang="en-US" b="1" dirty="0">
                <a:solidFill>
                  <a:srgbClr val="FFFF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水戸市</a:t>
            </a:r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E649A62E-F5A2-A309-30AC-64A5DB2CF609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2456" y="2620800"/>
            <a:ext cx="2788920" cy="2727960"/>
          </a:xfrm>
          <a:prstGeom prst="rect">
            <a:avLst/>
          </a:prstGeom>
        </p:spPr>
      </p:pic>
      <p:pic>
        <p:nvPicPr>
          <p:cNvPr id="7" name="図 6">
            <a:extLst>
              <a:ext uri="{FF2B5EF4-FFF2-40B4-BE49-F238E27FC236}">
                <a16:creationId xmlns:a16="http://schemas.microsoft.com/office/drawing/2014/main" id="{76A76918-E4CE-06A4-87DA-7DA199D759BB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53132" y="2728150"/>
            <a:ext cx="2910840" cy="2796540"/>
          </a:xfrm>
          <a:prstGeom prst="rect">
            <a:avLst/>
          </a:prstGeom>
        </p:spPr>
      </p:pic>
      <p:pic>
        <p:nvPicPr>
          <p:cNvPr id="6" name="図 5">
            <a:extLst>
              <a:ext uri="{FF2B5EF4-FFF2-40B4-BE49-F238E27FC236}">
                <a16:creationId xmlns:a16="http://schemas.microsoft.com/office/drawing/2014/main" id="{973D76FA-43A7-2142-9DC3-EF52EE4153A6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07123" y="2590320"/>
            <a:ext cx="3177540" cy="278892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標準デザイン">
  <a:themeElements>
    <a:clrScheme name="標準デザイン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標準デザイン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noFill/>
        <a:ln w="38100" cap="rnd" algn="ctr">
          <a:solidFill>
            <a:schemeClr val="accent2"/>
          </a:solidFill>
          <a:round/>
          <a:headEnd/>
          <a:tailEnd type="arrow" w="med" len="med"/>
        </a:ln>
      </a:spPr>
      <a:bodyPr vert="horz" wrap="none" lIns="91440" tIns="45720" rIns="91440" bIns="45720" numCol="1" rtlCol="0" anchor="ctr" anchorCtr="0" compatLnSpc="1">
        <a:prstTxWarp prst="textNoShape">
          <a:avLst/>
        </a:prstTxWarp>
      </a:bodyPr>
      <a:lstStyle>
        <a:defPPr marL="342900" marR="0" indent="-342900" algn="ctr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Char char="•"/>
          <a:tabLst/>
          <a:defRPr kumimoji="1" sz="3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50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41275" cap="flat" cmpd="sng" algn="ctr">
          <a:solidFill>
            <a:schemeClr val="tx1"/>
          </a:solidFill>
          <a:prstDash val="solid"/>
          <a:round/>
          <a:headEnd type="none" w="med" len="med"/>
          <a:tailEnd type="arrow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342900" marR="0" indent="-342900" algn="ctr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Char char="•"/>
          <a:tabLst/>
          <a:defRPr kumimoji="1" lang="ja-JP" altLang="en-US" sz="3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50" charset="-128"/>
          </a:defRPr>
        </a:defPPr>
      </a:lstStyle>
    </a:lnDef>
    <a:txDef>
      <a:spPr>
        <a:noFill/>
      </a:spPr>
      <a:bodyPr wrap="square" rtlCol="0">
        <a:spAutoFit/>
      </a:bodyPr>
      <a:lstStyle>
        <a:defPPr>
          <a:buNone/>
          <a:defRPr kumimoji="1" sz="2800" dirty="0" smtClean="0"/>
        </a:defPPr>
      </a:lstStyle>
    </a:txDef>
  </a:objectDefaults>
  <a:extraClrSchemeLst>
    <a:extraClrScheme>
      <a:clrScheme name="標準デザイン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テーマ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テーマ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13404</TotalTime>
  <Words>1267</Words>
  <Application>Microsoft Office PowerPoint</Application>
  <PresentationFormat>画面に合わせる (4:3)</PresentationFormat>
  <Paragraphs>298</Paragraphs>
  <Slides>35</Slides>
  <Notes>35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4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35</vt:i4>
      </vt:variant>
    </vt:vector>
  </HeadingPairs>
  <TitlesOfParts>
    <vt:vector size="40" baseType="lpstr">
      <vt:lpstr>HG創英角ﾎﾟｯﾌﾟ体</vt:lpstr>
      <vt:lpstr>ＭＳ Ｐゴシック</vt:lpstr>
      <vt:lpstr>メイリオ</vt:lpstr>
      <vt:lpstr>Arial</vt:lpstr>
      <vt:lpstr>標準デザイン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スライド 1</dc:title>
  <dc:creator>kashi-gesui15</dc:creator>
  <cp:lastModifiedBy>長谷川　貴洋</cp:lastModifiedBy>
  <cp:revision>728</cp:revision>
  <cp:lastPrinted>2023-09-25T09:02:39Z</cp:lastPrinted>
  <dcterms:created xsi:type="dcterms:W3CDTF">2008-10-31T02:54:19Z</dcterms:created>
  <dcterms:modified xsi:type="dcterms:W3CDTF">2026-03-18T12:32:18Z</dcterms:modified>
</cp:coreProperties>
</file>