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.xml" ContentType="application/vnd.openxmlformats-officedocument.presentationml.tags+xml"/>
  <Override PartName="/ppt/notesSlides/notesSlide29.xml" ContentType="application/vnd.openxmlformats-officedocument.presentationml.notesSlide+xml"/>
  <Override PartName="/ppt/tags/tag3.xml" ContentType="application/vnd.openxmlformats-officedocument.presentationml.tags+xml"/>
  <Override PartName="/ppt/notesSlides/notesSlide30.xml" ContentType="application/vnd.openxmlformats-officedocument.presentationml.notesSlide+xml"/>
  <Override PartName="/ppt/tags/tag4.xml" ContentType="application/vnd.openxmlformats-officedocument.presentationml.tags+xml"/>
  <Override PartName="/ppt/notesSlides/notesSlide31.xml" ContentType="application/vnd.openxmlformats-officedocument.presentationml.notesSlide+xml"/>
  <Override PartName="/ppt/tags/tag5.xml" ContentType="application/vnd.openxmlformats-officedocument.presentationml.tags+xml"/>
  <Override PartName="/ppt/notesSlides/notesSlide32.xml" ContentType="application/vnd.openxmlformats-officedocument.presentationml.notesSlide+xml"/>
  <Override PartName="/ppt/tags/tag6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7.xml" ContentType="application/vnd.openxmlformats-officedocument.presentationml.tags+xml"/>
  <Override PartName="/ppt/notesSlides/notesSlide35.xml" ContentType="application/vnd.openxmlformats-officedocument.presentationml.notesSlide+xml"/>
  <Override PartName="/ppt/tags/tag8.xml" ContentType="application/vnd.openxmlformats-officedocument.presentationml.tags+xml"/>
  <Override PartName="/ppt/notesSlides/notesSlide36.xml" ContentType="application/vnd.openxmlformats-officedocument.presentationml.notesSlide+xml"/>
  <Override PartName="/ppt/tags/tag9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10.xml" ContentType="application/vnd.openxmlformats-officedocument.presentationml.tags+xml"/>
  <Override PartName="/ppt/notesSlides/notesSlide56.xml" ContentType="application/vnd.openxmlformats-officedocument.presentationml.notesSlide+xml"/>
  <Override PartName="/ppt/tags/tag11.xml" ContentType="application/vnd.openxmlformats-officedocument.presentationml.tags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9"/>
  </p:notesMasterIdLst>
  <p:handoutMasterIdLst>
    <p:handoutMasterId r:id="rId60"/>
  </p:handoutMasterIdLst>
  <p:sldIdLst>
    <p:sldId id="424" r:id="rId2"/>
    <p:sldId id="440" r:id="rId3"/>
    <p:sldId id="561" r:id="rId4"/>
    <p:sldId id="562" r:id="rId5"/>
    <p:sldId id="365" r:id="rId6"/>
    <p:sldId id="390" r:id="rId7"/>
    <p:sldId id="461" r:id="rId8"/>
    <p:sldId id="523" r:id="rId9"/>
    <p:sldId id="568" r:id="rId10"/>
    <p:sldId id="416" r:id="rId11"/>
    <p:sldId id="535" r:id="rId12"/>
    <p:sldId id="563" r:id="rId13"/>
    <p:sldId id="540" r:id="rId14"/>
    <p:sldId id="447" r:id="rId15"/>
    <p:sldId id="443" r:id="rId16"/>
    <p:sldId id="444" r:id="rId17"/>
    <p:sldId id="445" r:id="rId18"/>
    <p:sldId id="351" r:id="rId19"/>
    <p:sldId id="398" r:id="rId20"/>
    <p:sldId id="567" r:id="rId21"/>
    <p:sldId id="492" r:id="rId22"/>
    <p:sldId id="494" r:id="rId23"/>
    <p:sldId id="352" r:id="rId24"/>
    <p:sldId id="353" r:id="rId25"/>
    <p:sldId id="354" r:id="rId26"/>
    <p:sldId id="496" r:id="rId27"/>
    <p:sldId id="497" r:id="rId28"/>
    <p:sldId id="569" r:id="rId29"/>
    <p:sldId id="570" r:id="rId30"/>
    <p:sldId id="571" r:id="rId31"/>
    <p:sldId id="572" r:id="rId32"/>
    <p:sldId id="573" r:id="rId33"/>
    <p:sldId id="574" r:id="rId34"/>
    <p:sldId id="575" r:id="rId35"/>
    <p:sldId id="576" r:id="rId36"/>
    <p:sldId id="577" r:id="rId37"/>
    <p:sldId id="578" r:id="rId38"/>
    <p:sldId id="579" r:id="rId39"/>
    <p:sldId id="580" r:id="rId40"/>
    <p:sldId id="581" r:id="rId41"/>
    <p:sldId id="582" r:id="rId42"/>
    <p:sldId id="583" r:id="rId43"/>
    <p:sldId id="584" r:id="rId44"/>
    <p:sldId id="585" r:id="rId45"/>
    <p:sldId id="586" r:id="rId46"/>
    <p:sldId id="587" r:id="rId47"/>
    <p:sldId id="588" r:id="rId48"/>
    <p:sldId id="589" r:id="rId49"/>
    <p:sldId id="590" r:id="rId50"/>
    <p:sldId id="591" r:id="rId51"/>
    <p:sldId id="592" r:id="rId52"/>
    <p:sldId id="593" r:id="rId53"/>
    <p:sldId id="594" r:id="rId54"/>
    <p:sldId id="595" r:id="rId55"/>
    <p:sldId id="596" r:id="rId56"/>
    <p:sldId id="597" r:id="rId57"/>
    <p:sldId id="598" r:id="rId58"/>
  </p:sldIdLst>
  <p:sldSz cx="9144000" cy="6858000" type="screen4x3"/>
  <p:notesSz cx="9939338" cy="6807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66"/>
    <a:srgbClr val="FFFF66"/>
    <a:srgbClr val="FFFF99"/>
    <a:srgbClr val="3366FF"/>
    <a:srgbClr val="FF5050"/>
    <a:srgbClr val="FF6600"/>
    <a:srgbClr val="CC0000"/>
    <a:srgbClr val="00669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92" autoAdjust="0"/>
    <p:restoredTop sz="79977" autoAdjust="0"/>
  </p:normalViewPr>
  <p:slideViewPr>
    <p:cSldViewPr>
      <p:cViewPr varScale="1">
        <p:scale>
          <a:sx n="66" d="100"/>
          <a:sy n="66" d="100"/>
        </p:scale>
        <p:origin x="2294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>
        <p:scale>
          <a:sx n="100" d="100"/>
          <a:sy n="100" d="100"/>
        </p:scale>
        <p:origin x="-1206" y="1740"/>
      </p:cViewPr>
      <p:guideLst>
        <p:guide orient="horz" pos="2144"/>
        <p:guide pos="3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7508" cy="3394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18" tIns="46109" rIns="92218" bIns="46109" numCol="1" anchor="t" anchorCtr="0" compatLnSpc="1">
            <a:prstTxWarp prst="textNoShape">
              <a:avLst/>
            </a:prstTxWarp>
          </a:bodyPr>
          <a:lstStyle>
            <a:lvl1pPr defTabSz="922258" eaLnBrk="1" hangingPunct="1">
              <a:spcBef>
                <a:spcPct val="0"/>
              </a:spcBef>
              <a:defRPr kumimoji="0" sz="1200" b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1832" y="1"/>
            <a:ext cx="4307508" cy="3394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18" tIns="46109" rIns="92218" bIns="46109" numCol="1" anchor="t" anchorCtr="0" compatLnSpc="1">
            <a:prstTxWarp prst="textNoShape">
              <a:avLst/>
            </a:prstTxWarp>
          </a:bodyPr>
          <a:lstStyle>
            <a:lvl1pPr algn="r" defTabSz="922258" eaLnBrk="1" hangingPunct="1">
              <a:spcBef>
                <a:spcPct val="0"/>
              </a:spcBef>
              <a:defRPr kumimoji="0" sz="1200" b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67754"/>
            <a:ext cx="4307508" cy="3394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18" tIns="46109" rIns="92218" bIns="46109" numCol="1" anchor="b" anchorCtr="0" compatLnSpc="1">
            <a:prstTxWarp prst="textNoShape">
              <a:avLst/>
            </a:prstTxWarp>
          </a:bodyPr>
          <a:lstStyle>
            <a:lvl1pPr defTabSz="922258" eaLnBrk="1" hangingPunct="1">
              <a:spcBef>
                <a:spcPct val="0"/>
              </a:spcBef>
              <a:defRPr kumimoji="0" sz="1200" b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1832" y="6467754"/>
            <a:ext cx="4307508" cy="3394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18" tIns="46109" rIns="92218" bIns="46109" numCol="1" anchor="b" anchorCtr="0" compatLnSpc="1">
            <a:prstTxWarp prst="textNoShape">
              <a:avLst/>
            </a:prstTxWarp>
          </a:bodyPr>
          <a:lstStyle>
            <a:lvl1pPr algn="r" defTabSz="921744" eaLnBrk="1" hangingPunct="1">
              <a:defRPr kumimoji="0" sz="1200" b="0">
                <a:latin typeface="Times New Roman" pitchFamily="18" charset="0"/>
              </a:defRPr>
            </a:lvl1pPr>
          </a:lstStyle>
          <a:p>
            <a:fld id="{499C35D1-9EB9-4EAD-BC1E-0F45C451033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21371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7508" cy="3394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18" tIns="46109" rIns="92218" bIns="46109" numCol="1" anchor="t" anchorCtr="0" compatLnSpc="1">
            <a:prstTxWarp prst="textNoShape">
              <a:avLst/>
            </a:prstTxWarp>
          </a:bodyPr>
          <a:lstStyle>
            <a:lvl1pPr defTabSz="922258" eaLnBrk="1" hangingPunct="1">
              <a:spcBef>
                <a:spcPct val="0"/>
              </a:spcBef>
              <a:defRPr kumimoji="0" sz="1200" b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289" y="1"/>
            <a:ext cx="4307508" cy="3394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18" tIns="46109" rIns="92218" bIns="46109" numCol="1" anchor="t" anchorCtr="0" compatLnSpc="1">
            <a:prstTxWarp prst="textNoShape">
              <a:avLst/>
            </a:prstTxWarp>
          </a:bodyPr>
          <a:lstStyle>
            <a:lvl1pPr algn="r" defTabSz="922258" eaLnBrk="1" hangingPunct="1">
              <a:spcBef>
                <a:spcPct val="0"/>
              </a:spcBef>
              <a:defRPr kumimoji="0" sz="1200" b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406775" cy="2554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56" y="3233115"/>
            <a:ext cx="7953628" cy="30641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18" tIns="46109" rIns="92218" bIns="46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66233"/>
            <a:ext cx="4307508" cy="3394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18" tIns="46109" rIns="92218" bIns="46109" numCol="1" anchor="b" anchorCtr="0" compatLnSpc="1">
            <a:prstTxWarp prst="textNoShape">
              <a:avLst/>
            </a:prstTxWarp>
          </a:bodyPr>
          <a:lstStyle>
            <a:lvl1pPr defTabSz="922258" eaLnBrk="1" hangingPunct="1">
              <a:spcBef>
                <a:spcPct val="0"/>
              </a:spcBef>
              <a:defRPr kumimoji="0" sz="1200" b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289" y="6466233"/>
            <a:ext cx="4307508" cy="3394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18" tIns="46109" rIns="92218" bIns="46109" numCol="1" anchor="b" anchorCtr="0" compatLnSpc="1">
            <a:prstTxWarp prst="textNoShape">
              <a:avLst/>
            </a:prstTxWarp>
          </a:bodyPr>
          <a:lstStyle>
            <a:lvl1pPr algn="r" defTabSz="921744" eaLnBrk="1" hangingPunct="1">
              <a:defRPr kumimoji="0" sz="1200" b="0">
                <a:latin typeface="Times New Roman" pitchFamily="18" charset="0"/>
              </a:defRPr>
            </a:lvl1pPr>
          </a:lstStyle>
          <a:p>
            <a:fld id="{51568A54-C5B6-46D5-A7A6-38ED957AA00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16915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24225" y="525463"/>
            <a:ext cx="3362325" cy="2522537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8989" y="3258993"/>
            <a:ext cx="7309197" cy="30504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/>
          <a:lstStyle/>
          <a:p>
            <a:pPr eaLnBrk="1" hangingPunct="1"/>
            <a:endParaRPr lang="en-US" altLang="ja-JP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5630289" y="6466233"/>
            <a:ext cx="4307508" cy="33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18" tIns="46109" rIns="92218" bIns="46109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50BC937A-EF43-4693-89FB-FF0B8A609C84}" type="slidenum">
              <a:rPr kumimoji="0" lang="ja-JP" altLang="en-US"/>
              <a:pPr algn="r" eaLnBrk="1" hangingPunct="1">
                <a:spcBef>
                  <a:spcPct val="50000"/>
                </a:spcBef>
              </a:pPr>
              <a:t>10</a:t>
            </a:fld>
            <a:endParaRPr kumimoji="0" lang="en-US" altLang="ja-JP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11175"/>
            <a:ext cx="3402012" cy="2551113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398" y="3233117"/>
            <a:ext cx="7950545" cy="3062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ja-JP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11175"/>
            <a:ext cx="3402012" cy="2551113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398" y="3233117"/>
            <a:ext cx="7950545" cy="3062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11175"/>
            <a:ext cx="3402012" cy="2551113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398" y="3233117"/>
            <a:ext cx="7950545" cy="3062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ja-JP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5630289" y="6466233"/>
            <a:ext cx="4307508" cy="33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18" tIns="46109" rIns="92218" bIns="46109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3212E5-18D1-4B6B-9E0D-C938E4104805}" type="slidenum">
              <a:rPr kumimoji="0" lang="ja-JP" altLang="en-US" b="0"/>
              <a:pPr algn="r" eaLnBrk="1" hangingPunct="1">
                <a:spcBef>
                  <a:spcPct val="0"/>
                </a:spcBef>
              </a:pPr>
              <a:t>2</a:t>
            </a:fld>
            <a:endParaRPr kumimoji="0" lang="en-US" altLang="ja-JP" b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11175"/>
            <a:ext cx="3402012" cy="255111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398" y="3233117"/>
            <a:ext cx="7950545" cy="3062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11175"/>
            <a:ext cx="3402012" cy="2551113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398" y="3233117"/>
            <a:ext cx="7950545" cy="3062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ja-JP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11175"/>
            <a:ext cx="3402012" cy="2551113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398" y="3233117"/>
            <a:ext cx="7950545" cy="3062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ja-JP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11175"/>
            <a:ext cx="3402012" cy="2551113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398" y="3233117"/>
            <a:ext cx="7950545" cy="3062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ja-JP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5630289" y="6466233"/>
            <a:ext cx="4307508" cy="33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18" tIns="46109" rIns="92218" bIns="46109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9DF812-DB6B-46F9-8D43-7539DB03B698}" type="slidenum">
              <a:rPr kumimoji="0" lang="ja-JP" altLang="en-US" b="0"/>
              <a:pPr algn="r" eaLnBrk="1" hangingPunct="1">
                <a:spcBef>
                  <a:spcPct val="0"/>
                </a:spcBef>
              </a:pPr>
              <a:t>23</a:t>
            </a:fld>
            <a:endParaRPr kumimoji="0" lang="en-US" altLang="ja-JP" b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11175"/>
            <a:ext cx="3402012" cy="2551113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398" y="3233117"/>
            <a:ext cx="7950545" cy="3062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5630289" y="6466233"/>
            <a:ext cx="4307508" cy="33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18" tIns="46109" rIns="92218" bIns="46109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10EDA7-A356-4B22-9DEC-2B70D6EDBE07}" type="slidenum">
              <a:rPr kumimoji="0" lang="ja-JP" altLang="en-US" b="0"/>
              <a:pPr algn="r" eaLnBrk="1" hangingPunct="1">
                <a:spcBef>
                  <a:spcPct val="0"/>
                </a:spcBef>
              </a:pPr>
              <a:t>24</a:t>
            </a:fld>
            <a:endParaRPr kumimoji="0" lang="en-US" altLang="ja-JP" b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11175"/>
            <a:ext cx="3402012" cy="255111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398" y="3233117"/>
            <a:ext cx="7950545" cy="3062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5630289" y="6466233"/>
            <a:ext cx="4307508" cy="33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18" tIns="46109" rIns="92218" bIns="46109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FEDD67-F562-43DC-BDF8-30D77186016B}" type="slidenum">
              <a:rPr kumimoji="0" lang="ja-JP" altLang="en-US" b="0"/>
              <a:pPr algn="r" eaLnBrk="1" hangingPunct="1">
                <a:spcBef>
                  <a:spcPct val="0"/>
                </a:spcBef>
              </a:pPr>
              <a:t>25</a:t>
            </a:fld>
            <a:endParaRPr kumimoji="0" lang="en-US" altLang="ja-JP" b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11175"/>
            <a:ext cx="3402012" cy="2551113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398" y="3233117"/>
            <a:ext cx="7950545" cy="3062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11175"/>
            <a:ext cx="3402012" cy="2551113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398" y="3233117"/>
            <a:ext cx="7950545" cy="3062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ja-JP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5630289" y="6466233"/>
            <a:ext cx="4307508" cy="33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18" tIns="46109" rIns="92218" bIns="46109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3F69D6-AAFC-4CED-86D4-ED77C75C7E2A}" type="slidenum">
              <a:rPr kumimoji="0" lang="ja-JP" altLang="en-US" b="0"/>
              <a:pPr algn="r" eaLnBrk="1" hangingPunct="1">
                <a:spcBef>
                  <a:spcPct val="0"/>
                </a:spcBef>
              </a:pPr>
              <a:t>27</a:t>
            </a:fld>
            <a:endParaRPr kumimoji="0" lang="en-US" altLang="ja-JP" b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11175"/>
            <a:ext cx="3402012" cy="2551113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398" y="3233117"/>
            <a:ext cx="7950545" cy="3062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11175"/>
            <a:ext cx="3402012" cy="2551113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398" y="3233117"/>
            <a:ext cx="7950545" cy="3062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11175"/>
            <a:ext cx="3402012" cy="2551113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398" y="3233117"/>
            <a:ext cx="7950545" cy="3062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ja-JP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633AB-5BEE-4A8F-BB67-EF44A951181D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5567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633AB-5BEE-4A8F-BB67-EF44A951181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909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5630289" y="6466233"/>
            <a:ext cx="4307508" cy="33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18" tIns="46109" rIns="92218" bIns="46109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339536-C405-4116-9B18-3509A7F1BFB7}" type="slidenum">
              <a:rPr kumimoji="0" lang="ja-JP" altLang="en-US" b="0"/>
              <a:pPr algn="r" eaLnBrk="1" hangingPunct="1">
                <a:spcBef>
                  <a:spcPct val="0"/>
                </a:spcBef>
              </a:pPr>
              <a:t>40</a:t>
            </a:fld>
            <a:endParaRPr kumimoji="0" lang="en-US" altLang="ja-JP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11175"/>
            <a:ext cx="3402012" cy="2551113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398" y="3233117"/>
            <a:ext cx="7950545" cy="3062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5630289" y="6466233"/>
            <a:ext cx="4307508" cy="33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18" tIns="46109" rIns="92218" bIns="46109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117806-AC12-49D9-BD59-E426984D95EA}" type="slidenum">
              <a:rPr kumimoji="0"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43</a:t>
            </a:fld>
            <a:endParaRPr kumimoji="0" lang="en-US" altLang="ja-JP">
              <a:solidFill>
                <a:srgbClr val="000000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11175"/>
            <a:ext cx="3402012" cy="2551113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398" y="3233117"/>
            <a:ext cx="7950545" cy="3062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ja-JP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5630289" y="6466233"/>
            <a:ext cx="4307508" cy="33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18" tIns="46109" rIns="92218" bIns="46109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7BEBC8-FFE4-460F-81B0-84ABE21F6217}" type="slidenum">
              <a:rPr kumimoji="0"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44</a:t>
            </a:fld>
            <a:endParaRPr kumimoji="0" lang="en-US" altLang="ja-JP">
              <a:solidFill>
                <a:srgbClr val="000000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11175"/>
            <a:ext cx="3402012" cy="2551113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398" y="3233117"/>
            <a:ext cx="7950545" cy="3062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ja-JP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5630289" y="6466233"/>
            <a:ext cx="4307508" cy="33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18" tIns="46109" rIns="92218" bIns="46109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A80109-7E4F-4E7C-A2AA-6AB228E4CE0F}" type="slidenum">
              <a:rPr kumimoji="0"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46</a:t>
            </a:fld>
            <a:endParaRPr kumimoji="0" lang="en-US" altLang="ja-JP">
              <a:solidFill>
                <a:srgbClr val="000000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11175"/>
            <a:ext cx="3402012" cy="2551113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398" y="3233117"/>
            <a:ext cx="7950545" cy="3062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ja-JP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5630289" y="6466233"/>
            <a:ext cx="4307508" cy="33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18" tIns="46109" rIns="92218" bIns="46109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C7B2AC-E926-4F89-BB2A-135D2970038C}" type="slidenum">
              <a:rPr kumimoji="0" lang="ja-JP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47</a:t>
            </a:fld>
            <a:endParaRPr kumimoji="0" lang="en-US" altLang="ja-JP">
              <a:solidFill>
                <a:srgbClr val="000000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11175"/>
            <a:ext cx="3402012" cy="2551113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398" y="3233117"/>
            <a:ext cx="7950545" cy="3062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ja-JP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5630289" y="6466233"/>
            <a:ext cx="4307508" cy="33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18" tIns="46109" rIns="92218" bIns="46109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AB5EE3-1409-46F1-869E-776538F86FDA}" type="slidenum">
              <a:rPr kumimoji="0" lang="ja-JP" altLang="en-US" b="0"/>
              <a:pPr algn="r" eaLnBrk="1" hangingPunct="1">
                <a:spcBef>
                  <a:spcPct val="0"/>
                </a:spcBef>
              </a:pPr>
              <a:t>5</a:t>
            </a:fld>
            <a:endParaRPr kumimoji="0" lang="en-US" altLang="ja-JP" b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11175"/>
            <a:ext cx="3402012" cy="2551113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398" y="3233117"/>
            <a:ext cx="7950545" cy="3062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5630289" y="6466233"/>
            <a:ext cx="4307508" cy="33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18" tIns="46109" rIns="92218" bIns="46109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76BF40F-925E-4F97-8773-7AAB9CF43F97}" type="slidenum">
              <a:rPr kumimoji="0" lang="ja-JP" altLang="en-US" b="0"/>
              <a:pPr algn="r" eaLnBrk="1" hangingPunct="1">
                <a:spcBef>
                  <a:spcPct val="0"/>
                </a:spcBef>
              </a:pPr>
              <a:t>51</a:t>
            </a:fld>
            <a:endParaRPr kumimoji="0" lang="en-US" altLang="ja-JP" b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11175"/>
            <a:ext cx="3402012" cy="2551113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398" y="3233117"/>
            <a:ext cx="7950545" cy="3062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5630289" y="6466233"/>
            <a:ext cx="4307508" cy="33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18" tIns="46109" rIns="92218" bIns="46109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25ABDA-FF66-4E28-9A31-753394C14DC0}" type="slidenum">
              <a:rPr kumimoji="0" lang="ja-JP" altLang="en-US" b="0"/>
              <a:pPr algn="r" eaLnBrk="1" hangingPunct="1">
                <a:spcBef>
                  <a:spcPct val="0"/>
                </a:spcBef>
              </a:pPr>
              <a:t>52</a:t>
            </a:fld>
            <a:endParaRPr kumimoji="0" lang="en-US" altLang="ja-JP" b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11175"/>
            <a:ext cx="3402012" cy="2551113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398" y="3233117"/>
            <a:ext cx="7950545" cy="3062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 txBox="1">
            <a:spLocks noGrp="1" noChangeArrowheads="1"/>
          </p:cNvSpPr>
          <p:nvPr/>
        </p:nvSpPr>
        <p:spPr bwMode="auto">
          <a:xfrm>
            <a:off x="5630289" y="6466233"/>
            <a:ext cx="4307508" cy="33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18" tIns="46109" rIns="92218" bIns="46109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5C6C489-71EC-49B8-9C92-DD4AC60007A1}" type="slidenum">
              <a:rPr kumimoji="0" lang="ja-JP" altLang="en-US" b="0"/>
              <a:pPr algn="r" eaLnBrk="1" hangingPunct="1">
                <a:spcBef>
                  <a:spcPct val="0"/>
                </a:spcBef>
              </a:pPr>
              <a:t>53</a:t>
            </a:fld>
            <a:endParaRPr kumimoji="0" lang="en-US" altLang="ja-JP" b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11175"/>
            <a:ext cx="3402012" cy="2551113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398" y="3233117"/>
            <a:ext cx="7950545" cy="3062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1838" y="511175"/>
            <a:ext cx="3402012" cy="2551113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398" y="3233117"/>
            <a:ext cx="7950545" cy="3062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001C0-CA0A-4521-AF69-C39864A2DA6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027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5C32F-6D80-43A2-A2CC-58DB0A00761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259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B791B-4C03-4D35-9F63-FD83CB3CBEE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9243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A6066-991C-4B9A-BABD-5C26023FF7A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218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8A412-F789-4A24-8D02-BEB33B25190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770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E7F2C-B39D-44D3-8D78-35D6CD42A6A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718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27D8C-F411-4CC5-9AFF-760932D96FF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753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55742-B8BA-41ED-8223-484A4A18CEE6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407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5DFB2-510E-444C-98E2-F8ED8F9453A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005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71FB20-132C-4D5D-82AD-2434F61BB19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46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204A6-876E-4246-9E41-E9DDFD93BB6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294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86E46-0E6B-42D1-9D37-F845B71616F1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890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69DA75BA-3452-4F64-B093-37B8D0696438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.docx"/><Relationship Id="rId3" Type="http://schemas.openxmlformats.org/officeDocument/2006/relationships/image" Target="../media/image24.jpe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package" Target="../embeddings/Microsoft_Word_Document.docx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0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4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video" Target="file:///C:\Documents%20and%20Settings\&#65321;&#65314;&#65313;&#65330;&#65313;&#65323;&#65321;&#65323;&#65317;&#65326;\&#12487;&#12473;&#12463;&#12488;&#12483;&#12503;\&#65320;&#65297;&#65303;&#22810;&#33258;&#28982;&#22411;&#24029;&#12389;&#12367;&#12426;&#38306;&#26481;&#12502;&#12525;&#12483;&#12463;&#25552;&#20986;&#65328;&#65328;&#65332;\&#65320;&#65297;&#65297;&#39131;&#30707;&#24037;.avi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9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74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555750"/>
            <a:ext cx="9144000" cy="1524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9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出　前　講　座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0" y="14033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2400">
                <a:solidFill>
                  <a:srgbClr val="000000"/>
                </a:solidFill>
                <a:latin typeface="ＤＦ特太ゴシック体" pitchFamily="1" charset="-128"/>
                <a:ea typeface="ＤＦ特太ゴシック体" pitchFamily="1" charset="-128"/>
              </a:rPr>
              <a:t>　　で 　　　　   ま　え　　　  　こ　う　　　　　  ざ　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ja-JP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土木部　　　　　　　　　　　　　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304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ja-JP" altLang="en-US" sz="2400">
                <a:solidFill>
                  <a:srgbClr val="000000"/>
                </a:solidFill>
                <a:latin typeface="ＤＦ特太ゴシック体" pitchFamily="1" charset="-128"/>
                <a:ea typeface="ＤＦ特太ゴシック体" pitchFamily="1" charset="-128"/>
              </a:rPr>
              <a:t>どぼくぶ　　　　　　　　　　　　　　　　　　　　　　　　　　</a:t>
            </a:r>
          </a:p>
        </p:txBody>
      </p:sp>
      <p:pic>
        <p:nvPicPr>
          <p:cNvPr id="4102" name="Picture 10" descr="naruhodoku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" y="155575"/>
            <a:ext cx="12858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dem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" y="3798888"/>
            <a:ext cx="4976813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107950" y="27813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eaLnBrk="1" hangingPunct="1">
              <a:defRPr/>
            </a:pPr>
            <a:r>
              <a:rPr kumimoji="0" lang="ja-JP" altLang="en-US" sz="48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テーマ </a:t>
            </a:r>
            <a:r>
              <a:rPr kumimoji="0" lang="en-US" altLang="ja-JP" sz="48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: </a:t>
            </a:r>
            <a:r>
              <a:rPr kumimoji="0" lang="ja-JP" altLang="en-US" sz="48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いばらきの 川とダム</a:t>
            </a:r>
            <a:r>
              <a:rPr kumimoji="0" lang="ja-JP" altLang="en-US" sz="48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　　　　　　　　　　　　　</a:t>
            </a:r>
          </a:p>
        </p:txBody>
      </p:sp>
      <p:grpSp>
        <p:nvGrpSpPr>
          <p:cNvPr id="4105" name="グループ化 1"/>
          <p:cNvGrpSpPr>
            <a:grpSpLocks/>
          </p:cNvGrpSpPr>
          <p:nvPr/>
        </p:nvGrpSpPr>
        <p:grpSpPr bwMode="auto">
          <a:xfrm>
            <a:off x="-252413" y="5580063"/>
            <a:ext cx="9144001" cy="1109662"/>
            <a:chOff x="-144586" y="5595938"/>
            <a:chExt cx="9144000" cy="1109662"/>
          </a:xfrm>
        </p:grpSpPr>
        <p:sp>
          <p:nvSpPr>
            <p:cNvPr id="4107" name="Rectangle 4"/>
            <p:cNvSpPr>
              <a:spLocks noChangeArrowheads="1"/>
            </p:cNvSpPr>
            <p:nvPr/>
          </p:nvSpPr>
          <p:spPr bwMode="auto">
            <a:xfrm>
              <a:off x="-144586" y="5867400"/>
              <a:ext cx="9144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kumimoji="0" lang="en-US" altLang="ja-JP" sz="4000">
                <a:solidFill>
                  <a:srgbClr val="000000"/>
                </a:solidFill>
                <a:latin typeface="ＤＦ特太ゴシック体" pitchFamily="1" charset="-128"/>
                <a:ea typeface="ＤＦ特太ゴシック体" pitchFamily="1" charset="-128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kumimoji="0" lang="ja-JP" altLang="en-US" sz="4000">
                <a:solidFill>
                  <a:srgbClr val="000000"/>
                </a:solidFill>
                <a:latin typeface="ＤＦ特太ゴシック体" pitchFamily="1" charset="-128"/>
                <a:ea typeface="ＤＦ特太ゴシック体" pitchFamily="1" charset="-128"/>
              </a:endParaRPr>
            </a:p>
          </p:txBody>
        </p:sp>
        <p:sp>
          <p:nvSpPr>
            <p:cNvPr id="4108" name="Rectangle 4"/>
            <p:cNvSpPr>
              <a:spLocks noChangeArrowheads="1"/>
            </p:cNvSpPr>
            <p:nvPr/>
          </p:nvSpPr>
          <p:spPr bwMode="auto">
            <a:xfrm>
              <a:off x="5544046" y="5595938"/>
              <a:ext cx="3254375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kumimoji="0" lang="ja-JP" altLang="en-US" sz="2000" b="0">
                <a:solidFill>
                  <a:srgbClr val="000000"/>
                </a:solidFill>
                <a:latin typeface="ＤＦ特太ゴシック体" pitchFamily="1" charset="-128"/>
                <a:ea typeface="ＤＦ特太ゴシック体" pitchFamily="1" charset="-128"/>
              </a:endParaRPr>
            </a:p>
          </p:txBody>
        </p:sp>
      </p:grpSp>
      <p:pic>
        <p:nvPicPr>
          <p:cNvPr id="4106" name="Picture 14" descr="Z:\上記以外\片岡\23_土木部パブリシティ向上ワーキング\09_講座資料_読み原稿作成\PWGロゴ09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4302125"/>
            <a:ext cx="2700337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a025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3789363"/>
            <a:ext cx="23764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グループ化 1"/>
          <p:cNvGrpSpPr>
            <a:grpSpLocks/>
          </p:cNvGrpSpPr>
          <p:nvPr/>
        </p:nvGrpSpPr>
        <p:grpSpPr bwMode="auto">
          <a:xfrm>
            <a:off x="107950" y="347663"/>
            <a:ext cx="8928100" cy="1587500"/>
            <a:chOff x="107950" y="256897"/>
            <a:chExt cx="8928100" cy="1587778"/>
          </a:xfrm>
        </p:grpSpPr>
        <p:sp>
          <p:nvSpPr>
            <p:cNvPr id="28689" name="AutoShape 3"/>
            <p:cNvSpPr>
              <a:spLocks noChangeArrowheads="1"/>
            </p:cNvSpPr>
            <p:nvPr/>
          </p:nvSpPr>
          <p:spPr bwMode="auto">
            <a:xfrm>
              <a:off x="107950" y="314386"/>
              <a:ext cx="8928100" cy="1530289"/>
            </a:xfrm>
            <a:prstGeom prst="wedgeRoundRectCallout">
              <a:avLst>
                <a:gd name="adj1" fmla="val 30630"/>
                <a:gd name="adj2" fmla="val 136625"/>
                <a:gd name="adj3" fmla="val 16667"/>
              </a:avLst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fontAlgn="ctr" hangingPunct="1">
                <a:spcBef>
                  <a:spcPct val="50000"/>
                </a:spcBef>
                <a:buFontTx/>
                <a:buNone/>
              </a:pPr>
              <a:r>
                <a:rPr lang="ja-JP" altLang="en-US" sz="4000">
                  <a:solidFill>
                    <a:srgbClr val="0000FF"/>
                  </a:solidFill>
                  <a:latin typeface="HGS創英角ﾎﾟｯﾌﾟ体" pitchFamily="50" charset="-128"/>
                  <a:ea typeface="HGS創英角ﾎﾟｯﾌﾟ体" pitchFamily="50" charset="-128"/>
                </a:rPr>
                <a:t>茨城県にある川を全部つなげると、どのくらいあるでしょう？</a:t>
              </a:r>
            </a:p>
          </p:txBody>
        </p:sp>
        <p:sp>
          <p:nvSpPr>
            <p:cNvPr id="28690" name="Rectangle 17"/>
            <p:cNvSpPr>
              <a:spLocks noChangeArrowheads="1"/>
            </p:cNvSpPr>
            <p:nvPr/>
          </p:nvSpPr>
          <p:spPr bwMode="auto">
            <a:xfrm>
              <a:off x="4240930" y="256897"/>
              <a:ext cx="1728788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r>
                <a:rPr lang="ja-JP" altLang="en-US" sz="1600">
                  <a:solidFill>
                    <a:srgbClr val="0000FF"/>
                  </a:solidFill>
                  <a:ea typeface="HGP創英角ﾎﾟｯﾌﾟ体" pitchFamily="50" charset="-128"/>
                </a:rPr>
                <a:t>ぜんぶ</a:t>
              </a:r>
            </a:p>
          </p:txBody>
        </p:sp>
      </p:grpSp>
      <p:grpSp>
        <p:nvGrpSpPr>
          <p:cNvPr id="28676" name="Group 25"/>
          <p:cNvGrpSpPr>
            <a:grpSpLocks/>
          </p:cNvGrpSpPr>
          <p:nvPr/>
        </p:nvGrpSpPr>
        <p:grpSpPr bwMode="auto">
          <a:xfrm>
            <a:off x="120650" y="1938338"/>
            <a:ext cx="4019550" cy="4875212"/>
            <a:chOff x="5" y="838"/>
            <a:chExt cx="2532" cy="3071"/>
          </a:xfrm>
        </p:grpSpPr>
        <p:pic>
          <p:nvPicPr>
            <p:cNvPr id="28678" name="Picture 3" descr="8茨城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" y="853"/>
              <a:ext cx="2376" cy="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Freeform 16"/>
            <p:cNvSpPr>
              <a:spLocks/>
            </p:cNvSpPr>
            <p:nvPr/>
          </p:nvSpPr>
          <p:spPr bwMode="auto">
            <a:xfrm>
              <a:off x="173" y="2728"/>
              <a:ext cx="2364" cy="1113"/>
            </a:xfrm>
            <a:custGeom>
              <a:avLst/>
              <a:gdLst>
                <a:gd name="T0" fmla="*/ 2147476105 w 2364"/>
                <a:gd name="T1" fmla="*/ 0 h 1113"/>
                <a:gd name="T2" fmla="*/ 2147476105 w 2364"/>
                <a:gd name="T3" fmla="*/ 2147476050 h 1113"/>
                <a:gd name="T4" fmla="*/ 2147476105 w 2364"/>
                <a:gd name="T5" fmla="*/ 2147476050 h 1113"/>
                <a:gd name="T6" fmla="*/ 2147476105 w 2364"/>
                <a:gd name="T7" fmla="*/ 2147476050 h 1113"/>
                <a:gd name="T8" fmla="*/ 2147476105 w 2364"/>
                <a:gd name="T9" fmla="*/ 2147476050 h 1113"/>
                <a:gd name="T10" fmla="*/ 2147476105 w 2364"/>
                <a:gd name="T11" fmla="*/ 2147476050 h 1113"/>
                <a:gd name="T12" fmla="*/ 2147476105 w 2364"/>
                <a:gd name="T13" fmla="*/ 2147476050 h 1113"/>
                <a:gd name="T14" fmla="*/ 2147476105 w 2364"/>
                <a:gd name="T15" fmla="*/ 2147476050 h 1113"/>
                <a:gd name="T16" fmla="*/ 2147476105 w 2364"/>
                <a:gd name="T17" fmla="*/ 2147476050 h 1113"/>
                <a:gd name="T18" fmla="*/ 2147476105 w 2364"/>
                <a:gd name="T19" fmla="*/ 2147476050 h 1113"/>
                <a:gd name="T20" fmla="*/ 2147476105 w 2364"/>
                <a:gd name="T21" fmla="*/ 2147476050 h 1113"/>
                <a:gd name="T22" fmla="*/ 2147476105 w 2364"/>
                <a:gd name="T23" fmla="*/ 2147476050 h 1113"/>
                <a:gd name="T24" fmla="*/ 2147476105 w 2364"/>
                <a:gd name="T25" fmla="*/ 2147476050 h 1113"/>
                <a:gd name="T26" fmla="*/ 2147476105 w 2364"/>
                <a:gd name="T27" fmla="*/ 2147476050 h 1113"/>
                <a:gd name="T28" fmla="*/ 2147476105 w 2364"/>
                <a:gd name="T29" fmla="*/ 2147476050 h 1113"/>
                <a:gd name="T30" fmla="*/ 2147476105 w 2364"/>
                <a:gd name="T31" fmla="*/ 2147476050 h 1113"/>
                <a:gd name="T32" fmla="*/ 2147476105 w 2364"/>
                <a:gd name="T33" fmla="*/ 2147476050 h 1113"/>
                <a:gd name="T34" fmla="*/ 2147476105 w 2364"/>
                <a:gd name="T35" fmla="*/ 2147476050 h 11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64"/>
                <a:gd name="T55" fmla="*/ 0 h 1113"/>
                <a:gd name="T56" fmla="*/ 2364 w 2364"/>
                <a:gd name="T57" fmla="*/ 1113 h 11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64" h="1113">
                  <a:moveTo>
                    <a:pt x="30" y="0"/>
                  </a:moveTo>
                  <a:cubicBezTo>
                    <a:pt x="26" y="16"/>
                    <a:pt x="0" y="70"/>
                    <a:pt x="5" y="107"/>
                  </a:cubicBezTo>
                  <a:cubicBezTo>
                    <a:pt x="10" y="144"/>
                    <a:pt x="42" y="187"/>
                    <a:pt x="58" y="220"/>
                  </a:cubicBezTo>
                  <a:cubicBezTo>
                    <a:pt x="74" y="253"/>
                    <a:pt x="74" y="291"/>
                    <a:pt x="103" y="302"/>
                  </a:cubicBezTo>
                  <a:cubicBezTo>
                    <a:pt x="132" y="313"/>
                    <a:pt x="163" y="232"/>
                    <a:pt x="232" y="288"/>
                  </a:cubicBezTo>
                  <a:cubicBezTo>
                    <a:pt x="301" y="344"/>
                    <a:pt x="395" y="551"/>
                    <a:pt x="515" y="640"/>
                  </a:cubicBezTo>
                  <a:cubicBezTo>
                    <a:pt x="635" y="729"/>
                    <a:pt x="872" y="780"/>
                    <a:pt x="954" y="823"/>
                  </a:cubicBezTo>
                  <a:cubicBezTo>
                    <a:pt x="1036" y="866"/>
                    <a:pt x="986" y="885"/>
                    <a:pt x="1009" y="896"/>
                  </a:cubicBezTo>
                  <a:cubicBezTo>
                    <a:pt x="1032" y="907"/>
                    <a:pt x="1056" y="894"/>
                    <a:pt x="1091" y="887"/>
                  </a:cubicBezTo>
                  <a:cubicBezTo>
                    <a:pt x="1126" y="880"/>
                    <a:pt x="1166" y="872"/>
                    <a:pt x="1219" y="851"/>
                  </a:cubicBezTo>
                  <a:cubicBezTo>
                    <a:pt x="1272" y="830"/>
                    <a:pt x="1341" y="777"/>
                    <a:pt x="1411" y="759"/>
                  </a:cubicBezTo>
                  <a:cubicBezTo>
                    <a:pt x="1481" y="741"/>
                    <a:pt x="1585" y="760"/>
                    <a:pt x="1638" y="742"/>
                  </a:cubicBezTo>
                  <a:cubicBezTo>
                    <a:pt x="1691" y="724"/>
                    <a:pt x="1668" y="628"/>
                    <a:pt x="1729" y="651"/>
                  </a:cubicBezTo>
                  <a:cubicBezTo>
                    <a:pt x="1790" y="674"/>
                    <a:pt x="1933" y="833"/>
                    <a:pt x="2001" y="878"/>
                  </a:cubicBezTo>
                  <a:cubicBezTo>
                    <a:pt x="2069" y="923"/>
                    <a:pt x="2107" y="893"/>
                    <a:pt x="2137" y="923"/>
                  </a:cubicBezTo>
                  <a:cubicBezTo>
                    <a:pt x="2167" y="953"/>
                    <a:pt x="2159" y="1029"/>
                    <a:pt x="2182" y="1059"/>
                  </a:cubicBezTo>
                  <a:cubicBezTo>
                    <a:pt x="2205" y="1089"/>
                    <a:pt x="2243" y="1097"/>
                    <a:pt x="2273" y="1105"/>
                  </a:cubicBezTo>
                  <a:cubicBezTo>
                    <a:pt x="2303" y="1113"/>
                    <a:pt x="2357" y="1105"/>
                    <a:pt x="2364" y="1105"/>
                  </a:cubicBezTo>
                </a:path>
              </a:pathLst>
            </a:custGeom>
            <a:noFill/>
            <a:ln w="635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28680" name="Freeform 17"/>
            <p:cNvSpPr>
              <a:spLocks/>
            </p:cNvSpPr>
            <p:nvPr/>
          </p:nvSpPr>
          <p:spPr bwMode="auto">
            <a:xfrm>
              <a:off x="657" y="2358"/>
              <a:ext cx="101" cy="1008"/>
            </a:xfrm>
            <a:custGeom>
              <a:avLst/>
              <a:gdLst>
                <a:gd name="T0" fmla="*/ 2147476343 w 101"/>
                <a:gd name="T1" fmla="*/ 0 h 1008"/>
                <a:gd name="T2" fmla="*/ 2147476343 w 101"/>
                <a:gd name="T3" fmla="*/ 2147476472 h 1008"/>
                <a:gd name="T4" fmla="*/ 2147476343 w 101"/>
                <a:gd name="T5" fmla="*/ 2147476472 h 1008"/>
                <a:gd name="T6" fmla="*/ 2147476343 w 101"/>
                <a:gd name="T7" fmla="*/ 2147476472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1008"/>
                <a:gd name="T14" fmla="*/ 101 w 101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1008">
                  <a:moveTo>
                    <a:pt x="76" y="0"/>
                  </a:moveTo>
                  <a:cubicBezTo>
                    <a:pt x="62" y="49"/>
                    <a:pt x="0" y="167"/>
                    <a:pt x="3" y="293"/>
                  </a:cubicBezTo>
                  <a:cubicBezTo>
                    <a:pt x="6" y="419"/>
                    <a:pt x="87" y="640"/>
                    <a:pt x="94" y="759"/>
                  </a:cubicBezTo>
                  <a:cubicBezTo>
                    <a:pt x="101" y="878"/>
                    <a:pt x="57" y="956"/>
                    <a:pt x="47" y="1008"/>
                  </a:cubicBezTo>
                </a:path>
              </a:pathLst>
            </a:custGeom>
            <a:noFill/>
            <a:ln w="635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28681" name="Freeform 18"/>
            <p:cNvSpPr>
              <a:spLocks/>
            </p:cNvSpPr>
            <p:nvPr/>
          </p:nvSpPr>
          <p:spPr bwMode="auto">
            <a:xfrm>
              <a:off x="892" y="2280"/>
              <a:ext cx="343" cy="1316"/>
            </a:xfrm>
            <a:custGeom>
              <a:avLst/>
              <a:gdLst>
                <a:gd name="T0" fmla="*/ 2147476228 w 343"/>
                <a:gd name="T1" fmla="*/ 0 h 1316"/>
                <a:gd name="T2" fmla="*/ 2147476228 w 343"/>
                <a:gd name="T3" fmla="*/ 2147476195 h 1316"/>
                <a:gd name="T4" fmla="*/ 2147476228 w 343"/>
                <a:gd name="T5" fmla="*/ 2147476195 h 1316"/>
                <a:gd name="T6" fmla="*/ 2147476228 w 343"/>
                <a:gd name="T7" fmla="*/ 2147476195 h 1316"/>
                <a:gd name="T8" fmla="*/ 2147476228 w 343"/>
                <a:gd name="T9" fmla="*/ 2147476195 h 1316"/>
                <a:gd name="T10" fmla="*/ 2147476228 w 343"/>
                <a:gd name="T11" fmla="*/ 2147476195 h 1316"/>
                <a:gd name="T12" fmla="*/ 2147476228 w 343"/>
                <a:gd name="T13" fmla="*/ 2147476195 h 1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3"/>
                <a:gd name="T22" fmla="*/ 0 h 1316"/>
                <a:gd name="T23" fmla="*/ 343 w 343"/>
                <a:gd name="T24" fmla="*/ 1316 h 1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3" h="1316">
                  <a:moveTo>
                    <a:pt x="14" y="0"/>
                  </a:moveTo>
                  <a:cubicBezTo>
                    <a:pt x="27" y="70"/>
                    <a:pt x="77" y="284"/>
                    <a:pt x="90" y="419"/>
                  </a:cubicBezTo>
                  <a:cubicBezTo>
                    <a:pt x="103" y="554"/>
                    <a:pt x="104" y="723"/>
                    <a:pt x="90" y="813"/>
                  </a:cubicBezTo>
                  <a:cubicBezTo>
                    <a:pt x="76" y="903"/>
                    <a:pt x="0" y="907"/>
                    <a:pt x="7" y="959"/>
                  </a:cubicBezTo>
                  <a:cubicBezTo>
                    <a:pt x="14" y="1011"/>
                    <a:pt x="83" y="1086"/>
                    <a:pt x="135" y="1123"/>
                  </a:cubicBezTo>
                  <a:cubicBezTo>
                    <a:pt x="187" y="1160"/>
                    <a:pt x="293" y="1146"/>
                    <a:pt x="318" y="1178"/>
                  </a:cubicBezTo>
                  <a:cubicBezTo>
                    <a:pt x="343" y="1210"/>
                    <a:pt x="293" y="1287"/>
                    <a:pt x="286" y="1316"/>
                  </a:cubicBezTo>
                </a:path>
              </a:pathLst>
            </a:custGeom>
            <a:noFill/>
            <a:ln w="635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28682" name="Freeform 19"/>
            <p:cNvSpPr>
              <a:spLocks/>
            </p:cNvSpPr>
            <p:nvPr/>
          </p:nvSpPr>
          <p:spPr bwMode="auto">
            <a:xfrm>
              <a:off x="1329" y="1792"/>
              <a:ext cx="771" cy="590"/>
            </a:xfrm>
            <a:custGeom>
              <a:avLst/>
              <a:gdLst>
                <a:gd name="T0" fmla="*/ 2147476312 w 771"/>
                <a:gd name="T1" fmla="*/ 2147476103 h 590"/>
                <a:gd name="T2" fmla="*/ 2147476312 w 771"/>
                <a:gd name="T3" fmla="*/ 2147476103 h 590"/>
                <a:gd name="T4" fmla="*/ 2147476312 w 771"/>
                <a:gd name="T5" fmla="*/ 2147476103 h 590"/>
                <a:gd name="T6" fmla="*/ 0 w 771"/>
                <a:gd name="T7" fmla="*/ 0 h 5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590"/>
                <a:gd name="T14" fmla="*/ 771 w 771"/>
                <a:gd name="T15" fmla="*/ 590 h 5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590">
                  <a:moveTo>
                    <a:pt x="771" y="590"/>
                  </a:moveTo>
                  <a:cubicBezTo>
                    <a:pt x="717" y="555"/>
                    <a:pt x="530" y="454"/>
                    <a:pt x="445" y="379"/>
                  </a:cubicBezTo>
                  <a:cubicBezTo>
                    <a:pt x="360" y="304"/>
                    <a:pt x="336" y="204"/>
                    <a:pt x="262" y="141"/>
                  </a:cubicBezTo>
                  <a:cubicBezTo>
                    <a:pt x="188" y="78"/>
                    <a:pt x="55" y="29"/>
                    <a:pt x="0" y="0"/>
                  </a:cubicBezTo>
                </a:path>
              </a:pathLst>
            </a:custGeom>
            <a:noFill/>
            <a:ln w="635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28683" name="Freeform 20"/>
            <p:cNvSpPr>
              <a:spLocks/>
            </p:cNvSpPr>
            <p:nvPr/>
          </p:nvSpPr>
          <p:spPr bwMode="auto">
            <a:xfrm>
              <a:off x="1581" y="1101"/>
              <a:ext cx="548" cy="998"/>
            </a:xfrm>
            <a:custGeom>
              <a:avLst/>
              <a:gdLst>
                <a:gd name="T0" fmla="*/ 2147476035 w 548"/>
                <a:gd name="T1" fmla="*/ 0 h 998"/>
                <a:gd name="T2" fmla="*/ 2147476035 w 548"/>
                <a:gd name="T3" fmla="*/ 2147476467 h 998"/>
                <a:gd name="T4" fmla="*/ 2147476035 w 548"/>
                <a:gd name="T5" fmla="*/ 2147476467 h 998"/>
                <a:gd name="T6" fmla="*/ 2147476035 w 548"/>
                <a:gd name="T7" fmla="*/ 2147476467 h 998"/>
                <a:gd name="T8" fmla="*/ 2147476035 w 548"/>
                <a:gd name="T9" fmla="*/ 2147476467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8"/>
                <a:gd name="T16" fmla="*/ 0 h 998"/>
                <a:gd name="T17" fmla="*/ 548 w 548"/>
                <a:gd name="T18" fmla="*/ 998 h 9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8" h="998">
                  <a:moveTo>
                    <a:pt x="49" y="0"/>
                  </a:moveTo>
                  <a:cubicBezTo>
                    <a:pt x="47" y="39"/>
                    <a:pt x="0" y="89"/>
                    <a:pt x="39" y="236"/>
                  </a:cubicBezTo>
                  <a:cubicBezTo>
                    <a:pt x="78" y="383"/>
                    <a:pt x="219" y="772"/>
                    <a:pt x="286" y="885"/>
                  </a:cubicBezTo>
                  <a:cubicBezTo>
                    <a:pt x="353" y="998"/>
                    <a:pt x="398" y="902"/>
                    <a:pt x="442" y="913"/>
                  </a:cubicBezTo>
                  <a:cubicBezTo>
                    <a:pt x="486" y="924"/>
                    <a:pt x="526" y="944"/>
                    <a:pt x="548" y="952"/>
                  </a:cubicBezTo>
                </a:path>
              </a:pathLst>
            </a:custGeom>
            <a:noFill/>
            <a:ln w="635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25" name="AutoShape 21"/>
            <p:cNvSpPr>
              <a:spLocks noChangeArrowheads="1"/>
            </p:cNvSpPr>
            <p:nvPr/>
          </p:nvSpPr>
          <p:spPr bwMode="auto">
            <a:xfrm>
              <a:off x="1403" y="3650"/>
              <a:ext cx="681" cy="25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kumimoji="0" lang="ja-JP" altLang="en-US" sz="1800" b="0" dirty="0">
                  <a:latin typeface="Times New Roman" pitchFamily="18" charset="0"/>
                </a:rPr>
                <a:t>とねがわ</a:t>
              </a:r>
            </a:p>
          </p:txBody>
        </p:sp>
        <p:sp>
          <p:nvSpPr>
            <p:cNvPr id="28685" name="AutoShape 22"/>
            <p:cNvSpPr>
              <a:spLocks noChangeArrowheads="1"/>
            </p:cNvSpPr>
            <p:nvPr/>
          </p:nvSpPr>
          <p:spPr bwMode="auto">
            <a:xfrm>
              <a:off x="5" y="2289"/>
              <a:ext cx="693" cy="25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ja-JP" altLang="en-US" sz="1800" b="0">
                  <a:latin typeface="Times New Roman" pitchFamily="18" charset="0"/>
                </a:rPr>
                <a:t>きぬがわ</a:t>
              </a:r>
            </a:p>
          </p:txBody>
        </p:sp>
        <p:sp>
          <p:nvSpPr>
            <p:cNvPr id="28686" name="AutoShape 23"/>
            <p:cNvSpPr>
              <a:spLocks noChangeArrowheads="1"/>
            </p:cNvSpPr>
            <p:nvPr/>
          </p:nvSpPr>
          <p:spPr bwMode="auto">
            <a:xfrm>
              <a:off x="983" y="2425"/>
              <a:ext cx="827" cy="25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ja-JP" altLang="en-US" sz="1800" b="0">
                  <a:latin typeface="Times New Roman" pitchFamily="18" charset="0"/>
                </a:rPr>
                <a:t>こかいがわ</a:t>
              </a:r>
            </a:p>
          </p:txBody>
        </p:sp>
        <p:sp>
          <p:nvSpPr>
            <p:cNvPr id="28687" name="AutoShape 24"/>
            <p:cNvSpPr>
              <a:spLocks noChangeArrowheads="1"/>
            </p:cNvSpPr>
            <p:nvPr/>
          </p:nvSpPr>
          <p:spPr bwMode="auto">
            <a:xfrm>
              <a:off x="1450" y="838"/>
              <a:ext cx="626" cy="25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ja-JP" altLang="en-US" sz="1800" b="0">
                  <a:latin typeface="Times New Roman" pitchFamily="18" charset="0"/>
                </a:rPr>
                <a:t>くじがわ</a:t>
              </a:r>
            </a:p>
          </p:txBody>
        </p:sp>
        <p:sp>
          <p:nvSpPr>
            <p:cNvPr id="28688" name="AutoShape 25"/>
            <p:cNvSpPr>
              <a:spLocks noChangeArrowheads="1"/>
            </p:cNvSpPr>
            <p:nvPr/>
          </p:nvSpPr>
          <p:spPr bwMode="auto">
            <a:xfrm>
              <a:off x="812" y="1563"/>
              <a:ext cx="702" cy="25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ja-JP" altLang="en-US" sz="1800" b="0">
                  <a:latin typeface="Times New Roman" pitchFamily="18" charset="0"/>
                </a:rPr>
                <a:t>なかがわ</a:t>
              </a:r>
            </a:p>
          </p:txBody>
        </p:sp>
      </p:grpSp>
      <p:sp>
        <p:nvSpPr>
          <p:cNvPr id="28677" name="Text Box 27"/>
          <p:cNvSpPr txBox="1">
            <a:spLocks noChangeArrowheads="1"/>
          </p:cNvSpPr>
          <p:nvPr/>
        </p:nvSpPr>
        <p:spPr bwMode="auto">
          <a:xfrm>
            <a:off x="465138" y="222250"/>
            <a:ext cx="151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/>
              <a:t>いばらきけん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2BDA0A7-36E9-52C6-4A01-1D43134E6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617151"/>
            <a:ext cx="8424936" cy="2009775"/>
          </a:xfrm>
          <a:prstGeom prst="rect">
            <a:avLst/>
          </a:prstGeom>
          <a:solidFill>
            <a:srgbClr val="FFFF00"/>
          </a:solidFill>
          <a:ln w="92075" cap="rnd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grpSp>
        <p:nvGrpSpPr>
          <p:cNvPr id="30722" name="グループ化 1"/>
          <p:cNvGrpSpPr>
            <a:grpSpLocks/>
          </p:cNvGrpSpPr>
          <p:nvPr/>
        </p:nvGrpSpPr>
        <p:grpSpPr bwMode="auto">
          <a:xfrm>
            <a:off x="395288" y="188640"/>
            <a:ext cx="10475912" cy="6120680"/>
            <a:chOff x="395288" y="188640"/>
            <a:chExt cx="10475912" cy="6120680"/>
          </a:xfrm>
        </p:grpSpPr>
        <p:sp>
          <p:nvSpPr>
            <p:cNvPr id="30723" name="Text Box 41"/>
            <p:cNvSpPr txBox="1">
              <a:spLocks noChangeArrowheads="1"/>
            </p:cNvSpPr>
            <p:nvPr/>
          </p:nvSpPr>
          <p:spPr bwMode="auto">
            <a:xfrm>
              <a:off x="2195513" y="476250"/>
              <a:ext cx="640873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112682" name="Rectangle 42"/>
            <p:cNvSpPr>
              <a:spLocks noChangeArrowheads="1"/>
            </p:cNvSpPr>
            <p:nvPr/>
          </p:nvSpPr>
          <p:spPr bwMode="auto">
            <a:xfrm>
              <a:off x="2266950" y="549275"/>
              <a:ext cx="6877050" cy="1143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ja-JP" altLang="en-US" sz="4800" dirty="0">
                  <a:solidFill>
                    <a:srgbClr val="03B2E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創英角ﾎﾟｯﾌﾟ体" pitchFamily="49" charset="-128"/>
                </a:rPr>
                <a:t>２２８ｋｍ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ja-JP" altLang="en-US" sz="3200" dirty="0">
                  <a:solidFill>
                    <a:srgbClr val="03B2E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創英角ﾎﾟｯﾌﾟ体" pitchFamily="49" charset="-128"/>
                </a:rPr>
                <a:t>（学校のトラック１，１４０周）</a:t>
              </a:r>
            </a:p>
          </p:txBody>
        </p:sp>
        <p:sp>
          <p:nvSpPr>
            <p:cNvPr id="112683" name="Rectangle 43"/>
            <p:cNvSpPr>
              <a:spLocks noChangeArrowheads="1"/>
            </p:cNvSpPr>
            <p:nvPr/>
          </p:nvSpPr>
          <p:spPr bwMode="auto">
            <a:xfrm>
              <a:off x="2266950" y="2934072"/>
              <a:ext cx="8137525" cy="1143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ja-JP" altLang="en-US" sz="4800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創英角ﾎﾟｯﾌﾟ体" pitchFamily="49" charset="-128"/>
                </a:rPr>
                <a:t>２，２７８ｋｍ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ja-JP" altLang="en-US" sz="3200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創英角ﾎﾟｯﾌﾟ体" pitchFamily="49" charset="-128"/>
                </a:rPr>
                <a:t>（学校のトラック１１，３９０周）</a:t>
              </a:r>
            </a:p>
          </p:txBody>
        </p:sp>
        <p:sp>
          <p:nvSpPr>
            <p:cNvPr id="112684" name="Rectangle 44"/>
            <p:cNvSpPr>
              <a:spLocks noChangeArrowheads="1"/>
            </p:cNvSpPr>
            <p:nvPr/>
          </p:nvSpPr>
          <p:spPr bwMode="auto">
            <a:xfrm>
              <a:off x="2266950" y="5166320"/>
              <a:ext cx="8604250" cy="1143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ja-JP" altLang="en-US" sz="48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創英角ﾎﾟｯﾌﾟ体" pitchFamily="49" charset="-128"/>
                </a:rPr>
                <a:t>２２，２７８ｋｍ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ja-JP" altLang="en-US" sz="32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創英角ﾎﾟｯﾌﾟ体" pitchFamily="49" charset="-128"/>
                </a:rPr>
                <a:t>（学校のトラック１１１，３９０周）</a:t>
              </a:r>
            </a:p>
          </p:txBody>
        </p:sp>
        <p:sp>
          <p:nvSpPr>
            <p:cNvPr id="112685" name="Rectangle 45"/>
            <p:cNvSpPr>
              <a:spLocks noChangeArrowheads="1"/>
            </p:cNvSpPr>
            <p:nvPr/>
          </p:nvSpPr>
          <p:spPr bwMode="auto">
            <a:xfrm>
              <a:off x="395288" y="188640"/>
              <a:ext cx="1871662" cy="1143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ja-JP" altLang="en-US" sz="6000" dirty="0">
                  <a:solidFill>
                    <a:srgbClr val="03B2E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創英角ﾎﾟｯﾌﾟ体" pitchFamily="49" charset="-128"/>
                </a:rPr>
                <a:t>①番</a:t>
              </a:r>
              <a:endParaRPr lang="en-US" altLang="ja-JP" sz="6000" dirty="0">
                <a:solidFill>
                  <a:srgbClr val="03B2E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endParaRPr>
            </a:p>
          </p:txBody>
        </p:sp>
        <p:sp>
          <p:nvSpPr>
            <p:cNvPr id="112687" name="Rectangle 47"/>
            <p:cNvSpPr>
              <a:spLocks noChangeArrowheads="1"/>
            </p:cNvSpPr>
            <p:nvPr/>
          </p:nvSpPr>
          <p:spPr bwMode="auto">
            <a:xfrm>
              <a:off x="395288" y="2636838"/>
              <a:ext cx="1800225" cy="1143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ja-JP" altLang="en-US" sz="6000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創英角ﾎﾟｯﾌﾟ体" pitchFamily="49" charset="-128"/>
                </a:rPr>
                <a:t>②番</a:t>
              </a:r>
              <a:endParaRPr lang="en-US" altLang="ja-JP" sz="60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endParaRPr>
            </a:p>
          </p:txBody>
        </p:sp>
        <p:sp>
          <p:nvSpPr>
            <p:cNvPr id="112688" name="Rectangle 48"/>
            <p:cNvSpPr>
              <a:spLocks noChangeArrowheads="1"/>
            </p:cNvSpPr>
            <p:nvPr/>
          </p:nvSpPr>
          <p:spPr bwMode="auto">
            <a:xfrm>
              <a:off x="539750" y="4868863"/>
              <a:ext cx="2087563" cy="11430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ja-JP" altLang="en-US" sz="60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創英角ﾎﾟｯﾌﾟ体" pitchFamily="49" charset="-128"/>
                </a:rPr>
                <a:t>③番</a:t>
              </a:r>
              <a:endParaRPr lang="en-US" altLang="ja-JP" sz="6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endParaRPr>
            </a:p>
          </p:txBody>
        </p:sp>
      </p:grpSp>
      <p:sp>
        <p:nvSpPr>
          <p:cNvPr id="2" name="Rectangle 9">
            <a:extLst>
              <a:ext uri="{FF2B5EF4-FFF2-40B4-BE49-F238E27FC236}">
                <a16:creationId xmlns:a16="http://schemas.microsoft.com/office/drawing/2014/main" id="{2E63328E-580E-EEDD-B27A-FE236C878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84784"/>
            <a:ext cx="338455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正解は</a:t>
            </a:r>
            <a:r>
              <a:rPr lang="en-US" altLang="ja-JP" sz="6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HG創英角ﾎﾟｯﾌﾟ体" pitchFamily="49" charset="-128"/>
              </a:rPr>
              <a:t>…</a:t>
            </a:r>
            <a:endParaRPr lang="en-US" altLang="ja-JP" sz="6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創英角ﾎﾟｯﾌﾟ体" pitchFamily="49" charset="-128"/>
            </a:endParaRPr>
          </a:p>
        </p:txBody>
      </p:sp>
    </p:spTree>
    <p:custDataLst>
      <p:tags r:id="rId1"/>
    </p:custDataLst>
  </p:cSld>
  <p:clrMapOvr>
    <a:masterClrMapping/>
  </p:clrMapOvr>
  <p:transition advTm="247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3895725" cy="6858000"/>
          </a:xfrm>
          <a:prstGeom prst="rect">
            <a:avLst/>
          </a:prstGeom>
        </p:spPr>
      </p:pic>
      <p:cxnSp>
        <p:nvCxnSpPr>
          <p:cNvPr id="36869" name="直線矢印コネクタ 3"/>
          <p:cNvCxnSpPr>
            <a:cxnSpLocks noChangeShapeType="1"/>
          </p:cNvCxnSpPr>
          <p:nvPr/>
        </p:nvCxnSpPr>
        <p:spPr bwMode="auto">
          <a:xfrm flipH="1">
            <a:off x="1192213" y="1254125"/>
            <a:ext cx="1944688" cy="4897438"/>
          </a:xfrm>
          <a:prstGeom prst="straightConnector1">
            <a:avLst/>
          </a:prstGeom>
          <a:noFill/>
          <a:ln w="63500" algn="ctr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67" name="正方形/長方形 2"/>
          <p:cNvSpPr>
            <a:spLocks noChangeArrowheads="1"/>
          </p:cNvSpPr>
          <p:nvPr/>
        </p:nvSpPr>
        <p:spPr bwMode="auto">
          <a:xfrm>
            <a:off x="4572000" y="1773238"/>
            <a:ext cx="43211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360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２，２７８キロメートルは北海道から沖縄までの距離と大体同じ！</a:t>
            </a:r>
            <a:endParaRPr lang="en-US" altLang="ja-JP" sz="3600">
              <a:solidFill>
                <a:srgbClr val="FF0000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/>
          </p:cNvSpPr>
          <p:nvPr>
            <p:ph type="title"/>
          </p:nvPr>
        </p:nvSpPr>
        <p:spPr>
          <a:xfrm>
            <a:off x="179388" y="0"/>
            <a:ext cx="8229600" cy="1143000"/>
          </a:xfrm>
        </p:spPr>
        <p:txBody>
          <a:bodyPr/>
          <a:lstStyle/>
          <a:p>
            <a:pPr algn="l"/>
            <a:r>
              <a:rPr lang="ja-JP" altLang="en-US" sz="400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日本の長い川ランキング</a:t>
            </a:r>
          </a:p>
        </p:txBody>
      </p:sp>
      <p:sp>
        <p:nvSpPr>
          <p:cNvPr id="38915" name="コンテンツ プレースホルダ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2016125"/>
          </a:xfrm>
        </p:spPr>
        <p:txBody>
          <a:bodyPr/>
          <a:lstStyle/>
          <a:p>
            <a:pPr>
              <a:buFontTx/>
              <a:buNone/>
            </a:pPr>
            <a:endParaRPr lang="en-US" altLang="ja-JP" dirty="0">
              <a:ea typeface="HGP創英角ﾎﾟｯﾌﾟ体" pitchFamily="50" charset="-128"/>
              <a:cs typeface="Arial" charset="0"/>
            </a:endParaRPr>
          </a:p>
          <a:p>
            <a:pPr>
              <a:buFontTx/>
              <a:buNone/>
            </a:pPr>
            <a:r>
              <a:rPr lang="ja-JP" altLang="en-US" dirty="0">
                <a:ea typeface="HGP創英角ﾎﾟｯﾌﾟ体" pitchFamily="50" charset="-128"/>
                <a:cs typeface="Arial" charset="0"/>
              </a:rPr>
              <a:t>２位　利根川（とねがわ）</a:t>
            </a:r>
            <a:r>
              <a:rPr lang="en-US" altLang="ja-JP" dirty="0">
                <a:ea typeface="HGP創英角ﾎﾟｯﾌﾟ体" pitchFamily="50" charset="-128"/>
                <a:cs typeface="Arial" charset="0"/>
              </a:rPr>
              <a:t>		</a:t>
            </a:r>
            <a:r>
              <a:rPr lang="ja-JP" altLang="en-US" dirty="0">
                <a:ea typeface="HGP創英角ﾎﾟｯﾌﾟ体" pitchFamily="50" charset="-128"/>
                <a:cs typeface="Arial" charset="0"/>
              </a:rPr>
              <a:t>３２２ｋｍ</a:t>
            </a:r>
            <a:endParaRPr lang="en-US" altLang="ja-JP" dirty="0">
              <a:ea typeface="HGP創英角ﾎﾟｯﾌﾟ体" pitchFamily="50" charset="-128"/>
              <a:cs typeface="Arial" charset="0"/>
            </a:endParaRPr>
          </a:p>
          <a:p>
            <a:pPr>
              <a:buFontTx/>
              <a:buNone/>
            </a:pPr>
            <a:r>
              <a:rPr lang="ja-JP" altLang="en-US" dirty="0">
                <a:ea typeface="HGP創英角ﾎﾟｯﾌﾟ体" pitchFamily="50" charset="-128"/>
                <a:cs typeface="Arial" charset="0"/>
              </a:rPr>
              <a:t>３位　石狩川（いしかりがわ）</a:t>
            </a:r>
            <a:r>
              <a:rPr lang="en-US" altLang="ja-JP" dirty="0">
                <a:ea typeface="HGP創英角ﾎﾟｯﾌﾟ体" pitchFamily="50" charset="-128"/>
                <a:cs typeface="Arial" charset="0"/>
              </a:rPr>
              <a:t>	</a:t>
            </a:r>
            <a:r>
              <a:rPr lang="ja-JP" altLang="en-US" dirty="0">
                <a:ea typeface="HGP創英角ﾎﾟｯﾌﾟ体" pitchFamily="50" charset="-128"/>
                <a:cs typeface="Arial" charset="0"/>
              </a:rPr>
              <a:t>２６８ｋｍ</a:t>
            </a:r>
            <a:endParaRPr lang="en-US" altLang="ja-JP" dirty="0">
              <a:ea typeface="HGP創英角ﾎﾟｯﾌﾟ体" pitchFamily="50" charset="-128"/>
              <a:cs typeface="Arial" charset="0"/>
            </a:endParaRPr>
          </a:p>
          <a:p>
            <a:pPr>
              <a:buFontTx/>
              <a:buNone/>
            </a:pPr>
            <a:endParaRPr lang="en-US" altLang="ja-JP" dirty="0">
              <a:ea typeface="HGP創英角ﾎﾟｯﾌﾟ体" pitchFamily="50" charset="-128"/>
              <a:cs typeface="Arial" charset="0"/>
            </a:endParaRPr>
          </a:p>
        </p:txBody>
      </p:sp>
      <p:sp>
        <p:nvSpPr>
          <p:cNvPr id="2" name="コンテンツ プレースホルダ 2">
            <a:extLst>
              <a:ext uri="{FF2B5EF4-FFF2-40B4-BE49-F238E27FC236}">
                <a16:creationId xmlns:a16="http://schemas.microsoft.com/office/drawing/2014/main" id="{CAFCA5AD-3123-32C5-B951-F7A7E626F56E}"/>
              </a:ext>
            </a:extLst>
          </p:cNvPr>
          <p:cNvSpPr txBox="1">
            <a:spLocks/>
          </p:cNvSpPr>
          <p:nvPr/>
        </p:nvSpPr>
        <p:spPr bwMode="auto">
          <a:xfrm>
            <a:off x="468313" y="995589"/>
            <a:ext cx="8229600" cy="64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ja-JP" altLang="en-US" b="0" kern="0" dirty="0">
                <a:solidFill>
                  <a:srgbClr val="FF0000"/>
                </a:solidFill>
                <a:ea typeface="HGP創英角ﾎﾟｯﾌﾟ体" pitchFamily="50" charset="-128"/>
                <a:cs typeface="Arial" charset="0"/>
              </a:rPr>
              <a:t>１位　</a:t>
            </a:r>
            <a:r>
              <a:rPr lang="ja-JP" altLang="en-US" dirty="0">
                <a:solidFill>
                  <a:srgbClr val="FF0000"/>
                </a:solidFill>
                <a:ea typeface="HGP創英角ﾎﾟｯﾌﾟ体" pitchFamily="50" charset="-128"/>
                <a:cs typeface="Arial" charset="0"/>
              </a:rPr>
              <a:t>信濃川（しなのがわ）</a:t>
            </a:r>
            <a:r>
              <a:rPr lang="en-US" altLang="ja-JP" dirty="0">
                <a:solidFill>
                  <a:srgbClr val="FF0000"/>
                </a:solidFill>
                <a:ea typeface="HGP創英角ﾎﾟｯﾌﾟ体" pitchFamily="50" charset="-128"/>
                <a:cs typeface="Arial" charset="0"/>
              </a:rPr>
              <a:t>		</a:t>
            </a:r>
            <a:r>
              <a:rPr lang="ja-JP" altLang="en-US" dirty="0">
                <a:solidFill>
                  <a:srgbClr val="FF0000"/>
                </a:solidFill>
                <a:ea typeface="HGP創英角ﾎﾟｯﾌﾟ体" pitchFamily="50" charset="-128"/>
                <a:cs typeface="Arial" charset="0"/>
              </a:rPr>
              <a:t>３６７ｋｍ</a:t>
            </a:r>
            <a:r>
              <a:rPr lang="ja-JP" altLang="en-US" b="0" kern="0" dirty="0">
                <a:solidFill>
                  <a:srgbClr val="FF0000"/>
                </a:solidFill>
                <a:ea typeface="HGP創英角ﾎﾟｯﾌﾟ体" pitchFamily="50" charset="-128"/>
                <a:cs typeface="Arial" charset="0"/>
              </a:rPr>
              <a:t>　</a:t>
            </a:r>
            <a:endParaRPr lang="en-US" altLang="ja-JP" b="0" kern="0" dirty="0">
              <a:solidFill>
                <a:srgbClr val="FF0000"/>
              </a:solidFill>
              <a:ea typeface="HGP創英角ﾎﾟｯﾌﾟ体" pitchFamily="50" charset="-128"/>
              <a:cs typeface="Arial" charset="0"/>
            </a:endParaRPr>
          </a:p>
          <a:p>
            <a:pPr>
              <a:buFontTx/>
              <a:buNone/>
            </a:pPr>
            <a:endParaRPr lang="en-US" altLang="ja-JP" b="0" kern="0" dirty="0">
              <a:ea typeface="HGP創英角ﾎﾟｯﾌﾟ体" pitchFamily="50" charset="-128"/>
              <a:cs typeface="Arial" charset="0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E228EAD3-2CB2-43C4-18A2-44146A87C16A}"/>
              </a:ext>
            </a:extLst>
          </p:cNvPr>
          <p:cNvSpPr txBox="1">
            <a:spLocks/>
          </p:cNvSpPr>
          <p:nvPr/>
        </p:nvSpPr>
        <p:spPr bwMode="auto">
          <a:xfrm>
            <a:off x="469394" y="2673288"/>
            <a:ext cx="2592090" cy="64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ja-JP" altLang="en-US" sz="4000" b="0" kern="0" dirty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ちなみに</a:t>
            </a:r>
            <a:r>
              <a:rPr lang="en-US" altLang="ja-JP" sz="4000" b="0" kern="0" dirty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‥</a:t>
            </a:r>
            <a:endParaRPr lang="ja-JP" altLang="en-US" sz="4000" b="0" kern="0" dirty="0">
              <a:solidFill>
                <a:srgbClr val="0000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71FAC9-F9D2-28BF-36E2-099339AE692D}"/>
              </a:ext>
            </a:extLst>
          </p:cNvPr>
          <p:cNvSpPr txBox="1"/>
          <p:nvPr/>
        </p:nvSpPr>
        <p:spPr bwMode="auto">
          <a:xfrm>
            <a:off x="414338" y="2935288"/>
            <a:ext cx="8463599" cy="3754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2800" dirty="0">
                <a:solidFill>
                  <a:schemeClr val="accent2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日本一短い川は・・・</a:t>
            </a:r>
            <a:endParaRPr lang="en-US" altLang="ja-JP" sz="2800" dirty="0">
              <a:solidFill>
                <a:schemeClr val="accent2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US" sz="2800" dirty="0">
                <a:solidFill>
                  <a:schemeClr val="accent2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和歌山県　　</a:t>
            </a:r>
            <a:r>
              <a:rPr lang="ja-JP" altLang="en-US" sz="3200" dirty="0">
                <a:solidFill>
                  <a:schemeClr val="accent2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ぶつぶつ川　１３．５ｍ</a:t>
            </a:r>
            <a:endParaRPr lang="en-US" altLang="ja-JP" sz="2400" dirty="0">
              <a:solidFill>
                <a:schemeClr val="accent2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US" sz="1600" dirty="0">
                <a:solidFill>
                  <a:schemeClr val="accent2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　　　　　　　　　　　　　　　　　　　　　　　　</a:t>
            </a:r>
            <a:r>
              <a:rPr lang="en-US" altLang="ja-JP" sz="2000" dirty="0">
                <a:solidFill>
                  <a:schemeClr val="accent2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※</a:t>
            </a: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HGP創英角ﾎﾟｯﾌﾟ体" pitchFamily="50" charset="-128"/>
                <a:ea typeface="HGP創英角ﾎﾟｯﾌﾟ体" pitchFamily="50" charset="-128"/>
              </a:rPr>
              <a:t>河川法上</a:t>
            </a:r>
            <a:endParaRPr lang="en-US" altLang="ja-JP" sz="3600" dirty="0">
              <a:solidFill>
                <a:schemeClr val="accent2">
                  <a:lumMod val="50000"/>
                </a:schemeClr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US" sz="2800" dirty="0">
                <a:solidFill>
                  <a:srgbClr val="FF33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ちなみに世界一長い川は・・・</a:t>
            </a:r>
            <a:endParaRPr lang="en-US" altLang="ja-JP" sz="2800" dirty="0">
              <a:solidFill>
                <a:srgbClr val="FF33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US" sz="2800" dirty="0">
                <a:solidFill>
                  <a:srgbClr val="FF3300"/>
                </a:solidFill>
                <a:latin typeface="HGP創英角ﾎﾟｯﾌﾟ体" pitchFamily="50" charset="-128"/>
                <a:ea typeface="HGP創英角ﾎﾟｯﾌﾟ体" pitchFamily="50" charset="-128"/>
              </a:rPr>
              <a:t>アフリカ　　</a:t>
            </a:r>
            <a:r>
              <a:rPr lang="ja-JP" altLang="en-US" sz="32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ナイル川　６６９５ｋｍ</a:t>
            </a:r>
            <a:r>
              <a:rPr lang="ja-JP" altLang="en-US" sz="24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endParaRPr lang="en-US" altLang="ja-JP" sz="24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US" sz="2400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　　　　　　　　　　（信濃川の１８倍以上）</a:t>
            </a:r>
            <a:endParaRPr lang="en-US" altLang="ja-JP" sz="24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B60ABF8-2134-9E82-5CCD-A08C9903B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2" y="2935288"/>
            <a:ext cx="2361935" cy="1766727"/>
          </a:xfrm>
          <a:prstGeom prst="rect">
            <a:avLst/>
          </a:prstGeom>
        </p:spPr>
      </p:pic>
      <p:pic>
        <p:nvPicPr>
          <p:cNvPr id="6" name="Picture 4" descr="クリックすると新しいウィンドウで開きます">
            <a:extLst>
              <a:ext uri="{FF2B5EF4-FFF2-40B4-BE49-F238E27FC236}">
                <a16:creationId xmlns:a16="http://schemas.microsoft.com/office/drawing/2014/main" id="{6CCB3F0E-137A-E37F-98EF-5D3F2AC08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002" y="4869412"/>
            <a:ext cx="2361935" cy="177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円/楕円 1"/>
          <p:cNvSpPr>
            <a:spLocks noChangeArrowheads="1"/>
          </p:cNvSpPr>
          <p:nvPr/>
        </p:nvSpPr>
        <p:spPr bwMode="auto">
          <a:xfrm rot="-3382694">
            <a:off x="-512762" y="2354263"/>
            <a:ext cx="6973887" cy="2833687"/>
          </a:xfrm>
          <a:prstGeom prst="ellipse">
            <a:avLst/>
          </a:prstGeom>
          <a:solidFill>
            <a:srgbClr val="3366FF">
              <a:alpha val="49804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grpSp>
        <p:nvGrpSpPr>
          <p:cNvPr id="53251" name="グループ化 19"/>
          <p:cNvGrpSpPr>
            <a:grpSpLocks/>
          </p:cNvGrpSpPr>
          <p:nvPr/>
        </p:nvGrpSpPr>
        <p:grpSpPr bwMode="auto">
          <a:xfrm>
            <a:off x="0" y="-14288"/>
            <a:ext cx="9145588" cy="706438"/>
            <a:chOff x="0" y="-14804"/>
            <a:chExt cx="9144819" cy="707500"/>
          </a:xfrm>
        </p:grpSpPr>
        <p:sp>
          <p:nvSpPr>
            <p:cNvPr id="21" name="Rectangle 2"/>
            <p:cNvSpPr txBox="1">
              <a:spLocks noChangeArrowheads="1"/>
            </p:cNvSpPr>
            <p:nvPr/>
          </p:nvSpPr>
          <p:spPr bwMode="auto">
            <a:xfrm>
              <a:off x="0" y="136236"/>
              <a:ext cx="9144819" cy="5564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ja-JP" altLang="en-US" sz="3600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P創英角ﾎﾟｯﾌﾟ体" pitchFamily="50" charset="-128"/>
                </a:rPr>
                <a:t>★★★　</a:t>
              </a:r>
              <a:r>
                <a:rPr lang="ja-JP" altLang="en-US" sz="3600" b="0" u="sng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P創英角ﾎﾟｯﾌﾟ体" pitchFamily="50" charset="-128"/>
                </a:rPr>
                <a:t>川の役割ってなんだろう　</a:t>
              </a:r>
              <a:r>
                <a:rPr lang="ja-JP" altLang="en-US" sz="3600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P創英角ﾎﾟｯﾌﾟ体" pitchFamily="50" charset="-128"/>
                </a:rPr>
                <a:t>★★★</a:t>
              </a:r>
            </a:p>
          </p:txBody>
        </p:sp>
        <p:sp>
          <p:nvSpPr>
            <p:cNvPr id="22" name="Rectangle 2"/>
            <p:cNvSpPr txBox="1">
              <a:spLocks noChangeArrowheads="1"/>
            </p:cNvSpPr>
            <p:nvPr/>
          </p:nvSpPr>
          <p:spPr bwMode="auto">
            <a:xfrm>
              <a:off x="2915993" y="-14804"/>
              <a:ext cx="1465139" cy="4229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ja-JP" altLang="en-US" sz="1600" b="0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P創英角ﾎﾟｯﾌﾟ体" pitchFamily="50" charset="-128"/>
                </a:rPr>
                <a:t>やくわり</a:t>
              </a:r>
              <a:endParaRPr lang="ja-JP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endParaRPr>
            </a:p>
          </p:txBody>
        </p:sp>
      </p:grpSp>
      <p:sp>
        <p:nvSpPr>
          <p:cNvPr id="53252" name="円/楕円 22"/>
          <p:cNvSpPr>
            <a:spLocks noChangeArrowheads="1"/>
          </p:cNvSpPr>
          <p:nvPr/>
        </p:nvSpPr>
        <p:spPr bwMode="auto">
          <a:xfrm rot="3064721">
            <a:off x="2137569" y="2391569"/>
            <a:ext cx="7329488" cy="2724150"/>
          </a:xfrm>
          <a:prstGeom prst="ellipse">
            <a:avLst/>
          </a:prstGeom>
          <a:solidFill>
            <a:srgbClr val="FF5050">
              <a:alpha val="49804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53253" name="円/楕円 23"/>
          <p:cNvSpPr>
            <a:spLocks noChangeArrowheads="1"/>
          </p:cNvSpPr>
          <p:nvPr/>
        </p:nvSpPr>
        <p:spPr bwMode="auto">
          <a:xfrm>
            <a:off x="933450" y="4365625"/>
            <a:ext cx="7272338" cy="2492375"/>
          </a:xfrm>
          <a:prstGeom prst="ellipse">
            <a:avLst/>
          </a:prstGeom>
          <a:solidFill>
            <a:srgbClr val="FFFF66">
              <a:alpha val="49804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07950" y="5229225"/>
            <a:ext cx="88566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5400" b="0" kern="0" dirty="0">
                <a:solidFill>
                  <a:srgbClr val="FF6600"/>
                </a:solidFill>
                <a:ea typeface="HG創英角ﾎﾟｯﾌﾟ体" pitchFamily="49" charset="-128"/>
              </a:rPr>
              <a:t>環境</a:t>
            </a:r>
            <a:endParaRPr lang="en-US" altLang="ja-JP" sz="5400" b="0" kern="0" dirty="0">
              <a:solidFill>
                <a:srgbClr val="FF6600"/>
              </a:solidFill>
              <a:ea typeface="HG創英角ﾎﾟｯﾌﾟ体" pitchFamily="49" charset="-128"/>
            </a:endParaRPr>
          </a:p>
          <a:p>
            <a:pPr eaLnBrk="1" hangingPunct="1">
              <a:defRPr/>
            </a:pPr>
            <a:r>
              <a:rPr lang="ja-JP" altLang="en-US" sz="2800" b="0" kern="0" dirty="0">
                <a:solidFill>
                  <a:srgbClr val="FF6600"/>
                </a:solidFill>
                <a:ea typeface="HG創英角ﾎﾟｯﾌﾟ体" pitchFamily="49" charset="-128"/>
              </a:rPr>
              <a:t>（かんきょう）</a:t>
            </a:r>
            <a:endParaRPr lang="ja-JP" altLang="en-US" sz="3600" b="0" kern="0" dirty="0">
              <a:solidFill>
                <a:srgbClr val="FF6600"/>
              </a:solidFill>
              <a:ea typeface="HG創英角ﾎﾟｯﾌﾟ体" pitchFamily="49" charset="-128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4106863" y="2924175"/>
            <a:ext cx="42100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5400" b="0" kern="0" dirty="0">
                <a:solidFill>
                  <a:srgbClr val="FF0000"/>
                </a:solidFill>
                <a:ea typeface="HG創英角ﾎﾟｯﾌﾟ体" pitchFamily="49" charset="-128"/>
              </a:rPr>
              <a:t>利水</a:t>
            </a:r>
            <a:endParaRPr lang="en-US" altLang="ja-JP" sz="5400" b="0" kern="0" dirty="0">
              <a:solidFill>
                <a:srgbClr val="FF0000"/>
              </a:solidFill>
              <a:ea typeface="HG創英角ﾎﾟｯﾌﾟ体" pitchFamily="49" charset="-128"/>
            </a:endParaRPr>
          </a:p>
          <a:p>
            <a:pPr eaLnBrk="1" hangingPunct="1">
              <a:defRPr/>
            </a:pPr>
            <a:r>
              <a:rPr lang="ja-JP" altLang="en-US" sz="2800" b="0" kern="0" dirty="0">
                <a:solidFill>
                  <a:srgbClr val="FF0000"/>
                </a:solidFill>
                <a:ea typeface="HG創英角ﾎﾟｯﾌﾟ体" pitchFamily="49" charset="-128"/>
              </a:rPr>
              <a:t>（りすい）</a:t>
            </a:r>
            <a:endParaRPr lang="ja-JP" altLang="en-US" sz="3600" b="0" kern="0" dirty="0">
              <a:solidFill>
                <a:srgbClr val="FF0000"/>
              </a:solidFill>
              <a:ea typeface="HG創英角ﾎﾟｯﾌﾟ体" pitchFamily="49" charset="-128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323850" y="2924175"/>
            <a:ext cx="44640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5400" b="0" kern="0" dirty="0">
                <a:solidFill>
                  <a:schemeClr val="accent2">
                    <a:lumMod val="75000"/>
                  </a:schemeClr>
                </a:solidFill>
                <a:ea typeface="HG創英角ﾎﾟｯﾌﾟ体" pitchFamily="49" charset="-128"/>
              </a:rPr>
              <a:t>治水</a:t>
            </a:r>
            <a:endParaRPr lang="en-US" altLang="ja-JP" sz="5400" b="0" kern="0" dirty="0">
              <a:solidFill>
                <a:schemeClr val="accent2">
                  <a:lumMod val="75000"/>
                </a:schemeClr>
              </a:solidFill>
              <a:ea typeface="HG創英角ﾎﾟｯﾌﾟ体" pitchFamily="49" charset="-128"/>
            </a:endParaRPr>
          </a:p>
          <a:p>
            <a:pPr eaLnBrk="1" hangingPunct="1">
              <a:defRPr/>
            </a:pPr>
            <a:r>
              <a:rPr lang="ja-JP" altLang="en-US" sz="2800" b="0" kern="0" dirty="0">
                <a:solidFill>
                  <a:schemeClr val="accent2">
                    <a:lumMod val="75000"/>
                  </a:schemeClr>
                </a:solidFill>
                <a:ea typeface="HG創英角ﾎﾟｯﾌﾟ体" pitchFamily="49" charset="-128"/>
              </a:rPr>
              <a:t>（ちすい）</a:t>
            </a:r>
            <a:endParaRPr lang="ja-JP" altLang="en-US" sz="3600" b="0" kern="0" dirty="0">
              <a:solidFill>
                <a:schemeClr val="accent2">
                  <a:lumMod val="75000"/>
                </a:schemeClr>
              </a:solidFill>
              <a:ea typeface="HG創英角ﾎﾟｯﾌﾟ体" pitchFamily="49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07950" y="820738"/>
            <a:ext cx="94329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3200" b="0" kern="0" dirty="0">
                <a:solidFill>
                  <a:srgbClr val="0000FF"/>
                </a:solidFill>
                <a:ea typeface="HG創英角ﾎﾟｯﾌﾟ体" pitchFamily="49" charset="-128"/>
              </a:rPr>
              <a:t>１．雨水などの水が堤防からあふれないよう</a:t>
            </a:r>
            <a:endParaRPr lang="en-US" altLang="ja-JP" sz="3200" b="0" kern="0" dirty="0">
              <a:solidFill>
                <a:srgbClr val="0000FF"/>
              </a:solidFill>
              <a:ea typeface="HG創英角ﾎﾟｯﾌﾟ体" pitchFamily="49" charset="-128"/>
            </a:endParaRPr>
          </a:p>
          <a:p>
            <a:pPr algn="l" eaLnBrk="1" hangingPunct="1">
              <a:defRPr/>
            </a:pPr>
            <a:r>
              <a:rPr lang="ja-JP" altLang="en-US" sz="3200" b="0" kern="0" dirty="0">
                <a:solidFill>
                  <a:srgbClr val="0000FF"/>
                </a:solidFill>
                <a:ea typeface="HG創英角ﾎﾟｯﾌﾟ体" pitchFamily="49" charset="-128"/>
              </a:rPr>
              <a:t>　安全に海にながして，みんなの生活を守ります。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 cstate="email">
            <a:lum bright="-6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425" y="2565400"/>
            <a:ext cx="6408738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0" name="グループ化 19"/>
          <p:cNvGrpSpPr>
            <a:grpSpLocks/>
          </p:cNvGrpSpPr>
          <p:nvPr/>
        </p:nvGrpSpPr>
        <p:grpSpPr bwMode="auto">
          <a:xfrm>
            <a:off x="0" y="-14288"/>
            <a:ext cx="9145588" cy="706438"/>
            <a:chOff x="0" y="-14804"/>
            <a:chExt cx="9144819" cy="707500"/>
          </a:xfrm>
        </p:grpSpPr>
        <p:sp>
          <p:nvSpPr>
            <p:cNvPr id="18" name="Rectangle 2"/>
            <p:cNvSpPr txBox="1">
              <a:spLocks noChangeArrowheads="1"/>
            </p:cNvSpPr>
            <p:nvPr/>
          </p:nvSpPr>
          <p:spPr bwMode="auto">
            <a:xfrm>
              <a:off x="0" y="136236"/>
              <a:ext cx="9144819" cy="5564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ja-JP" altLang="en-US" sz="3600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P創英角ﾎﾟｯﾌﾟ体" pitchFamily="50" charset="-128"/>
                </a:rPr>
                <a:t>★★★　</a:t>
              </a:r>
              <a:r>
                <a:rPr lang="ja-JP" altLang="en-US" sz="3600" b="0" u="sng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P創英角ﾎﾟｯﾌﾟ体" pitchFamily="50" charset="-128"/>
                </a:rPr>
                <a:t>川の役割ってなんだろう　</a:t>
              </a:r>
              <a:r>
                <a:rPr lang="ja-JP" altLang="en-US" sz="3600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P創英角ﾎﾟｯﾌﾟ体" pitchFamily="50" charset="-128"/>
                </a:rPr>
                <a:t>★★★</a:t>
              </a:r>
            </a:p>
          </p:txBody>
        </p:sp>
        <p:sp>
          <p:nvSpPr>
            <p:cNvPr id="19" name="Rectangle 2"/>
            <p:cNvSpPr txBox="1">
              <a:spLocks noChangeArrowheads="1"/>
            </p:cNvSpPr>
            <p:nvPr/>
          </p:nvSpPr>
          <p:spPr bwMode="auto">
            <a:xfrm>
              <a:off x="2915993" y="-14804"/>
              <a:ext cx="1465139" cy="4229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ja-JP" altLang="en-US" sz="1600" b="0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P創英角ﾎﾟｯﾌﾟ体" pitchFamily="50" charset="-128"/>
                </a:rPr>
                <a:t>やくわり</a:t>
              </a:r>
              <a:endParaRPr lang="ja-JP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endParaRPr>
            </a:p>
          </p:txBody>
        </p:sp>
      </p:grpSp>
      <p:grpSp>
        <p:nvGrpSpPr>
          <p:cNvPr id="55301" name="グループ化 14"/>
          <p:cNvGrpSpPr>
            <a:grpSpLocks/>
          </p:cNvGrpSpPr>
          <p:nvPr/>
        </p:nvGrpSpPr>
        <p:grpSpPr bwMode="auto">
          <a:xfrm>
            <a:off x="1760538" y="2854325"/>
            <a:ext cx="5680075" cy="2424113"/>
            <a:chOff x="1877919" y="2714526"/>
            <a:chExt cx="5679440" cy="2424212"/>
          </a:xfrm>
        </p:grpSpPr>
        <p:sp>
          <p:nvSpPr>
            <p:cNvPr id="16" name="涙形 15"/>
            <p:cNvSpPr/>
            <p:nvPr/>
          </p:nvSpPr>
          <p:spPr bwMode="auto">
            <a:xfrm rot="18679062">
              <a:off x="1869958" y="2932046"/>
              <a:ext cx="330213" cy="314290"/>
            </a:xfrm>
            <a:prstGeom prst="teardrop">
              <a:avLst>
                <a:gd name="adj" fmla="val 169446"/>
              </a:avLst>
            </a:prstGeom>
            <a:solidFill>
              <a:srgbClr val="66FFCC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 sz="5400" dirty="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  <p:sp>
          <p:nvSpPr>
            <p:cNvPr id="17" name="涙形 16"/>
            <p:cNvSpPr/>
            <p:nvPr/>
          </p:nvSpPr>
          <p:spPr bwMode="auto">
            <a:xfrm rot="18679062">
              <a:off x="2476315" y="3940150"/>
              <a:ext cx="330213" cy="314290"/>
            </a:xfrm>
            <a:prstGeom prst="teardrop">
              <a:avLst>
                <a:gd name="adj" fmla="val 169446"/>
              </a:avLst>
            </a:prstGeom>
            <a:solidFill>
              <a:srgbClr val="66FFCC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 sz="5400" dirty="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  <p:sp>
          <p:nvSpPr>
            <p:cNvPr id="20" name="涙形 19"/>
            <p:cNvSpPr/>
            <p:nvPr/>
          </p:nvSpPr>
          <p:spPr bwMode="auto">
            <a:xfrm rot="18679062">
              <a:off x="3463630" y="2722487"/>
              <a:ext cx="330213" cy="314290"/>
            </a:xfrm>
            <a:prstGeom prst="teardrop">
              <a:avLst>
                <a:gd name="adj" fmla="val 169446"/>
              </a:avLst>
            </a:prstGeom>
            <a:solidFill>
              <a:srgbClr val="66FFCC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 sz="5400" dirty="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  <p:sp>
          <p:nvSpPr>
            <p:cNvPr id="21" name="涙形 20"/>
            <p:cNvSpPr/>
            <p:nvPr/>
          </p:nvSpPr>
          <p:spPr bwMode="auto">
            <a:xfrm rot="18679062">
              <a:off x="5150953" y="2924109"/>
              <a:ext cx="330213" cy="314290"/>
            </a:xfrm>
            <a:prstGeom prst="teardrop">
              <a:avLst>
                <a:gd name="adj" fmla="val 169446"/>
              </a:avLst>
            </a:prstGeom>
            <a:solidFill>
              <a:srgbClr val="66FFCC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 sz="5400" dirty="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  <p:sp>
          <p:nvSpPr>
            <p:cNvPr id="22" name="涙形 21"/>
            <p:cNvSpPr/>
            <p:nvPr/>
          </p:nvSpPr>
          <p:spPr bwMode="auto">
            <a:xfrm rot="18679062">
              <a:off x="7235902" y="2767733"/>
              <a:ext cx="328625" cy="314290"/>
            </a:xfrm>
            <a:prstGeom prst="teardrop">
              <a:avLst>
                <a:gd name="adj" fmla="val 169446"/>
              </a:avLst>
            </a:prstGeom>
            <a:solidFill>
              <a:srgbClr val="66FFCC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 sz="5400" dirty="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  <p:sp>
          <p:nvSpPr>
            <p:cNvPr id="23" name="涙形 22"/>
            <p:cNvSpPr/>
            <p:nvPr/>
          </p:nvSpPr>
          <p:spPr bwMode="auto">
            <a:xfrm rot="18679062">
              <a:off x="6304143" y="3313855"/>
              <a:ext cx="328625" cy="314290"/>
            </a:xfrm>
            <a:prstGeom prst="teardrop">
              <a:avLst>
                <a:gd name="adj" fmla="val 169446"/>
              </a:avLst>
            </a:prstGeom>
            <a:solidFill>
              <a:srgbClr val="66FFCC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 sz="5400" dirty="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  <p:sp>
          <p:nvSpPr>
            <p:cNvPr id="24" name="涙形 23"/>
            <p:cNvSpPr/>
            <p:nvPr/>
          </p:nvSpPr>
          <p:spPr bwMode="auto">
            <a:xfrm rot="18679062">
              <a:off x="7006533" y="4232262"/>
              <a:ext cx="330213" cy="314290"/>
            </a:xfrm>
            <a:prstGeom prst="teardrop">
              <a:avLst>
                <a:gd name="adj" fmla="val 169446"/>
              </a:avLst>
            </a:prstGeom>
            <a:solidFill>
              <a:srgbClr val="66FFCC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 sz="5400" dirty="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  <p:sp>
          <p:nvSpPr>
            <p:cNvPr id="25" name="涙形 24"/>
            <p:cNvSpPr/>
            <p:nvPr/>
          </p:nvSpPr>
          <p:spPr bwMode="auto">
            <a:xfrm rot="18679062">
              <a:off x="4735868" y="3777425"/>
              <a:ext cx="330213" cy="315878"/>
            </a:xfrm>
            <a:prstGeom prst="teardrop">
              <a:avLst>
                <a:gd name="adj" fmla="val 169446"/>
              </a:avLst>
            </a:prstGeom>
            <a:solidFill>
              <a:srgbClr val="66FFCC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 sz="5400" dirty="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  <p:sp>
          <p:nvSpPr>
            <p:cNvPr id="26" name="涙形 25"/>
            <p:cNvSpPr/>
            <p:nvPr/>
          </p:nvSpPr>
          <p:spPr bwMode="auto">
            <a:xfrm rot="18679062">
              <a:off x="3441407" y="4803785"/>
              <a:ext cx="330213" cy="314290"/>
            </a:xfrm>
            <a:prstGeom prst="teardrop">
              <a:avLst>
                <a:gd name="adj" fmla="val 169446"/>
              </a:avLst>
            </a:prstGeom>
            <a:solidFill>
              <a:srgbClr val="66FFCC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 sz="5400" dirty="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  <p:sp>
          <p:nvSpPr>
            <p:cNvPr id="27" name="涙形 26"/>
            <p:cNvSpPr/>
            <p:nvPr/>
          </p:nvSpPr>
          <p:spPr bwMode="auto">
            <a:xfrm rot="18679062">
              <a:off x="1869958" y="4816486"/>
              <a:ext cx="330213" cy="314290"/>
            </a:xfrm>
            <a:prstGeom prst="teardrop">
              <a:avLst>
                <a:gd name="adj" fmla="val 169446"/>
              </a:avLst>
            </a:prstGeom>
            <a:solidFill>
              <a:srgbClr val="66FFCC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 sz="5400" dirty="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  <p:sp>
          <p:nvSpPr>
            <p:cNvPr id="28" name="涙形 27"/>
            <p:cNvSpPr/>
            <p:nvPr/>
          </p:nvSpPr>
          <p:spPr bwMode="auto">
            <a:xfrm rot="18679062">
              <a:off x="5931916" y="4687893"/>
              <a:ext cx="330213" cy="314290"/>
            </a:xfrm>
            <a:prstGeom prst="teardrop">
              <a:avLst>
                <a:gd name="adj" fmla="val 169446"/>
              </a:avLst>
            </a:prstGeom>
            <a:solidFill>
              <a:srgbClr val="66FFCC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 sz="5400" dirty="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</p:grpSp>
      <p:sp>
        <p:nvSpPr>
          <p:cNvPr id="55302" name="テキスト ボックス 1"/>
          <p:cNvSpPr txBox="1">
            <a:spLocks noChangeArrowheads="1"/>
          </p:cNvSpPr>
          <p:nvPr/>
        </p:nvSpPr>
        <p:spPr bwMode="auto">
          <a:xfrm>
            <a:off x="3347864" y="844550"/>
            <a:ext cx="145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000" b="0" dirty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ていぼう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F602F3C-5B15-74E3-D09D-18D466DED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5733256"/>
            <a:ext cx="8370888" cy="936625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  <a:effectLst>
            <a:softEdge rad="63500"/>
          </a:effec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600" b="0" kern="0" dirty="0">
                <a:solidFill>
                  <a:srgbClr val="002060"/>
                </a:solidFill>
                <a:ea typeface="HG創英角ﾎﾟｯﾌﾟ体" pitchFamily="49" charset="-128"/>
              </a:rPr>
              <a:t>これを</a:t>
            </a:r>
            <a:r>
              <a:rPr lang="ja-JP" altLang="en-US" sz="5400" b="0" kern="0" dirty="0">
                <a:solidFill>
                  <a:srgbClr val="FF0000"/>
                </a:solidFill>
                <a:ea typeface="HG創英角ﾎﾟｯﾌﾟ体" pitchFamily="49" charset="-128"/>
              </a:rPr>
              <a:t>「治水</a:t>
            </a:r>
            <a:r>
              <a:rPr lang="ja-JP" altLang="en-US" sz="2800" b="0" kern="0" dirty="0">
                <a:solidFill>
                  <a:srgbClr val="FF0000"/>
                </a:solidFill>
                <a:ea typeface="HG創英角ﾎﾟｯﾌﾟ体" pitchFamily="49" charset="-128"/>
              </a:rPr>
              <a:t>（ちすい）</a:t>
            </a:r>
            <a:r>
              <a:rPr lang="ja-JP" altLang="en-US" sz="5400" b="0" kern="0" dirty="0">
                <a:solidFill>
                  <a:srgbClr val="FF0000"/>
                </a:solidFill>
                <a:ea typeface="HG創英角ﾎﾟｯﾌﾟ体" pitchFamily="49" charset="-128"/>
              </a:rPr>
              <a:t>」</a:t>
            </a:r>
            <a:r>
              <a:rPr lang="ja-JP" altLang="en-US" sz="3600" b="0" kern="0" dirty="0">
                <a:solidFill>
                  <a:srgbClr val="002060"/>
                </a:solidFill>
                <a:ea typeface="HG創英角ﾎﾟｯﾌﾟ体" pitchFamily="49" charset="-128"/>
              </a:rPr>
              <a:t>といいます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グループ化 1"/>
          <p:cNvGrpSpPr>
            <a:grpSpLocks/>
          </p:cNvGrpSpPr>
          <p:nvPr/>
        </p:nvGrpSpPr>
        <p:grpSpPr bwMode="auto">
          <a:xfrm>
            <a:off x="0" y="-14288"/>
            <a:ext cx="9145588" cy="5989638"/>
            <a:chOff x="0" y="-14288"/>
            <a:chExt cx="9145588" cy="5989638"/>
          </a:xfrm>
        </p:grpSpPr>
        <p:sp>
          <p:nvSpPr>
            <p:cNvPr id="5" name="Rectangle 2"/>
            <p:cNvSpPr txBox="1">
              <a:spLocks noChangeArrowheads="1"/>
            </p:cNvSpPr>
            <p:nvPr/>
          </p:nvSpPr>
          <p:spPr bwMode="auto">
            <a:xfrm>
              <a:off x="377825" y="1125538"/>
              <a:ext cx="8586788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ＭＳ Ｐゴシック" pitchFamily="50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ＭＳ Ｐゴシック" pitchFamily="50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ＭＳ Ｐゴシック" pitchFamily="50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ＭＳ Ｐゴシック" pitchFamily="50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ＭＳ Ｐゴシック" pitchFamily="50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ＭＳ Ｐゴシック" pitchFamily="50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ＭＳ Ｐゴシック" pitchFamily="50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l" eaLnBrk="1" hangingPunct="1">
                <a:defRPr/>
              </a:pPr>
              <a:r>
                <a:rPr lang="ja-JP" altLang="en-US" sz="3600" b="0" kern="0" dirty="0">
                  <a:solidFill>
                    <a:srgbClr val="0000FF"/>
                  </a:solidFill>
                  <a:ea typeface="HG創英角ﾎﾟｯﾌﾟ体" pitchFamily="49" charset="-128"/>
                </a:rPr>
                <a:t>２．飲み水や田んぼの水として利用して，</a:t>
              </a:r>
              <a:endParaRPr lang="en-US" altLang="ja-JP" sz="3600" b="0" kern="0" dirty="0">
                <a:solidFill>
                  <a:srgbClr val="0000FF"/>
                </a:solidFill>
                <a:ea typeface="HG創英角ﾎﾟｯﾌﾟ体" pitchFamily="49" charset="-128"/>
              </a:endParaRPr>
            </a:p>
            <a:p>
              <a:pPr algn="l" eaLnBrk="1" hangingPunct="1">
                <a:defRPr/>
              </a:pPr>
              <a:r>
                <a:rPr lang="ja-JP" altLang="en-US" sz="3600" b="0" kern="0" dirty="0">
                  <a:solidFill>
                    <a:srgbClr val="0000FF"/>
                  </a:solidFill>
                  <a:ea typeface="HG創英角ﾎﾟｯﾌﾟ体" pitchFamily="49" charset="-128"/>
                </a:rPr>
                <a:t>　　みんなの生活を便利なものにします。</a:t>
              </a:r>
            </a:p>
          </p:txBody>
        </p:sp>
        <p:grpSp>
          <p:nvGrpSpPr>
            <p:cNvPr id="59396" name="グループ化 8"/>
            <p:cNvGrpSpPr>
              <a:grpSpLocks/>
            </p:cNvGrpSpPr>
            <p:nvPr/>
          </p:nvGrpSpPr>
          <p:grpSpPr bwMode="auto">
            <a:xfrm>
              <a:off x="216901" y="2997993"/>
              <a:ext cx="3707027" cy="2760663"/>
              <a:chOff x="5290930" y="3044050"/>
              <a:chExt cx="3705822" cy="2761438"/>
            </a:xfrm>
          </p:grpSpPr>
          <p:pic>
            <p:nvPicPr>
              <p:cNvPr id="59403" name="図 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692495" y="3044050"/>
                <a:ext cx="2304257" cy="1725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04" name="図 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930" y="3321498"/>
                <a:ext cx="2271772" cy="2483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9397" name="グループ化 7"/>
            <p:cNvGrpSpPr>
              <a:grpSpLocks/>
            </p:cNvGrpSpPr>
            <p:nvPr/>
          </p:nvGrpSpPr>
          <p:grpSpPr bwMode="auto">
            <a:xfrm>
              <a:off x="3995936" y="2781300"/>
              <a:ext cx="4851680" cy="3194050"/>
              <a:chOff x="280807" y="2966662"/>
              <a:chExt cx="4851841" cy="3193662"/>
            </a:xfrm>
          </p:grpSpPr>
          <p:pic>
            <p:nvPicPr>
              <p:cNvPr id="59401" name="図 5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807" y="2966662"/>
                <a:ext cx="3384401" cy="3193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02" name="図 3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784" y="3517250"/>
                <a:ext cx="2504864" cy="250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9398" name="グループ化 19"/>
            <p:cNvGrpSpPr>
              <a:grpSpLocks/>
            </p:cNvGrpSpPr>
            <p:nvPr/>
          </p:nvGrpSpPr>
          <p:grpSpPr bwMode="auto">
            <a:xfrm>
              <a:off x="0" y="-14288"/>
              <a:ext cx="9145588" cy="706438"/>
              <a:chOff x="0" y="-14804"/>
              <a:chExt cx="9144819" cy="707500"/>
            </a:xfrm>
          </p:grpSpPr>
          <p:sp>
            <p:nvSpPr>
              <p:cNvPr id="14" name="Rectangle 2"/>
              <p:cNvSpPr txBox="1">
                <a:spLocks noChangeArrowheads="1"/>
              </p:cNvSpPr>
              <p:nvPr/>
            </p:nvSpPr>
            <p:spPr bwMode="auto">
              <a:xfrm>
                <a:off x="0" y="136236"/>
                <a:ext cx="9144819" cy="5564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algn="ctr" eaLnBrk="1" hangingPunct="1">
                  <a:buFontTx/>
                  <a:buNone/>
                  <a:defRPr/>
                </a:pPr>
                <a:r>
                  <a:rPr lang="ja-JP" altLang="en-US" sz="3600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HGP創英角ﾎﾟｯﾌﾟ体" pitchFamily="50" charset="-128"/>
                  </a:rPr>
                  <a:t>★★★　</a:t>
                </a:r>
                <a:r>
                  <a:rPr lang="ja-JP" altLang="en-US" sz="3600" b="0" u="sng" dirty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HGP創英角ﾎﾟｯﾌﾟ体" pitchFamily="50" charset="-128"/>
                  </a:rPr>
                  <a:t>川の役割ってなんだろう　</a:t>
                </a:r>
                <a:r>
                  <a:rPr lang="ja-JP" altLang="en-US" sz="3600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HGP創英角ﾎﾟｯﾌﾟ体" pitchFamily="50" charset="-128"/>
                  </a:rPr>
                  <a:t>★★★</a:t>
                </a:r>
              </a:p>
            </p:txBody>
          </p:sp>
          <p:sp>
            <p:nvSpPr>
              <p:cNvPr id="15" name="Rectangle 2"/>
              <p:cNvSpPr txBox="1">
                <a:spLocks noChangeArrowheads="1"/>
              </p:cNvSpPr>
              <p:nvPr/>
            </p:nvSpPr>
            <p:spPr bwMode="auto">
              <a:xfrm>
                <a:off x="2915993" y="-14804"/>
                <a:ext cx="1465139" cy="42291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algn="ctr" eaLnBrk="1" hangingPunct="1">
                  <a:buFontTx/>
                  <a:buNone/>
                  <a:defRPr/>
                </a:pPr>
                <a:r>
                  <a:rPr lang="ja-JP" altLang="en-US" sz="1600" b="0" dirty="0">
                    <a:solidFill>
                      <a:srgbClr val="FF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HGP創英角ﾎﾟｯﾌﾟ体" pitchFamily="50" charset="-128"/>
                  </a:rPr>
                  <a:t>やくわり</a:t>
                </a:r>
                <a:endParaRPr lang="ja-JP" altLang="en-US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P創英角ﾎﾟｯﾌﾟ体" pitchFamily="50" charset="-128"/>
                </a:endParaRPr>
              </a:p>
            </p:txBody>
          </p:sp>
        </p:grp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FADB3F98-2E29-3251-512F-1A790CD65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5805488"/>
            <a:ext cx="8370888" cy="936625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  <a:effectLst>
            <a:softEdge rad="63500"/>
          </a:effec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600" b="0" kern="0" dirty="0">
                <a:solidFill>
                  <a:srgbClr val="002060"/>
                </a:solidFill>
                <a:ea typeface="HG創英角ﾎﾟｯﾌﾟ体" pitchFamily="49" charset="-128"/>
              </a:rPr>
              <a:t>これを</a:t>
            </a:r>
            <a:r>
              <a:rPr lang="ja-JP" altLang="en-US" sz="5400" b="0" kern="0" dirty="0">
                <a:solidFill>
                  <a:srgbClr val="FF0000"/>
                </a:solidFill>
                <a:ea typeface="HG創英角ﾎﾟｯﾌﾟ体" pitchFamily="49" charset="-128"/>
              </a:rPr>
              <a:t>「利水</a:t>
            </a:r>
            <a:r>
              <a:rPr lang="ja-JP" altLang="en-US" sz="2800" b="0" kern="0" dirty="0">
                <a:solidFill>
                  <a:srgbClr val="FF0000"/>
                </a:solidFill>
                <a:ea typeface="HG創英角ﾎﾟｯﾌﾟ体" pitchFamily="49" charset="-128"/>
              </a:rPr>
              <a:t>（りすい）</a:t>
            </a:r>
            <a:r>
              <a:rPr lang="ja-JP" altLang="en-US" sz="5400" b="0" kern="0" dirty="0">
                <a:solidFill>
                  <a:srgbClr val="FF0000"/>
                </a:solidFill>
                <a:ea typeface="HG創英角ﾎﾟｯﾌﾟ体" pitchFamily="49" charset="-128"/>
              </a:rPr>
              <a:t>」</a:t>
            </a:r>
            <a:r>
              <a:rPr lang="ja-JP" altLang="en-US" sz="3600" b="0" kern="0" dirty="0">
                <a:solidFill>
                  <a:srgbClr val="002060"/>
                </a:solidFill>
                <a:ea typeface="HG創英角ﾎﾟｯﾌﾟ体" pitchFamily="49" charset="-128"/>
              </a:rPr>
              <a:t>といいます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77825" y="981075"/>
            <a:ext cx="837088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3600" b="0" kern="0" dirty="0">
                <a:solidFill>
                  <a:srgbClr val="0000FF"/>
                </a:solidFill>
                <a:ea typeface="HG創英角ﾎﾟｯﾌﾟ体" pitchFamily="49" charset="-128"/>
              </a:rPr>
              <a:t>３．鳥や魚，こん虫や植物など，</a:t>
            </a:r>
            <a:endParaRPr lang="en-US" altLang="ja-JP" sz="3600" b="0" kern="0" dirty="0">
              <a:solidFill>
                <a:srgbClr val="0000FF"/>
              </a:solidFill>
              <a:ea typeface="HG創英角ﾎﾟｯﾌﾟ体" pitchFamily="49" charset="-128"/>
            </a:endParaRPr>
          </a:p>
          <a:p>
            <a:pPr algn="l" eaLnBrk="1" hangingPunct="1">
              <a:defRPr/>
            </a:pPr>
            <a:r>
              <a:rPr lang="ja-JP" altLang="en-US" sz="3600" b="0" kern="0" dirty="0">
                <a:solidFill>
                  <a:srgbClr val="0000FF"/>
                </a:solidFill>
                <a:ea typeface="HG創英角ﾎﾟｯﾌﾟ体" pitchFamily="49" charset="-128"/>
              </a:rPr>
              <a:t>　　豊かな自然</a:t>
            </a:r>
            <a:r>
              <a:rPr lang="en-US" altLang="ja-JP" sz="2800" b="0" kern="0" dirty="0">
                <a:solidFill>
                  <a:srgbClr val="0000FF"/>
                </a:solidFill>
                <a:ea typeface="HG創英角ﾎﾟｯﾌﾟ体" pitchFamily="49" charset="-128"/>
              </a:rPr>
              <a:t>(</a:t>
            </a:r>
            <a:r>
              <a:rPr lang="ja-JP" altLang="en-US" sz="2800" b="0" kern="0" dirty="0">
                <a:solidFill>
                  <a:srgbClr val="0000FF"/>
                </a:solidFill>
                <a:ea typeface="HG創英角ﾎﾟｯﾌﾟ体" pitchFamily="49" charset="-128"/>
              </a:rPr>
              <a:t>しぜん</a:t>
            </a:r>
            <a:r>
              <a:rPr lang="en-US" altLang="ja-JP" sz="2800" b="0" kern="0" dirty="0">
                <a:solidFill>
                  <a:srgbClr val="0000FF"/>
                </a:solidFill>
                <a:ea typeface="HG創英角ﾎﾟｯﾌﾟ体" pitchFamily="49" charset="-128"/>
              </a:rPr>
              <a:t>)</a:t>
            </a:r>
            <a:r>
              <a:rPr lang="ja-JP" altLang="en-US" sz="3600" b="0" kern="0" dirty="0">
                <a:solidFill>
                  <a:srgbClr val="0000FF"/>
                </a:solidFill>
                <a:ea typeface="HG創英角ﾎﾟｯﾌﾟ体" pitchFamily="49" charset="-128"/>
              </a:rPr>
              <a:t>を育てます。</a:t>
            </a:r>
          </a:p>
        </p:txBody>
      </p:sp>
      <p:pic>
        <p:nvPicPr>
          <p:cNvPr id="63491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650" y="4240213"/>
            <a:ext cx="3308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98" y="2879395"/>
            <a:ext cx="2044914" cy="1363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852936"/>
            <a:ext cx="3425320" cy="2362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1633" y="2894648"/>
            <a:ext cx="1941534" cy="136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3495" name="グループ化 19"/>
          <p:cNvGrpSpPr>
            <a:grpSpLocks/>
          </p:cNvGrpSpPr>
          <p:nvPr/>
        </p:nvGrpSpPr>
        <p:grpSpPr bwMode="auto">
          <a:xfrm>
            <a:off x="0" y="-14288"/>
            <a:ext cx="9145588" cy="706438"/>
            <a:chOff x="0" y="-14804"/>
            <a:chExt cx="9144819" cy="707500"/>
          </a:xfrm>
        </p:grpSpPr>
        <p:sp>
          <p:nvSpPr>
            <p:cNvPr id="13" name="Rectangle 2"/>
            <p:cNvSpPr txBox="1">
              <a:spLocks noChangeArrowheads="1"/>
            </p:cNvSpPr>
            <p:nvPr/>
          </p:nvSpPr>
          <p:spPr bwMode="auto">
            <a:xfrm>
              <a:off x="0" y="136236"/>
              <a:ext cx="9144819" cy="5564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ja-JP" altLang="en-US" sz="3600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P創英角ﾎﾟｯﾌﾟ体" pitchFamily="50" charset="-128"/>
                </a:rPr>
                <a:t>★★★　</a:t>
              </a:r>
              <a:r>
                <a:rPr lang="ja-JP" altLang="en-US" sz="3600" b="0" u="sng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P創英角ﾎﾟｯﾌﾟ体" pitchFamily="50" charset="-128"/>
                </a:rPr>
                <a:t>川の役割ってなんだろう　</a:t>
              </a:r>
              <a:r>
                <a:rPr lang="ja-JP" altLang="en-US" sz="3600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P創英角ﾎﾟｯﾌﾟ体" pitchFamily="50" charset="-128"/>
                </a:rPr>
                <a:t>★★★</a:t>
              </a:r>
            </a:p>
          </p:txBody>
        </p:sp>
        <p:sp>
          <p:nvSpPr>
            <p:cNvPr id="14" name="Rectangle 2"/>
            <p:cNvSpPr txBox="1">
              <a:spLocks noChangeArrowheads="1"/>
            </p:cNvSpPr>
            <p:nvPr/>
          </p:nvSpPr>
          <p:spPr bwMode="auto">
            <a:xfrm>
              <a:off x="2915993" y="-14804"/>
              <a:ext cx="1465139" cy="4229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ja-JP" altLang="en-US" sz="1600" b="0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P創英角ﾎﾟｯﾌﾟ体" pitchFamily="50" charset="-128"/>
                </a:rPr>
                <a:t>やくわり</a:t>
              </a:r>
              <a:endParaRPr lang="ja-JP" alt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endParaRPr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831AD5EE-FDF3-D1CB-0EFC-2DB1D4319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256485"/>
            <a:ext cx="8856663" cy="1412875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  <a:effectLst>
            <a:softEdge rad="63500"/>
          </a:effec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5400" b="0" kern="0" dirty="0">
                <a:solidFill>
                  <a:srgbClr val="FF0000"/>
                </a:solidFill>
                <a:ea typeface="HG創英角ﾎﾟｯﾌﾟ体" pitchFamily="49" charset="-128"/>
              </a:rPr>
              <a:t>「環境</a:t>
            </a:r>
            <a:r>
              <a:rPr lang="ja-JP" altLang="en-US" sz="2800" b="0" kern="0" dirty="0">
                <a:solidFill>
                  <a:srgbClr val="FF0000"/>
                </a:solidFill>
                <a:ea typeface="HG創英角ﾎﾟｯﾌﾟ体" pitchFamily="49" charset="-128"/>
              </a:rPr>
              <a:t>（かんきょう）</a:t>
            </a:r>
            <a:r>
              <a:rPr lang="ja-JP" altLang="en-US" sz="5400" b="0" kern="0" dirty="0">
                <a:solidFill>
                  <a:srgbClr val="FF0000"/>
                </a:solidFill>
                <a:ea typeface="HG創英角ﾎﾟｯﾌﾟ体" pitchFamily="49" charset="-128"/>
              </a:rPr>
              <a:t>」</a:t>
            </a:r>
            <a:r>
              <a:rPr lang="ja-JP" altLang="en-US" sz="3600" b="0" kern="0" dirty="0">
                <a:solidFill>
                  <a:srgbClr val="002060"/>
                </a:solidFill>
                <a:ea typeface="HG創英角ﾎﾟｯﾌﾟ体" pitchFamily="49" charset="-128"/>
              </a:rPr>
              <a:t>を守る役割も</a:t>
            </a:r>
            <a:endParaRPr lang="en-US" altLang="ja-JP" sz="3600" b="0" kern="0" dirty="0">
              <a:solidFill>
                <a:srgbClr val="002060"/>
              </a:solidFill>
              <a:ea typeface="HG創英角ﾎﾟｯﾌﾟ体" pitchFamily="49" charset="-128"/>
            </a:endParaRPr>
          </a:p>
          <a:p>
            <a:pPr eaLnBrk="1" hangingPunct="1">
              <a:defRPr/>
            </a:pPr>
            <a:r>
              <a:rPr lang="ja-JP" altLang="en-US" sz="3600" b="0" kern="0" dirty="0">
                <a:solidFill>
                  <a:srgbClr val="002060"/>
                </a:solidFill>
                <a:ea typeface="HG創英角ﾎﾟｯﾌﾟ体" pitchFamily="49" charset="-128"/>
              </a:rPr>
              <a:t>あるんだね！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"/>
          <a:stretch>
            <a:fillRect/>
          </a:stretch>
        </p:blipFill>
        <p:spPr bwMode="auto">
          <a:xfrm>
            <a:off x="0" y="1344613"/>
            <a:ext cx="9145588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 bwMode="auto">
          <a:xfrm>
            <a:off x="0" y="908720"/>
            <a:ext cx="9145588" cy="10801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kumimoji="1" lang="ja-JP" altLang="en-US" sz="5400" b="1" dirty="0">
              <a:solidFill>
                <a:srgbClr val="FFCC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0" y="1365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みんなの生活を守る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1438" y="1143000"/>
            <a:ext cx="8604250" cy="55721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ja-JP" altLang="en-US" sz="3600" b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雨がたくさんふると，川の水はどうなるの？</a:t>
            </a:r>
          </a:p>
        </p:txBody>
      </p:sp>
      <p:sp>
        <p:nvSpPr>
          <p:cNvPr id="4" name="フリーフォーム 3"/>
          <p:cNvSpPr/>
          <p:nvPr/>
        </p:nvSpPr>
        <p:spPr bwMode="auto">
          <a:xfrm>
            <a:off x="-9525" y="2047875"/>
            <a:ext cx="6343650" cy="4867275"/>
          </a:xfrm>
          <a:custGeom>
            <a:avLst/>
            <a:gdLst>
              <a:gd name="connsiteX0" fmla="*/ 6115050 w 6343650"/>
              <a:gd name="connsiteY0" fmla="*/ 0 h 4876800"/>
              <a:gd name="connsiteX1" fmla="*/ 6305550 w 6343650"/>
              <a:gd name="connsiteY1" fmla="*/ 171450 h 4876800"/>
              <a:gd name="connsiteX2" fmla="*/ 6343650 w 6343650"/>
              <a:gd name="connsiteY2" fmla="*/ 295275 h 4876800"/>
              <a:gd name="connsiteX3" fmla="*/ 6334125 w 6343650"/>
              <a:gd name="connsiteY3" fmla="*/ 400050 h 4876800"/>
              <a:gd name="connsiteX4" fmla="*/ 6134100 w 6343650"/>
              <a:gd name="connsiteY4" fmla="*/ 733425 h 4876800"/>
              <a:gd name="connsiteX5" fmla="*/ 5981700 w 6343650"/>
              <a:gd name="connsiteY5" fmla="*/ 942975 h 4876800"/>
              <a:gd name="connsiteX6" fmla="*/ 5905500 w 6343650"/>
              <a:gd name="connsiteY6" fmla="*/ 1085850 h 4876800"/>
              <a:gd name="connsiteX7" fmla="*/ 5934075 w 6343650"/>
              <a:gd name="connsiteY7" fmla="*/ 1409700 h 4876800"/>
              <a:gd name="connsiteX8" fmla="*/ 6076950 w 6343650"/>
              <a:gd name="connsiteY8" fmla="*/ 1628775 h 4876800"/>
              <a:gd name="connsiteX9" fmla="*/ 6086475 w 6343650"/>
              <a:gd name="connsiteY9" fmla="*/ 1752600 h 4876800"/>
              <a:gd name="connsiteX10" fmla="*/ 6086475 w 6343650"/>
              <a:gd name="connsiteY10" fmla="*/ 1857375 h 4876800"/>
              <a:gd name="connsiteX11" fmla="*/ 5924550 w 6343650"/>
              <a:gd name="connsiteY11" fmla="*/ 1962150 h 4876800"/>
              <a:gd name="connsiteX12" fmla="*/ 5133975 w 6343650"/>
              <a:gd name="connsiteY12" fmla="*/ 2352675 h 4876800"/>
              <a:gd name="connsiteX13" fmla="*/ 4600575 w 6343650"/>
              <a:gd name="connsiteY13" fmla="*/ 2543175 h 4876800"/>
              <a:gd name="connsiteX14" fmla="*/ 3676650 w 6343650"/>
              <a:gd name="connsiteY14" fmla="*/ 2886075 h 4876800"/>
              <a:gd name="connsiteX15" fmla="*/ 3581400 w 6343650"/>
              <a:gd name="connsiteY15" fmla="*/ 2924175 h 4876800"/>
              <a:gd name="connsiteX16" fmla="*/ 3552825 w 6343650"/>
              <a:gd name="connsiteY16" fmla="*/ 2943225 h 4876800"/>
              <a:gd name="connsiteX17" fmla="*/ 3019425 w 6343650"/>
              <a:gd name="connsiteY17" fmla="*/ 3114675 h 4876800"/>
              <a:gd name="connsiteX18" fmla="*/ 2276475 w 6343650"/>
              <a:gd name="connsiteY18" fmla="*/ 3533775 h 4876800"/>
              <a:gd name="connsiteX19" fmla="*/ 1924050 w 6343650"/>
              <a:gd name="connsiteY19" fmla="*/ 3752850 h 4876800"/>
              <a:gd name="connsiteX20" fmla="*/ 1885950 w 6343650"/>
              <a:gd name="connsiteY20" fmla="*/ 4029075 h 4876800"/>
              <a:gd name="connsiteX21" fmla="*/ 1514475 w 6343650"/>
              <a:gd name="connsiteY21" fmla="*/ 4238625 h 4876800"/>
              <a:gd name="connsiteX22" fmla="*/ 1228725 w 6343650"/>
              <a:gd name="connsiteY22" fmla="*/ 4438650 h 4876800"/>
              <a:gd name="connsiteX23" fmla="*/ 600075 w 6343650"/>
              <a:gd name="connsiteY23" fmla="*/ 4705350 h 4876800"/>
              <a:gd name="connsiteX24" fmla="*/ 0 w 6343650"/>
              <a:gd name="connsiteY24" fmla="*/ 4876800 h 4876800"/>
              <a:gd name="connsiteX0" fmla="*/ 6153150 w 6343650"/>
              <a:gd name="connsiteY0" fmla="*/ 0 h 4867275"/>
              <a:gd name="connsiteX1" fmla="*/ 6305550 w 6343650"/>
              <a:gd name="connsiteY1" fmla="*/ 161925 h 4867275"/>
              <a:gd name="connsiteX2" fmla="*/ 6343650 w 6343650"/>
              <a:gd name="connsiteY2" fmla="*/ 285750 h 4867275"/>
              <a:gd name="connsiteX3" fmla="*/ 6334125 w 6343650"/>
              <a:gd name="connsiteY3" fmla="*/ 390525 h 4867275"/>
              <a:gd name="connsiteX4" fmla="*/ 6134100 w 6343650"/>
              <a:gd name="connsiteY4" fmla="*/ 723900 h 4867275"/>
              <a:gd name="connsiteX5" fmla="*/ 5981700 w 6343650"/>
              <a:gd name="connsiteY5" fmla="*/ 933450 h 4867275"/>
              <a:gd name="connsiteX6" fmla="*/ 5905500 w 6343650"/>
              <a:gd name="connsiteY6" fmla="*/ 1076325 h 4867275"/>
              <a:gd name="connsiteX7" fmla="*/ 5934075 w 6343650"/>
              <a:gd name="connsiteY7" fmla="*/ 1400175 h 4867275"/>
              <a:gd name="connsiteX8" fmla="*/ 6076950 w 6343650"/>
              <a:gd name="connsiteY8" fmla="*/ 1619250 h 4867275"/>
              <a:gd name="connsiteX9" fmla="*/ 6086475 w 6343650"/>
              <a:gd name="connsiteY9" fmla="*/ 1743075 h 4867275"/>
              <a:gd name="connsiteX10" fmla="*/ 6086475 w 6343650"/>
              <a:gd name="connsiteY10" fmla="*/ 1847850 h 4867275"/>
              <a:gd name="connsiteX11" fmla="*/ 5924550 w 6343650"/>
              <a:gd name="connsiteY11" fmla="*/ 1952625 h 4867275"/>
              <a:gd name="connsiteX12" fmla="*/ 5133975 w 6343650"/>
              <a:gd name="connsiteY12" fmla="*/ 2343150 h 4867275"/>
              <a:gd name="connsiteX13" fmla="*/ 4600575 w 6343650"/>
              <a:gd name="connsiteY13" fmla="*/ 2533650 h 4867275"/>
              <a:gd name="connsiteX14" fmla="*/ 3676650 w 6343650"/>
              <a:gd name="connsiteY14" fmla="*/ 2876550 h 4867275"/>
              <a:gd name="connsiteX15" fmla="*/ 3581400 w 6343650"/>
              <a:gd name="connsiteY15" fmla="*/ 2914650 h 4867275"/>
              <a:gd name="connsiteX16" fmla="*/ 3552825 w 6343650"/>
              <a:gd name="connsiteY16" fmla="*/ 2933700 h 4867275"/>
              <a:gd name="connsiteX17" fmla="*/ 3019425 w 6343650"/>
              <a:gd name="connsiteY17" fmla="*/ 3105150 h 4867275"/>
              <a:gd name="connsiteX18" fmla="*/ 2276475 w 6343650"/>
              <a:gd name="connsiteY18" fmla="*/ 3524250 h 4867275"/>
              <a:gd name="connsiteX19" fmla="*/ 1924050 w 6343650"/>
              <a:gd name="connsiteY19" fmla="*/ 3743325 h 4867275"/>
              <a:gd name="connsiteX20" fmla="*/ 1885950 w 6343650"/>
              <a:gd name="connsiteY20" fmla="*/ 4019550 h 4867275"/>
              <a:gd name="connsiteX21" fmla="*/ 1514475 w 6343650"/>
              <a:gd name="connsiteY21" fmla="*/ 4229100 h 4867275"/>
              <a:gd name="connsiteX22" fmla="*/ 1228725 w 6343650"/>
              <a:gd name="connsiteY22" fmla="*/ 4429125 h 4867275"/>
              <a:gd name="connsiteX23" fmla="*/ 600075 w 6343650"/>
              <a:gd name="connsiteY23" fmla="*/ 4695825 h 4867275"/>
              <a:gd name="connsiteX24" fmla="*/ 0 w 6343650"/>
              <a:gd name="connsiteY24" fmla="*/ 4867275 h 4867275"/>
              <a:gd name="connsiteX0" fmla="*/ 6153150 w 6343650"/>
              <a:gd name="connsiteY0" fmla="*/ 0 h 4867275"/>
              <a:gd name="connsiteX1" fmla="*/ 6305550 w 6343650"/>
              <a:gd name="connsiteY1" fmla="*/ 161925 h 4867275"/>
              <a:gd name="connsiteX2" fmla="*/ 6343650 w 6343650"/>
              <a:gd name="connsiteY2" fmla="*/ 285750 h 4867275"/>
              <a:gd name="connsiteX3" fmla="*/ 6334125 w 6343650"/>
              <a:gd name="connsiteY3" fmla="*/ 390525 h 4867275"/>
              <a:gd name="connsiteX4" fmla="*/ 6134100 w 6343650"/>
              <a:gd name="connsiteY4" fmla="*/ 723900 h 4867275"/>
              <a:gd name="connsiteX5" fmla="*/ 5981700 w 6343650"/>
              <a:gd name="connsiteY5" fmla="*/ 933450 h 4867275"/>
              <a:gd name="connsiteX6" fmla="*/ 5905500 w 6343650"/>
              <a:gd name="connsiteY6" fmla="*/ 1076325 h 4867275"/>
              <a:gd name="connsiteX7" fmla="*/ 5962650 w 6343650"/>
              <a:gd name="connsiteY7" fmla="*/ 1381125 h 4867275"/>
              <a:gd name="connsiteX8" fmla="*/ 6076950 w 6343650"/>
              <a:gd name="connsiteY8" fmla="*/ 1619250 h 4867275"/>
              <a:gd name="connsiteX9" fmla="*/ 6086475 w 6343650"/>
              <a:gd name="connsiteY9" fmla="*/ 1743075 h 4867275"/>
              <a:gd name="connsiteX10" fmla="*/ 6086475 w 6343650"/>
              <a:gd name="connsiteY10" fmla="*/ 1847850 h 4867275"/>
              <a:gd name="connsiteX11" fmla="*/ 5924550 w 6343650"/>
              <a:gd name="connsiteY11" fmla="*/ 1952625 h 4867275"/>
              <a:gd name="connsiteX12" fmla="*/ 5133975 w 6343650"/>
              <a:gd name="connsiteY12" fmla="*/ 2343150 h 4867275"/>
              <a:gd name="connsiteX13" fmla="*/ 4600575 w 6343650"/>
              <a:gd name="connsiteY13" fmla="*/ 2533650 h 4867275"/>
              <a:gd name="connsiteX14" fmla="*/ 3676650 w 6343650"/>
              <a:gd name="connsiteY14" fmla="*/ 2876550 h 4867275"/>
              <a:gd name="connsiteX15" fmla="*/ 3581400 w 6343650"/>
              <a:gd name="connsiteY15" fmla="*/ 2914650 h 4867275"/>
              <a:gd name="connsiteX16" fmla="*/ 3552825 w 6343650"/>
              <a:gd name="connsiteY16" fmla="*/ 2933700 h 4867275"/>
              <a:gd name="connsiteX17" fmla="*/ 3019425 w 6343650"/>
              <a:gd name="connsiteY17" fmla="*/ 3105150 h 4867275"/>
              <a:gd name="connsiteX18" fmla="*/ 2276475 w 6343650"/>
              <a:gd name="connsiteY18" fmla="*/ 3524250 h 4867275"/>
              <a:gd name="connsiteX19" fmla="*/ 1924050 w 6343650"/>
              <a:gd name="connsiteY19" fmla="*/ 3743325 h 4867275"/>
              <a:gd name="connsiteX20" fmla="*/ 1885950 w 6343650"/>
              <a:gd name="connsiteY20" fmla="*/ 4019550 h 4867275"/>
              <a:gd name="connsiteX21" fmla="*/ 1514475 w 6343650"/>
              <a:gd name="connsiteY21" fmla="*/ 4229100 h 4867275"/>
              <a:gd name="connsiteX22" fmla="*/ 1228725 w 6343650"/>
              <a:gd name="connsiteY22" fmla="*/ 4429125 h 4867275"/>
              <a:gd name="connsiteX23" fmla="*/ 600075 w 6343650"/>
              <a:gd name="connsiteY23" fmla="*/ 4695825 h 4867275"/>
              <a:gd name="connsiteX24" fmla="*/ 0 w 6343650"/>
              <a:gd name="connsiteY24" fmla="*/ 4867275 h 4867275"/>
              <a:gd name="connsiteX0" fmla="*/ 6153150 w 6343650"/>
              <a:gd name="connsiteY0" fmla="*/ 0 h 4867275"/>
              <a:gd name="connsiteX1" fmla="*/ 6305550 w 6343650"/>
              <a:gd name="connsiteY1" fmla="*/ 161925 h 4867275"/>
              <a:gd name="connsiteX2" fmla="*/ 6343650 w 6343650"/>
              <a:gd name="connsiteY2" fmla="*/ 285750 h 4867275"/>
              <a:gd name="connsiteX3" fmla="*/ 6334125 w 6343650"/>
              <a:gd name="connsiteY3" fmla="*/ 390525 h 4867275"/>
              <a:gd name="connsiteX4" fmla="*/ 6134100 w 6343650"/>
              <a:gd name="connsiteY4" fmla="*/ 723900 h 4867275"/>
              <a:gd name="connsiteX5" fmla="*/ 5981700 w 6343650"/>
              <a:gd name="connsiteY5" fmla="*/ 933450 h 4867275"/>
              <a:gd name="connsiteX6" fmla="*/ 5905500 w 6343650"/>
              <a:gd name="connsiteY6" fmla="*/ 1076325 h 4867275"/>
              <a:gd name="connsiteX7" fmla="*/ 5962650 w 6343650"/>
              <a:gd name="connsiteY7" fmla="*/ 1381125 h 4867275"/>
              <a:gd name="connsiteX8" fmla="*/ 6076950 w 6343650"/>
              <a:gd name="connsiteY8" fmla="*/ 1619250 h 4867275"/>
              <a:gd name="connsiteX9" fmla="*/ 6124575 w 6343650"/>
              <a:gd name="connsiteY9" fmla="*/ 1752600 h 4867275"/>
              <a:gd name="connsiteX10" fmla="*/ 6086475 w 6343650"/>
              <a:gd name="connsiteY10" fmla="*/ 1847850 h 4867275"/>
              <a:gd name="connsiteX11" fmla="*/ 5924550 w 6343650"/>
              <a:gd name="connsiteY11" fmla="*/ 1952625 h 4867275"/>
              <a:gd name="connsiteX12" fmla="*/ 5133975 w 6343650"/>
              <a:gd name="connsiteY12" fmla="*/ 2343150 h 4867275"/>
              <a:gd name="connsiteX13" fmla="*/ 4600575 w 6343650"/>
              <a:gd name="connsiteY13" fmla="*/ 2533650 h 4867275"/>
              <a:gd name="connsiteX14" fmla="*/ 3676650 w 6343650"/>
              <a:gd name="connsiteY14" fmla="*/ 2876550 h 4867275"/>
              <a:gd name="connsiteX15" fmla="*/ 3581400 w 6343650"/>
              <a:gd name="connsiteY15" fmla="*/ 2914650 h 4867275"/>
              <a:gd name="connsiteX16" fmla="*/ 3552825 w 6343650"/>
              <a:gd name="connsiteY16" fmla="*/ 2933700 h 4867275"/>
              <a:gd name="connsiteX17" fmla="*/ 3019425 w 6343650"/>
              <a:gd name="connsiteY17" fmla="*/ 3105150 h 4867275"/>
              <a:gd name="connsiteX18" fmla="*/ 2276475 w 6343650"/>
              <a:gd name="connsiteY18" fmla="*/ 3524250 h 4867275"/>
              <a:gd name="connsiteX19" fmla="*/ 1924050 w 6343650"/>
              <a:gd name="connsiteY19" fmla="*/ 3743325 h 4867275"/>
              <a:gd name="connsiteX20" fmla="*/ 1885950 w 6343650"/>
              <a:gd name="connsiteY20" fmla="*/ 4019550 h 4867275"/>
              <a:gd name="connsiteX21" fmla="*/ 1514475 w 6343650"/>
              <a:gd name="connsiteY21" fmla="*/ 4229100 h 4867275"/>
              <a:gd name="connsiteX22" fmla="*/ 1228725 w 6343650"/>
              <a:gd name="connsiteY22" fmla="*/ 4429125 h 4867275"/>
              <a:gd name="connsiteX23" fmla="*/ 600075 w 6343650"/>
              <a:gd name="connsiteY23" fmla="*/ 4695825 h 4867275"/>
              <a:gd name="connsiteX24" fmla="*/ 0 w 6343650"/>
              <a:gd name="connsiteY24" fmla="*/ 4867275 h 4867275"/>
              <a:gd name="connsiteX0" fmla="*/ 6153150 w 6343650"/>
              <a:gd name="connsiteY0" fmla="*/ 0 h 4867275"/>
              <a:gd name="connsiteX1" fmla="*/ 6305550 w 6343650"/>
              <a:gd name="connsiteY1" fmla="*/ 161925 h 4867275"/>
              <a:gd name="connsiteX2" fmla="*/ 6343650 w 6343650"/>
              <a:gd name="connsiteY2" fmla="*/ 285750 h 4867275"/>
              <a:gd name="connsiteX3" fmla="*/ 6334125 w 6343650"/>
              <a:gd name="connsiteY3" fmla="*/ 390525 h 4867275"/>
              <a:gd name="connsiteX4" fmla="*/ 6134100 w 6343650"/>
              <a:gd name="connsiteY4" fmla="*/ 723900 h 4867275"/>
              <a:gd name="connsiteX5" fmla="*/ 5981700 w 6343650"/>
              <a:gd name="connsiteY5" fmla="*/ 933450 h 4867275"/>
              <a:gd name="connsiteX6" fmla="*/ 5905500 w 6343650"/>
              <a:gd name="connsiteY6" fmla="*/ 1076325 h 4867275"/>
              <a:gd name="connsiteX7" fmla="*/ 5962650 w 6343650"/>
              <a:gd name="connsiteY7" fmla="*/ 1381125 h 4867275"/>
              <a:gd name="connsiteX8" fmla="*/ 6076950 w 6343650"/>
              <a:gd name="connsiteY8" fmla="*/ 1619250 h 4867275"/>
              <a:gd name="connsiteX9" fmla="*/ 6124575 w 6343650"/>
              <a:gd name="connsiteY9" fmla="*/ 1752600 h 4867275"/>
              <a:gd name="connsiteX10" fmla="*/ 6086475 w 6343650"/>
              <a:gd name="connsiteY10" fmla="*/ 1847850 h 4867275"/>
              <a:gd name="connsiteX11" fmla="*/ 5924550 w 6343650"/>
              <a:gd name="connsiteY11" fmla="*/ 1952625 h 4867275"/>
              <a:gd name="connsiteX12" fmla="*/ 5133975 w 6343650"/>
              <a:gd name="connsiteY12" fmla="*/ 2343150 h 4867275"/>
              <a:gd name="connsiteX13" fmla="*/ 4600575 w 6343650"/>
              <a:gd name="connsiteY13" fmla="*/ 2533650 h 4867275"/>
              <a:gd name="connsiteX14" fmla="*/ 3676650 w 6343650"/>
              <a:gd name="connsiteY14" fmla="*/ 2876550 h 4867275"/>
              <a:gd name="connsiteX15" fmla="*/ 3581400 w 6343650"/>
              <a:gd name="connsiteY15" fmla="*/ 2914650 h 4867275"/>
              <a:gd name="connsiteX16" fmla="*/ 3362325 w 6343650"/>
              <a:gd name="connsiteY16" fmla="*/ 2962275 h 4867275"/>
              <a:gd name="connsiteX17" fmla="*/ 3019425 w 6343650"/>
              <a:gd name="connsiteY17" fmla="*/ 3105150 h 4867275"/>
              <a:gd name="connsiteX18" fmla="*/ 2276475 w 6343650"/>
              <a:gd name="connsiteY18" fmla="*/ 3524250 h 4867275"/>
              <a:gd name="connsiteX19" fmla="*/ 1924050 w 6343650"/>
              <a:gd name="connsiteY19" fmla="*/ 3743325 h 4867275"/>
              <a:gd name="connsiteX20" fmla="*/ 1885950 w 6343650"/>
              <a:gd name="connsiteY20" fmla="*/ 4019550 h 4867275"/>
              <a:gd name="connsiteX21" fmla="*/ 1514475 w 6343650"/>
              <a:gd name="connsiteY21" fmla="*/ 4229100 h 4867275"/>
              <a:gd name="connsiteX22" fmla="*/ 1228725 w 6343650"/>
              <a:gd name="connsiteY22" fmla="*/ 4429125 h 4867275"/>
              <a:gd name="connsiteX23" fmla="*/ 600075 w 6343650"/>
              <a:gd name="connsiteY23" fmla="*/ 4695825 h 4867275"/>
              <a:gd name="connsiteX24" fmla="*/ 0 w 6343650"/>
              <a:gd name="connsiteY24" fmla="*/ 4867275 h 4867275"/>
              <a:gd name="connsiteX0" fmla="*/ 6153150 w 6343650"/>
              <a:gd name="connsiteY0" fmla="*/ 0 h 4867275"/>
              <a:gd name="connsiteX1" fmla="*/ 6305550 w 6343650"/>
              <a:gd name="connsiteY1" fmla="*/ 161925 h 4867275"/>
              <a:gd name="connsiteX2" fmla="*/ 6343650 w 6343650"/>
              <a:gd name="connsiteY2" fmla="*/ 285750 h 4867275"/>
              <a:gd name="connsiteX3" fmla="*/ 6334125 w 6343650"/>
              <a:gd name="connsiteY3" fmla="*/ 390525 h 4867275"/>
              <a:gd name="connsiteX4" fmla="*/ 6134100 w 6343650"/>
              <a:gd name="connsiteY4" fmla="*/ 723900 h 4867275"/>
              <a:gd name="connsiteX5" fmla="*/ 5981700 w 6343650"/>
              <a:gd name="connsiteY5" fmla="*/ 933450 h 4867275"/>
              <a:gd name="connsiteX6" fmla="*/ 5905500 w 6343650"/>
              <a:gd name="connsiteY6" fmla="*/ 1076325 h 4867275"/>
              <a:gd name="connsiteX7" fmla="*/ 5962650 w 6343650"/>
              <a:gd name="connsiteY7" fmla="*/ 1381125 h 4867275"/>
              <a:gd name="connsiteX8" fmla="*/ 6076950 w 6343650"/>
              <a:gd name="connsiteY8" fmla="*/ 1619250 h 4867275"/>
              <a:gd name="connsiteX9" fmla="*/ 6124575 w 6343650"/>
              <a:gd name="connsiteY9" fmla="*/ 1752600 h 4867275"/>
              <a:gd name="connsiteX10" fmla="*/ 6086475 w 6343650"/>
              <a:gd name="connsiteY10" fmla="*/ 1847850 h 4867275"/>
              <a:gd name="connsiteX11" fmla="*/ 5924550 w 6343650"/>
              <a:gd name="connsiteY11" fmla="*/ 1952625 h 4867275"/>
              <a:gd name="connsiteX12" fmla="*/ 5133975 w 6343650"/>
              <a:gd name="connsiteY12" fmla="*/ 2343150 h 4867275"/>
              <a:gd name="connsiteX13" fmla="*/ 4600575 w 6343650"/>
              <a:gd name="connsiteY13" fmla="*/ 2533650 h 4867275"/>
              <a:gd name="connsiteX14" fmla="*/ 3676650 w 6343650"/>
              <a:gd name="connsiteY14" fmla="*/ 2876550 h 4867275"/>
              <a:gd name="connsiteX15" fmla="*/ 3581400 w 6343650"/>
              <a:gd name="connsiteY15" fmla="*/ 2914650 h 4867275"/>
              <a:gd name="connsiteX16" fmla="*/ 3390900 w 6343650"/>
              <a:gd name="connsiteY16" fmla="*/ 2990850 h 4867275"/>
              <a:gd name="connsiteX17" fmla="*/ 3019425 w 6343650"/>
              <a:gd name="connsiteY17" fmla="*/ 3105150 h 4867275"/>
              <a:gd name="connsiteX18" fmla="*/ 2276475 w 6343650"/>
              <a:gd name="connsiteY18" fmla="*/ 3524250 h 4867275"/>
              <a:gd name="connsiteX19" fmla="*/ 1924050 w 6343650"/>
              <a:gd name="connsiteY19" fmla="*/ 3743325 h 4867275"/>
              <a:gd name="connsiteX20" fmla="*/ 1885950 w 6343650"/>
              <a:gd name="connsiteY20" fmla="*/ 4019550 h 4867275"/>
              <a:gd name="connsiteX21" fmla="*/ 1514475 w 6343650"/>
              <a:gd name="connsiteY21" fmla="*/ 4229100 h 4867275"/>
              <a:gd name="connsiteX22" fmla="*/ 1228725 w 6343650"/>
              <a:gd name="connsiteY22" fmla="*/ 4429125 h 4867275"/>
              <a:gd name="connsiteX23" fmla="*/ 600075 w 6343650"/>
              <a:gd name="connsiteY23" fmla="*/ 4695825 h 4867275"/>
              <a:gd name="connsiteX24" fmla="*/ 0 w 6343650"/>
              <a:gd name="connsiteY24" fmla="*/ 4867275 h 4867275"/>
              <a:gd name="connsiteX0" fmla="*/ 6153150 w 6343650"/>
              <a:gd name="connsiteY0" fmla="*/ 0 h 4867275"/>
              <a:gd name="connsiteX1" fmla="*/ 6305550 w 6343650"/>
              <a:gd name="connsiteY1" fmla="*/ 161925 h 4867275"/>
              <a:gd name="connsiteX2" fmla="*/ 6343650 w 6343650"/>
              <a:gd name="connsiteY2" fmla="*/ 285750 h 4867275"/>
              <a:gd name="connsiteX3" fmla="*/ 6334125 w 6343650"/>
              <a:gd name="connsiteY3" fmla="*/ 390525 h 4867275"/>
              <a:gd name="connsiteX4" fmla="*/ 6134100 w 6343650"/>
              <a:gd name="connsiteY4" fmla="*/ 723900 h 4867275"/>
              <a:gd name="connsiteX5" fmla="*/ 5981700 w 6343650"/>
              <a:gd name="connsiteY5" fmla="*/ 933450 h 4867275"/>
              <a:gd name="connsiteX6" fmla="*/ 5905500 w 6343650"/>
              <a:gd name="connsiteY6" fmla="*/ 1076325 h 4867275"/>
              <a:gd name="connsiteX7" fmla="*/ 5962650 w 6343650"/>
              <a:gd name="connsiteY7" fmla="*/ 1381125 h 4867275"/>
              <a:gd name="connsiteX8" fmla="*/ 6076950 w 6343650"/>
              <a:gd name="connsiteY8" fmla="*/ 1619250 h 4867275"/>
              <a:gd name="connsiteX9" fmla="*/ 6124575 w 6343650"/>
              <a:gd name="connsiteY9" fmla="*/ 1752600 h 4867275"/>
              <a:gd name="connsiteX10" fmla="*/ 6086475 w 6343650"/>
              <a:gd name="connsiteY10" fmla="*/ 1847850 h 4867275"/>
              <a:gd name="connsiteX11" fmla="*/ 5924550 w 6343650"/>
              <a:gd name="connsiteY11" fmla="*/ 1952625 h 4867275"/>
              <a:gd name="connsiteX12" fmla="*/ 5133975 w 6343650"/>
              <a:gd name="connsiteY12" fmla="*/ 2343150 h 4867275"/>
              <a:gd name="connsiteX13" fmla="*/ 4600575 w 6343650"/>
              <a:gd name="connsiteY13" fmla="*/ 2533650 h 4867275"/>
              <a:gd name="connsiteX14" fmla="*/ 3676650 w 6343650"/>
              <a:gd name="connsiteY14" fmla="*/ 2876550 h 4867275"/>
              <a:gd name="connsiteX15" fmla="*/ 3581400 w 6343650"/>
              <a:gd name="connsiteY15" fmla="*/ 2914650 h 4867275"/>
              <a:gd name="connsiteX16" fmla="*/ 3390900 w 6343650"/>
              <a:gd name="connsiteY16" fmla="*/ 2990850 h 4867275"/>
              <a:gd name="connsiteX17" fmla="*/ 3019425 w 6343650"/>
              <a:gd name="connsiteY17" fmla="*/ 3105150 h 4867275"/>
              <a:gd name="connsiteX18" fmla="*/ 2276475 w 6343650"/>
              <a:gd name="connsiteY18" fmla="*/ 3524250 h 4867275"/>
              <a:gd name="connsiteX19" fmla="*/ 1885950 w 6343650"/>
              <a:gd name="connsiteY19" fmla="*/ 3733800 h 4867275"/>
              <a:gd name="connsiteX20" fmla="*/ 1885950 w 6343650"/>
              <a:gd name="connsiteY20" fmla="*/ 4019550 h 4867275"/>
              <a:gd name="connsiteX21" fmla="*/ 1514475 w 6343650"/>
              <a:gd name="connsiteY21" fmla="*/ 4229100 h 4867275"/>
              <a:gd name="connsiteX22" fmla="*/ 1228725 w 6343650"/>
              <a:gd name="connsiteY22" fmla="*/ 4429125 h 4867275"/>
              <a:gd name="connsiteX23" fmla="*/ 600075 w 6343650"/>
              <a:gd name="connsiteY23" fmla="*/ 4695825 h 4867275"/>
              <a:gd name="connsiteX24" fmla="*/ 0 w 6343650"/>
              <a:gd name="connsiteY24" fmla="*/ 4867275 h 4867275"/>
              <a:gd name="connsiteX0" fmla="*/ 6153150 w 6343650"/>
              <a:gd name="connsiteY0" fmla="*/ 0 h 4867275"/>
              <a:gd name="connsiteX1" fmla="*/ 6305550 w 6343650"/>
              <a:gd name="connsiteY1" fmla="*/ 161925 h 4867275"/>
              <a:gd name="connsiteX2" fmla="*/ 6343650 w 6343650"/>
              <a:gd name="connsiteY2" fmla="*/ 285750 h 4867275"/>
              <a:gd name="connsiteX3" fmla="*/ 6334125 w 6343650"/>
              <a:gd name="connsiteY3" fmla="*/ 390525 h 4867275"/>
              <a:gd name="connsiteX4" fmla="*/ 6134100 w 6343650"/>
              <a:gd name="connsiteY4" fmla="*/ 723900 h 4867275"/>
              <a:gd name="connsiteX5" fmla="*/ 5981700 w 6343650"/>
              <a:gd name="connsiteY5" fmla="*/ 933450 h 4867275"/>
              <a:gd name="connsiteX6" fmla="*/ 5905500 w 6343650"/>
              <a:gd name="connsiteY6" fmla="*/ 1076325 h 4867275"/>
              <a:gd name="connsiteX7" fmla="*/ 5962650 w 6343650"/>
              <a:gd name="connsiteY7" fmla="*/ 1381125 h 4867275"/>
              <a:gd name="connsiteX8" fmla="*/ 6076950 w 6343650"/>
              <a:gd name="connsiteY8" fmla="*/ 1619250 h 4867275"/>
              <a:gd name="connsiteX9" fmla="*/ 6124575 w 6343650"/>
              <a:gd name="connsiteY9" fmla="*/ 1752600 h 4867275"/>
              <a:gd name="connsiteX10" fmla="*/ 6086475 w 6343650"/>
              <a:gd name="connsiteY10" fmla="*/ 1847850 h 4867275"/>
              <a:gd name="connsiteX11" fmla="*/ 5924550 w 6343650"/>
              <a:gd name="connsiteY11" fmla="*/ 1952625 h 4867275"/>
              <a:gd name="connsiteX12" fmla="*/ 5133975 w 6343650"/>
              <a:gd name="connsiteY12" fmla="*/ 2343150 h 4867275"/>
              <a:gd name="connsiteX13" fmla="*/ 4600575 w 6343650"/>
              <a:gd name="connsiteY13" fmla="*/ 2533650 h 4867275"/>
              <a:gd name="connsiteX14" fmla="*/ 3676650 w 6343650"/>
              <a:gd name="connsiteY14" fmla="*/ 2876550 h 4867275"/>
              <a:gd name="connsiteX15" fmla="*/ 3581400 w 6343650"/>
              <a:gd name="connsiteY15" fmla="*/ 2914650 h 4867275"/>
              <a:gd name="connsiteX16" fmla="*/ 3390900 w 6343650"/>
              <a:gd name="connsiteY16" fmla="*/ 2990850 h 4867275"/>
              <a:gd name="connsiteX17" fmla="*/ 3019425 w 6343650"/>
              <a:gd name="connsiteY17" fmla="*/ 3105150 h 4867275"/>
              <a:gd name="connsiteX18" fmla="*/ 2276475 w 6343650"/>
              <a:gd name="connsiteY18" fmla="*/ 3524250 h 4867275"/>
              <a:gd name="connsiteX19" fmla="*/ 1885950 w 6343650"/>
              <a:gd name="connsiteY19" fmla="*/ 3733800 h 4867275"/>
              <a:gd name="connsiteX20" fmla="*/ 1924050 w 6343650"/>
              <a:gd name="connsiteY20" fmla="*/ 3905250 h 4867275"/>
              <a:gd name="connsiteX21" fmla="*/ 1885950 w 6343650"/>
              <a:gd name="connsiteY21" fmla="*/ 4019550 h 4867275"/>
              <a:gd name="connsiteX22" fmla="*/ 1514475 w 6343650"/>
              <a:gd name="connsiteY22" fmla="*/ 4229100 h 4867275"/>
              <a:gd name="connsiteX23" fmla="*/ 1228725 w 6343650"/>
              <a:gd name="connsiteY23" fmla="*/ 4429125 h 4867275"/>
              <a:gd name="connsiteX24" fmla="*/ 600075 w 6343650"/>
              <a:gd name="connsiteY24" fmla="*/ 4695825 h 4867275"/>
              <a:gd name="connsiteX25" fmla="*/ 0 w 6343650"/>
              <a:gd name="connsiteY25" fmla="*/ 4867275 h 4867275"/>
              <a:gd name="connsiteX0" fmla="*/ 6153150 w 6343650"/>
              <a:gd name="connsiteY0" fmla="*/ 0 h 4867275"/>
              <a:gd name="connsiteX1" fmla="*/ 6305550 w 6343650"/>
              <a:gd name="connsiteY1" fmla="*/ 161925 h 4867275"/>
              <a:gd name="connsiteX2" fmla="*/ 6343650 w 6343650"/>
              <a:gd name="connsiteY2" fmla="*/ 285750 h 4867275"/>
              <a:gd name="connsiteX3" fmla="*/ 6334125 w 6343650"/>
              <a:gd name="connsiteY3" fmla="*/ 390525 h 4867275"/>
              <a:gd name="connsiteX4" fmla="*/ 6134100 w 6343650"/>
              <a:gd name="connsiteY4" fmla="*/ 723900 h 4867275"/>
              <a:gd name="connsiteX5" fmla="*/ 5981700 w 6343650"/>
              <a:gd name="connsiteY5" fmla="*/ 933450 h 4867275"/>
              <a:gd name="connsiteX6" fmla="*/ 5905500 w 6343650"/>
              <a:gd name="connsiteY6" fmla="*/ 1076325 h 4867275"/>
              <a:gd name="connsiteX7" fmla="*/ 5962650 w 6343650"/>
              <a:gd name="connsiteY7" fmla="*/ 1381125 h 4867275"/>
              <a:gd name="connsiteX8" fmla="*/ 6076950 w 6343650"/>
              <a:gd name="connsiteY8" fmla="*/ 1619250 h 4867275"/>
              <a:gd name="connsiteX9" fmla="*/ 6124575 w 6343650"/>
              <a:gd name="connsiteY9" fmla="*/ 1752600 h 4867275"/>
              <a:gd name="connsiteX10" fmla="*/ 6086475 w 6343650"/>
              <a:gd name="connsiteY10" fmla="*/ 1847850 h 4867275"/>
              <a:gd name="connsiteX11" fmla="*/ 5924550 w 6343650"/>
              <a:gd name="connsiteY11" fmla="*/ 1952625 h 4867275"/>
              <a:gd name="connsiteX12" fmla="*/ 5133975 w 6343650"/>
              <a:gd name="connsiteY12" fmla="*/ 2343150 h 4867275"/>
              <a:gd name="connsiteX13" fmla="*/ 4600575 w 6343650"/>
              <a:gd name="connsiteY13" fmla="*/ 2533650 h 4867275"/>
              <a:gd name="connsiteX14" fmla="*/ 3676650 w 6343650"/>
              <a:gd name="connsiteY14" fmla="*/ 2876550 h 4867275"/>
              <a:gd name="connsiteX15" fmla="*/ 3581400 w 6343650"/>
              <a:gd name="connsiteY15" fmla="*/ 2914650 h 4867275"/>
              <a:gd name="connsiteX16" fmla="*/ 3390900 w 6343650"/>
              <a:gd name="connsiteY16" fmla="*/ 2990850 h 4867275"/>
              <a:gd name="connsiteX17" fmla="*/ 3019425 w 6343650"/>
              <a:gd name="connsiteY17" fmla="*/ 3105150 h 4867275"/>
              <a:gd name="connsiteX18" fmla="*/ 2276475 w 6343650"/>
              <a:gd name="connsiteY18" fmla="*/ 3524250 h 4867275"/>
              <a:gd name="connsiteX19" fmla="*/ 1885950 w 6343650"/>
              <a:gd name="connsiteY19" fmla="*/ 3733800 h 4867275"/>
              <a:gd name="connsiteX20" fmla="*/ 1924050 w 6343650"/>
              <a:gd name="connsiteY20" fmla="*/ 3905250 h 4867275"/>
              <a:gd name="connsiteX21" fmla="*/ 1885950 w 6343650"/>
              <a:gd name="connsiteY21" fmla="*/ 4019550 h 4867275"/>
              <a:gd name="connsiteX22" fmla="*/ 1533525 w 6343650"/>
              <a:gd name="connsiteY22" fmla="*/ 4257675 h 4867275"/>
              <a:gd name="connsiteX23" fmla="*/ 1228725 w 6343650"/>
              <a:gd name="connsiteY23" fmla="*/ 4429125 h 4867275"/>
              <a:gd name="connsiteX24" fmla="*/ 600075 w 6343650"/>
              <a:gd name="connsiteY24" fmla="*/ 4695825 h 4867275"/>
              <a:gd name="connsiteX25" fmla="*/ 0 w 6343650"/>
              <a:gd name="connsiteY25" fmla="*/ 4867275 h 4867275"/>
              <a:gd name="connsiteX0" fmla="*/ 6153150 w 6343650"/>
              <a:gd name="connsiteY0" fmla="*/ 0 h 4867275"/>
              <a:gd name="connsiteX1" fmla="*/ 6305550 w 6343650"/>
              <a:gd name="connsiteY1" fmla="*/ 161925 h 4867275"/>
              <a:gd name="connsiteX2" fmla="*/ 6343650 w 6343650"/>
              <a:gd name="connsiteY2" fmla="*/ 285750 h 4867275"/>
              <a:gd name="connsiteX3" fmla="*/ 6334125 w 6343650"/>
              <a:gd name="connsiteY3" fmla="*/ 390525 h 4867275"/>
              <a:gd name="connsiteX4" fmla="*/ 6134100 w 6343650"/>
              <a:gd name="connsiteY4" fmla="*/ 723900 h 4867275"/>
              <a:gd name="connsiteX5" fmla="*/ 5981700 w 6343650"/>
              <a:gd name="connsiteY5" fmla="*/ 933450 h 4867275"/>
              <a:gd name="connsiteX6" fmla="*/ 5905500 w 6343650"/>
              <a:gd name="connsiteY6" fmla="*/ 1076325 h 4867275"/>
              <a:gd name="connsiteX7" fmla="*/ 5962650 w 6343650"/>
              <a:gd name="connsiteY7" fmla="*/ 1381125 h 4867275"/>
              <a:gd name="connsiteX8" fmla="*/ 6076950 w 6343650"/>
              <a:gd name="connsiteY8" fmla="*/ 1619250 h 4867275"/>
              <a:gd name="connsiteX9" fmla="*/ 6124575 w 6343650"/>
              <a:gd name="connsiteY9" fmla="*/ 1752600 h 4867275"/>
              <a:gd name="connsiteX10" fmla="*/ 6086475 w 6343650"/>
              <a:gd name="connsiteY10" fmla="*/ 1847850 h 4867275"/>
              <a:gd name="connsiteX11" fmla="*/ 5924550 w 6343650"/>
              <a:gd name="connsiteY11" fmla="*/ 1952625 h 4867275"/>
              <a:gd name="connsiteX12" fmla="*/ 5133975 w 6343650"/>
              <a:gd name="connsiteY12" fmla="*/ 2343150 h 4867275"/>
              <a:gd name="connsiteX13" fmla="*/ 4600575 w 6343650"/>
              <a:gd name="connsiteY13" fmla="*/ 2533650 h 4867275"/>
              <a:gd name="connsiteX14" fmla="*/ 3676650 w 6343650"/>
              <a:gd name="connsiteY14" fmla="*/ 2876550 h 4867275"/>
              <a:gd name="connsiteX15" fmla="*/ 3581400 w 6343650"/>
              <a:gd name="connsiteY15" fmla="*/ 2914650 h 4867275"/>
              <a:gd name="connsiteX16" fmla="*/ 3390900 w 6343650"/>
              <a:gd name="connsiteY16" fmla="*/ 2990850 h 4867275"/>
              <a:gd name="connsiteX17" fmla="*/ 3019425 w 6343650"/>
              <a:gd name="connsiteY17" fmla="*/ 3105150 h 4867275"/>
              <a:gd name="connsiteX18" fmla="*/ 2276475 w 6343650"/>
              <a:gd name="connsiteY18" fmla="*/ 3524250 h 4867275"/>
              <a:gd name="connsiteX19" fmla="*/ 1885950 w 6343650"/>
              <a:gd name="connsiteY19" fmla="*/ 3733800 h 4867275"/>
              <a:gd name="connsiteX20" fmla="*/ 1924050 w 6343650"/>
              <a:gd name="connsiteY20" fmla="*/ 3905250 h 4867275"/>
              <a:gd name="connsiteX21" fmla="*/ 1885950 w 6343650"/>
              <a:gd name="connsiteY21" fmla="*/ 4019550 h 4867275"/>
              <a:gd name="connsiteX22" fmla="*/ 1533525 w 6343650"/>
              <a:gd name="connsiteY22" fmla="*/ 4257675 h 4867275"/>
              <a:gd name="connsiteX23" fmla="*/ 1228725 w 6343650"/>
              <a:gd name="connsiteY23" fmla="*/ 4457700 h 4867275"/>
              <a:gd name="connsiteX24" fmla="*/ 600075 w 6343650"/>
              <a:gd name="connsiteY24" fmla="*/ 4695825 h 4867275"/>
              <a:gd name="connsiteX25" fmla="*/ 0 w 6343650"/>
              <a:gd name="connsiteY25" fmla="*/ 4867275 h 4867275"/>
              <a:gd name="connsiteX0" fmla="*/ 6178550 w 6343650"/>
              <a:gd name="connsiteY0" fmla="*/ 0 h 4867275"/>
              <a:gd name="connsiteX1" fmla="*/ 6305550 w 6343650"/>
              <a:gd name="connsiteY1" fmla="*/ 161925 h 4867275"/>
              <a:gd name="connsiteX2" fmla="*/ 6343650 w 6343650"/>
              <a:gd name="connsiteY2" fmla="*/ 285750 h 4867275"/>
              <a:gd name="connsiteX3" fmla="*/ 6334125 w 6343650"/>
              <a:gd name="connsiteY3" fmla="*/ 390525 h 4867275"/>
              <a:gd name="connsiteX4" fmla="*/ 6134100 w 6343650"/>
              <a:gd name="connsiteY4" fmla="*/ 723900 h 4867275"/>
              <a:gd name="connsiteX5" fmla="*/ 5981700 w 6343650"/>
              <a:gd name="connsiteY5" fmla="*/ 933450 h 4867275"/>
              <a:gd name="connsiteX6" fmla="*/ 5905500 w 6343650"/>
              <a:gd name="connsiteY6" fmla="*/ 1076325 h 4867275"/>
              <a:gd name="connsiteX7" fmla="*/ 5962650 w 6343650"/>
              <a:gd name="connsiteY7" fmla="*/ 1381125 h 4867275"/>
              <a:gd name="connsiteX8" fmla="*/ 6076950 w 6343650"/>
              <a:gd name="connsiteY8" fmla="*/ 1619250 h 4867275"/>
              <a:gd name="connsiteX9" fmla="*/ 6124575 w 6343650"/>
              <a:gd name="connsiteY9" fmla="*/ 1752600 h 4867275"/>
              <a:gd name="connsiteX10" fmla="*/ 6086475 w 6343650"/>
              <a:gd name="connsiteY10" fmla="*/ 1847850 h 4867275"/>
              <a:gd name="connsiteX11" fmla="*/ 5924550 w 6343650"/>
              <a:gd name="connsiteY11" fmla="*/ 1952625 h 4867275"/>
              <a:gd name="connsiteX12" fmla="*/ 5133975 w 6343650"/>
              <a:gd name="connsiteY12" fmla="*/ 2343150 h 4867275"/>
              <a:gd name="connsiteX13" fmla="*/ 4600575 w 6343650"/>
              <a:gd name="connsiteY13" fmla="*/ 2533650 h 4867275"/>
              <a:gd name="connsiteX14" fmla="*/ 3676650 w 6343650"/>
              <a:gd name="connsiteY14" fmla="*/ 2876550 h 4867275"/>
              <a:gd name="connsiteX15" fmla="*/ 3581400 w 6343650"/>
              <a:gd name="connsiteY15" fmla="*/ 2914650 h 4867275"/>
              <a:gd name="connsiteX16" fmla="*/ 3390900 w 6343650"/>
              <a:gd name="connsiteY16" fmla="*/ 2990850 h 4867275"/>
              <a:gd name="connsiteX17" fmla="*/ 3019425 w 6343650"/>
              <a:gd name="connsiteY17" fmla="*/ 3105150 h 4867275"/>
              <a:gd name="connsiteX18" fmla="*/ 2276475 w 6343650"/>
              <a:gd name="connsiteY18" fmla="*/ 3524250 h 4867275"/>
              <a:gd name="connsiteX19" fmla="*/ 1885950 w 6343650"/>
              <a:gd name="connsiteY19" fmla="*/ 3733800 h 4867275"/>
              <a:gd name="connsiteX20" fmla="*/ 1924050 w 6343650"/>
              <a:gd name="connsiteY20" fmla="*/ 3905250 h 4867275"/>
              <a:gd name="connsiteX21" fmla="*/ 1885950 w 6343650"/>
              <a:gd name="connsiteY21" fmla="*/ 4019550 h 4867275"/>
              <a:gd name="connsiteX22" fmla="*/ 1533525 w 6343650"/>
              <a:gd name="connsiteY22" fmla="*/ 4257675 h 4867275"/>
              <a:gd name="connsiteX23" fmla="*/ 1228725 w 6343650"/>
              <a:gd name="connsiteY23" fmla="*/ 4457700 h 4867275"/>
              <a:gd name="connsiteX24" fmla="*/ 600075 w 6343650"/>
              <a:gd name="connsiteY24" fmla="*/ 4695825 h 4867275"/>
              <a:gd name="connsiteX25" fmla="*/ 0 w 6343650"/>
              <a:gd name="connsiteY25" fmla="*/ 4867275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343650" h="4867275">
                <a:moveTo>
                  <a:pt x="6178550" y="0"/>
                </a:moveTo>
                <a:lnTo>
                  <a:pt x="6305550" y="161925"/>
                </a:lnTo>
                <a:lnTo>
                  <a:pt x="6343650" y="285750"/>
                </a:lnTo>
                <a:lnTo>
                  <a:pt x="6334125" y="390525"/>
                </a:lnTo>
                <a:lnTo>
                  <a:pt x="6134100" y="723900"/>
                </a:lnTo>
                <a:lnTo>
                  <a:pt x="5981700" y="933450"/>
                </a:lnTo>
                <a:lnTo>
                  <a:pt x="5905500" y="1076325"/>
                </a:lnTo>
                <a:lnTo>
                  <a:pt x="5962650" y="1381125"/>
                </a:lnTo>
                <a:lnTo>
                  <a:pt x="6076950" y="1619250"/>
                </a:lnTo>
                <a:lnTo>
                  <a:pt x="6124575" y="1752600"/>
                </a:lnTo>
                <a:lnTo>
                  <a:pt x="6086475" y="1847850"/>
                </a:lnTo>
                <a:lnTo>
                  <a:pt x="5924550" y="1952625"/>
                </a:lnTo>
                <a:lnTo>
                  <a:pt x="5133975" y="2343150"/>
                </a:lnTo>
                <a:lnTo>
                  <a:pt x="4600575" y="2533650"/>
                </a:lnTo>
                <a:lnTo>
                  <a:pt x="3676650" y="2876550"/>
                </a:lnTo>
                <a:lnTo>
                  <a:pt x="3581400" y="2914650"/>
                </a:lnTo>
                <a:lnTo>
                  <a:pt x="3390900" y="2990850"/>
                </a:lnTo>
                <a:lnTo>
                  <a:pt x="3019425" y="3105150"/>
                </a:lnTo>
                <a:lnTo>
                  <a:pt x="2276475" y="3524250"/>
                </a:lnTo>
                <a:lnTo>
                  <a:pt x="1885950" y="3733800"/>
                </a:lnTo>
                <a:cubicBezTo>
                  <a:pt x="1885950" y="3781425"/>
                  <a:pt x="1924050" y="3857625"/>
                  <a:pt x="1924050" y="3905250"/>
                </a:cubicBezTo>
                <a:lnTo>
                  <a:pt x="1885950" y="4019550"/>
                </a:lnTo>
                <a:lnTo>
                  <a:pt x="1533525" y="4257675"/>
                </a:lnTo>
                <a:lnTo>
                  <a:pt x="1228725" y="4457700"/>
                </a:lnTo>
                <a:lnTo>
                  <a:pt x="600075" y="4695825"/>
                </a:lnTo>
                <a:lnTo>
                  <a:pt x="0" y="4867275"/>
                </a:lnTo>
              </a:path>
            </a:pathLst>
          </a:cu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フリーフォーム 4"/>
          <p:cNvSpPr/>
          <p:nvPr/>
        </p:nvSpPr>
        <p:spPr bwMode="auto">
          <a:xfrm>
            <a:off x="1746250" y="2044700"/>
            <a:ext cx="6588125" cy="5276850"/>
          </a:xfrm>
          <a:custGeom>
            <a:avLst/>
            <a:gdLst>
              <a:gd name="connsiteX0" fmla="*/ 6562725 w 6791325"/>
              <a:gd name="connsiteY0" fmla="*/ 0 h 5295900"/>
              <a:gd name="connsiteX1" fmla="*/ 6724650 w 6791325"/>
              <a:gd name="connsiteY1" fmla="*/ 200025 h 5295900"/>
              <a:gd name="connsiteX2" fmla="*/ 6734175 w 6791325"/>
              <a:gd name="connsiteY2" fmla="*/ 409575 h 5295900"/>
              <a:gd name="connsiteX3" fmla="*/ 6667500 w 6791325"/>
              <a:gd name="connsiteY3" fmla="*/ 685800 h 5295900"/>
              <a:gd name="connsiteX4" fmla="*/ 6562725 w 6791325"/>
              <a:gd name="connsiteY4" fmla="*/ 809625 h 5295900"/>
              <a:gd name="connsiteX5" fmla="*/ 6353175 w 6791325"/>
              <a:gd name="connsiteY5" fmla="*/ 1000125 h 5295900"/>
              <a:gd name="connsiteX6" fmla="*/ 6248400 w 6791325"/>
              <a:gd name="connsiteY6" fmla="*/ 1143000 h 5295900"/>
              <a:gd name="connsiteX7" fmla="*/ 6286500 w 6791325"/>
              <a:gd name="connsiteY7" fmla="*/ 1285875 h 5295900"/>
              <a:gd name="connsiteX8" fmla="*/ 6429375 w 6791325"/>
              <a:gd name="connsiteY8" fmla="*/ 1438275 h 5295900"/>
              <a:gd name="connsiteX9" fmla="*/ 6619875 w 6791325"/>
              <a:gd name="connsiteY9" fmla="*/ 1552575 h 5295900"/>
              <a:gd name="connsiteX10" fmla="*/ 6743700 w 6791325"/>
              <a:gd name="connsiteY10" fmla="*/ 1647825 h 5295900"/>
              <a:gd name="connsiteX11" fmla="*/ 6791325 w 6791325"/>
              <a:gd name="connsiteY11" fmla="*/ 1790700 h 5295900"/>
              <a:gd name="connsiteX12" fmla="*/ 6753225 w 6791325"/>
              <a:gd name="connsiteY12" fmla="*/ 1943100 h 5295900"/>
              <a:gd name="connsiteX13" fmla="*/ 6553200 w 6791325"/>
              <a:gd name="connsiteY13" fmla="*/ 2095500 h 5295900"/>
              <a:gd name="connsiteX14" fmla="*/ 5915025 w 6791325"/>
              <a:gd name="connsiteY14" fmla="*/ 2390775 h 5295900"/>
              <a:gd name="connsiteX15" fmla="*/ 5495925 w 6791325"/>
              <a:gd name="connsiteY15" fmla="*/ 2495550 h 5295900"/>
              <a:gd name="connsiteX16" fmla="*/ 5400675 w 6791325"/>
              <a:gd name="connsiteY16" fmla="*/ 2505075 h 5295900"/>
              <a:gd name="connsiteX17" fmla="*/ 5067300 w 6791325"/>
              <a:gd name="connsiteY17" fmla="*/ 2619375 h 5295900"/>
              <a:gd name="connsiteX18" fmla="*/ 4724400 w 6791325"/>
              <a:gd name="connsiteY18" fmla="*/ 2781300 h 5295900"/>
              <a:gd name="connsiteX19" fmla="*/ 4448175 w 6791325"/>
              <a:gd name="connsiteY19" fmla="*/ 2971800 h 5295900"/>
              <a:gd name="connsiteX20" fmla="*/ 4048125 w 6791325"/>
              <a:gd name="connsiteY20" fmla="*/ 3133725 h 5295900"/>
              <a:gd name="connsiteX21" fmla="*/ 3524250 w 6791325"/>
              <a:gd name="connsiteY21" fmla="*/ 3333750 h 5295900"/>
              <a:gd name="connsiteX22" fmla="*/ 2971800 w 6791325"/>
              <a:gd name="connsiteY22" fmla="*/ 3514725 h 5295900"/>
              <a:gd name="connsiteX23" fmla="*/ 2552700 w 6791325"/>
              <a:gd name="connsiteY23" fmla="*/ 3667125 h 5295900"/>
              <a:gd name="connsiteX24" fmla="*/ 2114550 w 6791325"/>
              <a:gd name="connsiteY24" fmla="*/ 3867150 h 5295900"/>
              <a:gd name="connsiteX25" fmla="*/ 1800225 w 6791325"/>
              <a:gd name="connsiteY25" fmla="*/ 4086225 h 5295900"/>
              <a:gd name="connsiteX26" fmla="*/ 1609725 w 6791325"/>
              <a:gd name="connsiteY26" fmla="*/ 4286250 h 5295900"/>
              <a:gd name="connsiteX27" fmla="*/ 1438275 w 6791325"/>
              <a:gd name="connsiteY27" fmla="*/ 4629150 h 5295900"/>
              <a:gd name="connsiteX28" fmla="*/ 1181100 w 6791325"/>
              <a:gd name="connsiteY28" fmla="*/ 4848225 h 5295900"/>
              <a:gd name="connsiteX29" fmla="*/ 619125 w 6791325"/>
              <a:gd name="connsiteY29" fmla="*/ 5057775 h 5295900"/>
              <a:gd name="connsiteX30" fmla="*/ 0 w 6791325"/>
              <a:gd name="connsiteY30" fmla="*/ 5295900 h 5295900"/>
              <a:gd name="connsiteX0" fmla="*/ 6562725 w 6791325"/>
              <a:gd name="connsiteY0" fmla="*/ 0 h 5295900"/>
              <a:gd name="connsiteX1" fmla="*/ 6724650 w 6791325"/>
              <a:gd name="connsiteY1" fmla="*/ 200025 h 5295900"/>
              <a:gd name="connsiteX2" fmla="*/ 6762750 w 6791325"/>
              <a:gd name="connsiteY2" fmla="*/ 409575 h 5295900"/>
              <a:gd name="connsiteX3" fmla="*/ 6667500 w 6791325"/>
              <a:gd name="connsiteY3" fmla="*/ 685800 h 5295900"/>
              <a:gd name="connsiteX4" fmla="*/ 6562725 w 6791325"/>
              <a:gd name="connsiteY4" fmla="*/ 809625 h 5295900"/>
              <a:gd name="connsiteX5" fmla="*/ 6353175 w 6791325"/>
              <a:gd name="connsiteY5" fmla="*/ 1000125 h 5295900"/>
              <a:gd name="connsiteX6" fmla="*/ 6248400 w 6791325"/>
              <a:gd name="connsiteY6" fmla="*/ 1143000 h 5295900"/>
              <a:gd name="connsiteX7" fmla="*/ 6286500 w 6791325"/>
              <a:gd name="connsiteY7" fmla="*/ 1285875 h 5295900"/>
              <a:gd name="connsiteX8" fmla="*/ 6429375 w 6791325"/>
              <a:gd name="connsiteY8" fmla="*/ 1438275 h 5295900"/>
              <a:gd name="connsiteX9" fmla="*/ 6619875 w 6791325"/>
              <a:gd name="connsiteY9" fmla="*/ 1552575 h 5295900"/>
              <a:gd name="connsiteX10" fmla="*/ 6743700 w 6791325"/>
              <a:gd name="connsiteY10" fmla="*/ 1647825 h 5295900"/>
              <a:gd name="connsiteX11" fmla="*/ 6791325 w 6791325"/>
              <a:gd name="connsiteY11" fmla="*/ 1790700 h 5295900"/>
              <a:gd name="connsiteX12" fmla="*/ 6753225 w 6791325"/>
              <a:gd name="connsiteY12" fmla="*/ 1943100 h 5295900"/>
              <a:gd name="connsiteX13" fmla="*/ 6553200 w 6791325"/>
              <a:gd name="connsiteY13" fmla="*/ 2095500 h 5295900"/>
              <a:gd name="connsiteX14" fmla="*/ 5915025 w 6791325"/>
              <a:gd name="connsiteY14" fmla="*/ 2390775 h 5295900"/>
              <a:gd name="connsiteX15" fmla="*/ 5495925 w 6791325"/>
              <a:gd name="connsiteY15" fmla="*/ 2495550 h 5295900"/>
              <a:gd name="connsiteX16" fmla="*/ 5400675 w 6791325"/>
              <a:gd name="connsiteY16" fmla="*/ 2505075 h 5295900"/>
              <a:gd name="connsiteX17" fmla="*/ 5067300 w 6791325"/>
              <a:gd name="connsiteY17" fmla="*/ 2619375 h 5295900"/>
              <a:gd name="connsiteX18" fmla="*/ 4724400 w 6791325"/>
              <a:gd name="connsiteY18" fmla="*/ 2781300 h 5295900"/>
              <a:gd name="connsiteX19" fmla="*/ 4448175 w 6791325"/>
              <a:gd name="connsiteY19" fmla="*/ 2971800 h 5295900"/>
              <a:gd name="connsiteX20" fmla="*/ 4048125 w 6791325"/>
              <a:gd name="connsiteY20" fmla="*/ 3133725 h 5295900"/>
              <a:gd name="connsiteX21" fmla="*/ 3524250 w 6791325"/>
              <a:gd name="connsiteY21" fmla="*/ 3333750 h 5295900"/>
              <a:gd name="connsiteX22" fmla="*/ 2971800 w 6791325"/>
              <a:gd name="connsiteY22" fmla="*/ 3514725 h 5295900"/>
              <a:gd name="connsiteX23" fmla="*/ 2552700 w 6791325"/>
              <a:gd name="connsiteY23" fmla="*/ 3667125 h 5295900"/>
              <a:gd name="connsiteX24" fmla="*/ 2114550 w 6791325"/>
              <a:gd name="connsiteY24" fmla="*/ 3867150 h 5295900"/>
              <a:gd name="connsiteX25" fmla="*/ 1800225 w 6791325"/>
              <a:gd name="connsiteY25" fmla="*/ 4086225 h 5295900"/>
              <a:gd name="connsiteX26" fmla="*/ 1609725 w 6791325"/>
              <a:gd name="connsiteY26" fmla="*/ 4286250 h 5295900"/>
              <a:gd name="connsiteX27" fmla="*/ 1438275 w 6791325"/>
              <a:gd name="connsiteY27" fmla="*/ 4629150 h 5295900"/>
              <a:gd name="connsiteX28" fmla="*/ 1181100 w 6791325"/>
              <a:gd name="connsiteY28" fmla="*/ 4848225 h 5295900"/>
              <a:gd name="connsiteX29" fmla="*/ 619125 w 6791325"/>
              <a:gd name="connsiteY29" fmla="*/ 5057775 h 5295900"/>
              <a:gd name="connsiteX30" fmla="*/ 0 w 6791325"/>
              <a:gd name="connsiteY30" fmla="*/ 5295900 h 5295900"/>
              <a:gd name="connsiteX0" fmla="*/ 6562725 w 6791325"/>
              <a:gd name="connsiteY0" fmla="*/ 0 h 5295900"/>
              <a:gd name="connsiteX1" fmla="*/ 6724650 w 6791325"/>
              <a:gd name="connsiteY1" fmla="*/ 200025 h 5295900"/>
              <a:gd name="connsiteX2" fmla="*/ 6762750 w 6791325"/>
              <a:gd name="connsiteY2" fmla="*/ 409575 h 5295900"/>
              <a:gd name="connsiteX3" fmla="*/ 6667500 w 6791325"/>
              <a:gd name="connsiteY3" fmla="*/ 685800 h 5295900"/>
              <a:gd name="connsiteX4" fmla="*/ 6562725 w 6791325"/>
              <a:gd name="connsiteY4" fmla="*/ 809625 h 5295900"/>
              <a:gd name="connsiteX5" fmla="*/ 6324600 w 6791325"/>
              <a:gd name="connsiteY5" fmla="*/ 981075 h 5295900"/>
              <a:gd name="connsiteX6" fmla="*/ 6248400 w 6791325"/>
              <a:gd name="connsiteY6" fmla="*/ 1143000 h 5295900"/>
              <a:gd name="connsiteX7" fmla="*/ 6286500 w 6791325"/>
              <a:gd name="connsiteY7" fmla="*/ 1285875 h 5295900"/>
              <a:gd name="connsiteX8" fmla="*/ 6429375 w 6791325"/>
              <a:gd name="connsiteY8" fmla="*/ 1438275 h 5295900"/>
              <a:gd name="connsiteX9" fmla="*/ 6619875 w 6791325"/>
              <a:gd name="connsiteY9" fmla="*/ 1552575 h 5295900"/>
              <a:gd name="connsiteX10" fmla="*/ 6743700 w 6791325"/>
              <a:gd name="connsiteY10" fmla="*/ 1647825 h 5295900"/>
              <a:gd name="connsiteX11" fmla="*/ 6791325 w 6791325"/>
              <a:gd name="connsiteY11" fmla="*/ 1790700 h 5295900"/>
              <a:gd name="connsiteX12" fmla="*/ 6753225 w 6791325"/>
              <a:gd name="connsiteY12" fmla="*/ 1943100 h 5295900"/>
              <a:gd name="connsiteX13" fmla="*/ 6553200 w 6791325"/>
              <a:gd name="connsiteY13" fmla="*/ 2095500 h 5295900"/>
              <a:gd name="connsiteX14" fmla="*/ 5915025 w 6791325"/>
              <a:gd name="connsiteY14" fmla="*/ 2390775 h 5295900"/>
              <a:gd name="connsiteX15" fmla="*/ 5495925 w 6791325"/>
              <a:gd name="connsiteY15" fmla="*/ 2495550 h 5295900"/>
              <a:gd name="connsiteX16" fmla="*/ 5400675 w 6791325"/>
              <a:gd name="connsiteY16" fmla="*/ 2505075 h 5295900"/>
              <a:gd name="connsiteX17" fmla="*/ 5067300 w 6791325"/>
              <a:gd name="connsiteY17" fmla="*/ 2619375 h 5295900"/>
              <a:gd name="connsiteX18" fmla="*/ 4724400 w 6791325"/>
              <a:gd name="connsiteY18" fmla="*/ 2781300 h 5295900"/>
              <a:gd name="connsiteX19" fmla="*/ 4448175 w 6791325"/>
              <a:gd name="connsiteY19" fmla="*/ 2971800 h 5295900"/>
              <a:gd name="connsiteX20" fmla="*/ 4048125 w 6791325"/>
              <a:gd name="connsiteY20" fmla="*/ 3133725 h 5295900"/>
              <a:gd name="connsiteX21" fmla="*/ 3524250 w 6791325"/>
              <a:gd name="connsiteY21" fmla="*/ 3333750 h 5295900"/>
              <a:gd name="connsiteX22" fmla="*/ 2971800 w 6791325"/>
              <a:gd name="connsiteY22" fmla="*/ 3514725 h 5295900"/>
              <a:gd name="connsiteX23" fmla="*/ 2552700 w 6791325"/>
              <a:gd name="connsiteY23" fmla="*/ 3667125 h 5295900"/>
              <a:gd name="connsiteX24" fmla="*/ 2114550 w 6791325"/>
              <a:gd name="connsiteY24" fmla="*/ 3867150 h 5295900"/>
              <a:gd name="connsiteX25" fmla="*/ 1800225 w 6791325"/>
              <a:gd name="connsiteY25" fmla="*/ 4086225 h 5295900"/>
              <a:gd name="connsiteX26" fmla="*/ 1609725 w 6791325"/>
              <a:gd name="connsiteY26" fmla="*/ 4286250 h 5295900"/>
              <a:gd name="connsiteX27" fmla="*/ 1438275 w 6791325"/>
              <a:gd name="connsiteY27" fmla="*/ 4629150 h 5295900"/>
              <a:gd name="connsiteX28" fmla="*/ 1181100 w 6791325"/>
              <a:gd name="connsiteY28" fmla="*/ 4848225 h 5295900"/>
              <a:gd name="connsiteX29" fmla="*/ 619125 w 6791325"/>
              <a:gd name="connsiteY29" fmla="*/ 5057775 h 5295900"/>
              <a:gd name="connsiteX30" fmla="*/ 0 w 6791325"/>
              <a:gd name="connsiteY30" fmla="*/ 5295900 h 5295900"/>
              <a:gd name="connsiteX0" fmla="*/ 6562725 w 6791325"/>
              <a:gd name="connsiteY0" fmla="*/ 0 h 5295900"/>
              <a:gd name="connsiteX1" fmla="*/ 6724650 w 6791325"/>
              <a:gd name="connsiteY1" fmla="*/ 200025 h 5295900"/>
              <a:gd name="connsiteX2" fmla="*/ 6762750 w 6791325"/>
              <a:gd name="connsiteY2" fmla="*/ 409575 h 5295900"/>
              <a:gd name="connsiteX3" fmla="*/ 6667500 w 6791325"/>
              <a:gd name="connsiteY3" fmla="*/ 685800 h 5295900"/>
              <a:gd name="connsiteX4" fmla="*/ 6562725 w 6791325"/>
              <a:gd name="connsiteY4" fmla="*/ 809625 h 5295900"/>
              <a:gd name="connsiteX5" fmla="*/ 6324600 w 6791325"/>
              <a:gd name="connsiteY5" fmla="*/ 981075 h 5295900"/>
              <a:gd name="connsiteX6" fmla="*/ 6248400 w 6791325"/>
              <a:gd name="connsiteY6" fmla="*/ 1143000 h 5295900"/>
              <a:gd name="connsiteX7" fmla="*/ 6286500 w 6791325"/>
              <a:gd name="connsiteY7" fmla="*/ 1285875 h 5295900"/>
              <a:gd name="connsiteX8" fmla="*/ 6477000 w 6791325"/>
              <a:gd name="connsiteY8" fmla="*/ 1419225 h 5295900"/>
              <a:gd name="connsiteX9" fmla="*/ 6619875 w 6791325"/>
              <a:gd name="connsiteY9" fmla="*/ 1552575 h 5295900"/>
              <a:gd name="connsiteX10" fmla="*/ 6743700 w 6791325"/>
              <a:gd name="connsiteY10" fmla="*/ 1647825 h 5295900"/>
              <a:gd name="connsiteX11" fmla="*/ 6791325 w 6791325"/>
              <a:gd name="connsiteY11" fmla="*/ 1790700 h 5295900"/>
              <a:gd name="connsiteX12" fmla="*/ 6753225 w 6791325"/>
              <a:gd name="connsiteY12" fmla="*/ 1943100 h 5295900"/>
              <a:gd name="connsiteX13" fmla="*/ 6553200 w 6791325"/>
              <a:gd name="connsiteY13" fmla="*/ 2095500 h 5295900"/>
              <a:gd name="connsiteX14" fmla="*/ 5915025 w 6791325"/>
              <a:gd name="connsiteY14" fmla="*/ 2390775 h 5295900"/>
              <a:gd name="connsiteX15" fmla="*/ 5495925 w 6791325"/>
              <a:gd name="connsiteY15" fmla="*/ 2495550 h 5295900"/>
              <a:gd name="connsiteX16" fmla="*/ 5400675 w 6791325"/>
              <a:gd name="connsiteY16" fmla="*/ 2505075 h 5295900"/>
              <a:gd name="connsiteX17" fmla="*/ 5067300 w 6791325"/>
              <a:gd name="connsiteY17" fmla="*/ 2619375 h 5295900"/>
              <a:gd name="connsiteX18" fmla="*/ 4724400 w 6791325"/>
              <a:gd name="connsiteY18" fmla="*/ 2781300 h 5295900"/>
              <a:gd name="connsiteX19" fmla="*/ 4448175 w 6791325"/>
              <a:gd name="connsiteY19" fmla="*/ 2971800 h 5295900"/>
              <a:gd name="connsiteX20" fmla="*/ 4048125 w 6791325"/>
              <a:gd name="connsiteY20" fmla="*/ 3133725 h 5295900"/>
              <a:gd name="connsiteX21" fmla="*/ 3524250 w 6791325"/>
              <a:gd name="connsiteY21" fmla="*/ 3333750 h 5295900"/>
              <a:gd name="connsiteX22" fmla="*/ 2971800 w 6791325"/>
              <a:gd name="connsiteY22" fmla="*/ 3514725 h 5295900"/>
              <a:gd name="connsiteX23" fmla="*/ 2552700 w 6791325"/>
              <a:gd name="connsiteY23" fmla="*/ 3667125 h 5295900"/>
              <a:gd name="connsiteX24" fmla="*/ 2114550 w 6791325"/>
              <a:gd name="connsiteY24" fmla="*/ 3867150 h 5295900"/>
              <a:gd name="connsiteX25" fmla="*/ 1800225 w 6791325"/>
              <a:gd name="connsiteY25" fmla="*/ 4086225 h 5295900"/>
              <a:gd name="connsiteX26" fmla="*/ 1609725 w 6791325"/>
              <a:gd name="connsiteY26" fmla="*/ 4286250 h 5295900"/>
              <a:gd name="connsiteX27" fmla="*/ 1438275 w 6791325"/>
              <a:gd name="connsiteY27" fmla="*/ 4629150 h 5295900"/>
              <a:gd name="connsiteX28" fmla="*/ 1181100 w 6791325"/>
              <a:gd name="connsiteY28" fmla="*/ 4848225 h 5295900"/>
              <a:gd name="connsiteX29" fmla="*/ 619125 w 6791325"/>
              <a:gd name="connsiteY29" fmla="*/ 5057775 h 5295900"/>
              <a:gd name="connsiteX30" fmla="*/ 0 w 6791325"/>
              <a:gd name="connsiteY30" fmla="*/ 5295900 h 5295900"/>
              <a:gd name="connsiteX0" fmla="*/ 6562725 w 6791325"/>
              <a:gd name="connsiteY0" fmla="*/ 0 h 5295900"/>
              <a:gd name="connsiteX1" fmla="*/ 6724650 w 6791325"/>
              <a:gd name="connsiteY1" fmla="*/ 200025 h 5295900"/>
              <a:gd name="connsiteX2" fmla="*/ 6762750 w 6791325"/>
              <a:gd name="connsiteY2" fmla="*/ 409575 h 5295900"/>
              <a:gd name="connsiteX3" fmla="*/ 6667500 w 6791325"/>
              <a:gd name="connsiteY3" fmla="*/ 685800 h 5295900"/>
              <a:gd name="connsiteX4" fmla="*/ 6562725 w 6791325"/>
              <a:gd name="connsiteY4" fmla="*/ 809625 h 5295900"/>
              <a:gd name="connsiteX5" fmla="*/ 6324600 w 6791325"/>
              <a:gd name="connsiteY5" fmla="*/ 981075 h 5295900"/>
              <a:gd name="connsiteX6" fmla="*/ 6248400 w 6791325"/>
              <a:gd name="connsiteY6" fmla="*/ 1143000 h 5295900"/>
              <a:gd name="connsiteX7" fmla="*/ 6286500 w 6791325"/>
              <a:gd name="connsiteY7" fmla="*/ 1285875 h 5295900"/>
              <a:gd name="connsiteX8" fmla="*/ 6477000 w 6791325"/>
              <a:gd name="connsiteY8" fmla="*/ 1419225 h 5295900"/>
              <a:gd name="connsiteX9" fmla="*/ 6619875 w 6791325"/>
              <a:gd name="connsiteY9" fmla="*/ 1552575 h 5295900"/>
              <a:gd name="connsiteX10" fmla="*/ 6743700 w 6791325"/>
              <a:gd name="connsiteY10" fmla="*/ 1647825 h 5295900"/>
              <a:gd name="connsiteX11" fmla="*/ 6791325 w 6791325"/>
              <a:gd name="connsiteY11" fmla="*/ 1790700 h 5295900"/>
              <a:gd name="connsiteX12" fmla="*/ 6753225 w 6791325"/>
              <a:gd name="connsiteY12" fmla="*/ 1943100 h 5295900"/>
              <a:gd name="connsiteX13" fmla="*/ 6553200 w 6791325"/>
              <a:gd name="connsiteY13" fmla="*/ 2095500 h 5295900"/>
              <a:gd name="connsiteX14" fmla="*/ 5953125 w 6791325"/>
              <a:gd name="connsiteY14" fmla="*/ 2362200 h 5295900"/>
              <a:gd name="connsiteX15" fmla="*/ 5495925 w 6791325"/>
              <a:gd name="connsiteY15" fmla="*/ 2495550 h 5295900"/>
              <a:gd name="connsiteX16" fmla="*/ 5400675 w 6791325"/>
              <a:gd name="connsiteY16" fmla="*/ 2505075 h 5295900"/>
              <a:gd name="connsiteX17" fmla="*/ 5067300 w 6791325"/>
              <a:gd name="connsiteY17" fmla="*/ 2619375 h 5295900"/>
              <a:gd name="connsiteX18" fmla="*/ 4724400 w 6791325"/>
              <a:gd name="connsiteY18" fmla="*/ 2781300 h 5295900"/>
              <a:gd name="connsiteX19" fmla="*/ 4448175 w 6791325"/>
              <a:gd name="connsiteY19" fmla="*/ 2971800 h 5295900"/>
              <a:gd name="connsiteX20" fmla="*/ 4048125 w 6791325"/>
              <a:gd name="connsiteY20" fmla="*/ 3133725 h 5295900"/>
              <a:gd name="connsiteX21" fmla="*/ 3524250 w 6791325"/>
              <a:gd name="connsiteY21" fmla="*/ 3333750 h 5295900"/>
              <a:gd name="connsiteX22" fmla="*/ 2971800 w 6791325"/>
              <a:gd name="connsiteY22" fmla="*/ 3514725 h 5295900"/>
              <a:gd name="connsiteX23" fmla="*/ 2552700 w 6791325"/>
              <a:gd name="connsiteY23" fmla="*/ 3667125 h 5295900"/>
              <a:gd name="connsiteX24" fmla="*/ 2114550 w 6791325"/>
              <a:gd name="connsiteY24" fmla="*/ 3867150 h 5295900"/>
              <a:gd name="connsiteX25" fmla="*/ 1800225 w 6791325"/>
              <a:gd name="connsiteY25" fmla="*/ 4086225 h 5295900"/>
              <a:gd name="connsiteX26" fmla="*/ 1609725 w 6791325"/>
              <a:gd name="connsiteY26" fmla="*/ 4286250 h 5295900"/>
              <a:gd name="connsiteX27" fmla="*/ 1438275 w 6791325"/>
              <a:gd name="connsiteY27" fmla="*/ 4629150 h 5295900"/>
              <a:gd name="connsiteX28" fmla="*/ 1181100 w 6791325"/>
              <a:gd name="connsiteY28" fmla="*/ 4848225 h 5295900"/>
              <a:gd name="connsiteX29" fmla="*/ 619125 w 6791325"/>
              <a:gd name="connsiteY29" fmla="*/ 5057775 h 5295900"/>
              <a:gd name="connsiteX30" fmla="*/ 0 w 6791325"/>
              <a:gd name="connsiteY30" fmla="*/ 5295900 h 5295900"/>
              <a:gd name="connsiteX0" fmla="*/ 6562725 w 6791325"/>
              <a:gd name="connsiteY0" fmla="*/ 0 h 5295900"/>
              <a:gd name="connsiteX1" fmla="*/ 6724650 w 6791325"/>
              <a:gd name="connsiteY1" fmla="*/ 200025 h 5295900"/>
              <a:gd name="connsiteX2" fmla="*/ 6762750 w 6791325"/>
              <a:gd name="connsiteY2" fmla="*/ 409575 h 5295900"/>
              <a:gd name="connsiteX3" fmla="*/ 6667500 w 6791325"/>
              <a:gd name="connsiteY3" fmla="*/ 685800 h 5295900"/>
              <a:gd name="connsiteX4" fmla="*/ 6562725 w 6791325"/>
              <a:gd name="connsiteY4" fmla="*/ 809625 h 5295900"/>
              <a:gd name="connsiteX5" fmla="*/ 6324600 w 6791325"/>
              <a:gd name="connsiteY5" fmla="*/ 981075 h 5295900"/>
              <a:gd name="connsiteX6" fmla="*/ 6248400 w 6791325"/>
              <a:gd name="connsiteY6" fmla="*/ 1143000 h 5295900"/>
              <a:gd name="connsiteX7" fmla="*/ 6286500 w 6791325"/>
              <a:gd name="connsiteY7" fmla="*/ 1285875 h 5295900"/>
              <a:gd name="connsiteX8" fmla="*/ 6477000 w 6791325"/>
              <a:gd name="connsiteY8" fmla="*/ 1419225 h 5295900"/>
              <a:gd name="connsiteX9" fmla="*/ 6619875 w 6791325"/>
              <a:gd name="connsiteY9" fmla="*/ 1552575 h 5295900"/>
              <a:gd name="connsiteX10" fmla="*/ 6743700 w 6791325"/>
              <a:gd name="connsiteY10" fmla="*/ 1647825 h 5295900"/>
              <a:gd name="connsiteX11" fmla="*/ 6791325 w 6791325"/>
              <a:gd name="connsiteY11" fmla="*/ 1790700 h 5295900"/>
              <a:gd name="connsiteX12" fmla="*/ 6753225 w 6791325"/>
              <a:gd name="connsiteY12" fmla="*/ 1943100 h 5295900"/>
              <a:gd name="connsiteX13" fmla="*/ 6553200 w 6791325"/>
              <a:gd name="connsiteY13" fmla="*/ 2095500 h 5295900"/>
              <a:gd name="connsiteX14" fmla="*/ 5953125 w 6791325"/>
              <a:gd name="connsiteY14" fmla="*/ 2362200 h 5295900"/>
              <a:gd name="connsiteX15" fmla="*/ 5495925 w 6791325"/>
              <a:gd name="connsiteY15" fmla="*/ 2495550 h 5295900"/>
              <a:gd name="connsiteX16" fmla="*/ 5295900 w 6791325"/>
              <a:gd name="connsiteY16" fmla="*/ 2514600 h 5295900"/>
              <a:gd name="connsiteX17" fmla="*/ 5067300 w 6791325"/>
              <a:gd name="connsiteY17" fmla="*/ 2619375 h 5295900"/>
              <a:gd name="connsiteX18" fmla="*/ 4724400 w 6791325"/>
              <a:gd name="connsiteY18" fmla="*/ 2781300 h 5295900"/>
              <a:gd name="connsiteX19" fmla="*/ 4448175 w 6791325"/>
              <a:gd name="connsiteY19" fmla="*/ 2971800 h 5295900"/>
              <a:gd name="connsiteX20" fmla="*/ 4048125 w 6791325"/>
              <a:gd name="connsiteY20" fmla="*/ 3133725 h 5295900"/>
              <a:gd name="connsiteX21" fmla="*/ 3524250 w 6791325"/>
              <a:gd name="connsiteY21" fmla="*/ 3333750 h 5295900"/>
              <a:gd name="connsiteX22" fmla="*/ 2971800 w 6791325"/>
              <a:gd name="connsiteY22" fmla="*/ 3514725 h 5295900"/>
              <a:gd name="connsiteX23" fmla="*/ 2552700 w 6791325"/>
              <a:gd name="connsiteY23" fmla="*/ 3667125 h 5295900"/>
              <a:gd name="connsiteX24" fmla="*/ 2114550 w 6791325"/>
              <a:gd name="connsiteY24" fmla="*/ 3867150 h 5295900"/>
              <a:gd name="connsiteX25" fmla="*/ 1800225 w 6791325"/>
              <a:gd name="connsiteY25" fmla="*/ 4086225 h 5295900"/>
              <a:gd name="connsiteX26" fmla="*/ 1609725 w 6791325"/>
              <a:gd name="connsiteY26" fmla="*/ 4286250 h 5295900"/>
              <a:gd name="connsiteX27" fmla="*/ 1438275 w 6791325"/>
              <a:gd name="connsiteY27" fmla="*/ 4629150 h 5295900"/>
              <a:gd name="connsiteX28" fmla="*/ 1181100 w 6791325"/>
              <a:gd name="connsiteY28" fmla="*/ 4848225 h 5295900"/>
              <a:gd name="connsiteX29" fmla="*/ 619125 w 6791325"/>
              <a:gd name="connsiteY29" fmla="*/ 5057775 h 5295900"/>
              <a:gd name="connsiteX30" fmla="*/ 0 w 6791325"/>
              <a:gd name="connsiteY30" fmla="*/ 5295900 h 5295900"/>
              <a:gd name="connsiteX0" fmla="*/ 6562725 w 6791325"/>
              <a:gd name="connsiteY0" fmla="*/ 0 h 5295900"/>
              <a:gd name="connsiteX1" fmla="*/ 6724650 w 6791325"/>
              <a:gd name="connsiteY1" fmla="*/ 200025 h 5295900"/>
              <a:gd name="connsiteX2" fmla="*/ 6762750 w 6791325"/>
              <a:gd name="connsiteY2" fmla="*/ 409575 h 5295900"/>
              <a:gd name="connsiteX3" fmla="*/ 6667500 w 6791325"/>
              <a:gd name="connsiteY3" fmla="*/ 685800 h 5295900"/>
              <a:gd name="connsiteX4" fmla="*/ 6562725 w 6791325"/>
              <a:gd name="connsiteY4" fmla="*/ 809625 h 5295900"/>
              <a:gd name="connsiteX5" fmla="*/ 6324600 w 6791325"/>
              <a:gd name="connsiteY5" fmla="*/ 981075 h 5295900"/>
              <a:gd name="connsiteX6" fmla="*/ 6248400 w 6791325"/>
              <a:gd name="connsiteY6" fmla="*/ 1143000 h 5295900"/>
              <a:gd name="connsiteX7" fmla="*/ 6286500 w 6791325"/>
              <a:gd name="connsiteY7" fmla="*/ 1285875 h 5295900"/>
              <a:gd name="connsiteX8" fmla="*/ 6477000 w 6791325"/>
              <a:gd name="connsiteY8" fmla="*/ 1419225 h 5295900"/>
              <a:gd name="connsiteX9" fmla="*/ 6619875 w 6791325"/>
              <a:gd name="connsiteY9" fmla="*/ 1552575 h 5295900"/>
              <a:gd name="connsiteX10" fmla="*/ 6743700 w 6791325"/>
              <a:gd name="connsiteY10" fmla="*/ 1647825 h 5295900"/>
              <a:gd name="connsiteX11" fmla="*/ 6791325 w 6791325"/>
              <a:gd name="connsiteY11" fmla="*/ 1790700 h 5295900"/>
              <a:gd name="connsiteX12" fmla="*/ 6753225 w 6791325"/>
              <a:gd name="connsiteY12" fmla="*/ 1943100 h 5295900"/>
              <a:gd name="connsiteX13" fmla="*/ 6553200 w 6791325"/>
              <a:gd name="connsiteY13" fmla="*/ 2095500 h 5295900"/>
              <a:gd name="connsiteX14" fmla="*/ 5953125 w 6791325"/>
              <a:gd name="connsiteY14" fmla="*/ 2362200 h 5295900"/>
              <a:gd name="connsiteX15" fmla="*/ 5562600 w 6791325"/>
              <a:gd name="connsiteY15" fmla="*/ 2476500 h 5295900"/>
              <a:gd name="connsiteX16" fmla="*/ 5295900 w 6791325"/>
              <a:gd name="connsiteY16" fmla="*/ 2514600 h 5295900"/>
              <a:gd name="connsiteX17" fmla="*/ 5067300 w 6791325"/>
              <a:gd name="connsiteY17" fmla="*/ 2619375 h 5295900"/>
              <a:gd name="connsiteX18" fmla="*/ 4724400 w 6791325"/>
              <a:gd name="connsiteY18" fmla="*/ 2781300 h 5295900"/>
              <a:gd name="connsiteX19" fmla="*/ 4448175 w 6791325"/>
              <a:gd name="connsiteY19" fmla="*/ 2971800 h 5295900"/>
              <a:gd name="connsiteX20" fmla="*/ 4048125 w 6791325"/>
              <a:gd name="connsiteY20" fmla="*/ 3133725 h 5295900"/>
              <a:gd name="connsiteX21" fmla="*/ 3524250 w 6791325"/>
              <a:gd name="connsiteY21" fmla="*/ 3333750 h 5295900"/>
              <a:gd name="connsiteX22" fmla="*/ 2971800 w 6791325"/>
              <a:gd name="connsiteY22" fmla="*/ 3514725 h 5295900"/>
              <a:gd name="connsiteX23" fmla="*/ 2552700 w 6791325"/>
              <a:gd name="connsiteY23" fmla="*/ 3667125 h 5295900"/>
              <a:gd name="connsiteX24" fmla="*/ 2114550 w 6791325"/>
              <a:gd name="connsiteY24" fmla="*/ 3867150 h 5295900"/>
              <a:gd name="connsiteX25" fmla="*/ 1800225 w 6791325"/>
              <a:gd name="connsiteY25" fmla="*/ 4086225 h 5295900"/>
              <a:gd name="connsiteX26" fmla="*/ 1609725 w 6791325"/>
              <a:gd name="connsiteY26" fmla="*/ 4286250 h 5295900"/>
              <a:gd name="connsiteX27" fmla="*/ 1438275 w 6791325"/>
              <a:gd name="connsiteY27" fmla="*/ 4629150 h 5295900"/>
              <a:gd name="connsiteX28" fmla="*/ 1181100 w 6791325"/>
              <a:gd name="connsiteY28" fmla="*/ 4848225 h 5295900"/>
              <a:gd name="connsiteX29" fmla="*/ 619125 w 6791325"/>
              <a:gd name="connsiteY29" fmla="*/ 5057775 h 5295900"/>
              <a:gd name="connsiteX30" fmla="*/ 0 w 6791325"/>
              <a:gd name="connsiteY30" fmla="*/ 5295900 h 5295900"/>
              <a:gd name="connsiteX0" fmla="*/ 6562725 w 6791325"/>
              <a:gd name="connsiteY0" fmla="*/ 0 h 5295900"/>
              <a:gd name="connsiteX1" fmla="*/ 6724650 w 6791325"/>
              <a:gd name="connsiteY1" fmla="*/ 200025 h 5295900"/>
              <a:gd name="connsiteX2" fmla="*/ 6762750 w 6791325"/>
              <a:gd name="connsiteY2" fmla="*/ 409575 h 5295900"/>
              <a:gd name="connsiteX3" fmla="*/ 6667500 w 6791325"/>
              <a:gd name="connsiteY3" fmla="*/ 685800 h 5295900"/>
              <a:gd name="connsiteX4" fmla="*/ 6562725 w 6791325"/>
              <a:gd name="connsiteY4" fmla="*/ 809625 h 5295900"/>
              <a:gd name="connsiteX5" fmla="*/ 6324600 w 6791325"/>
              <a:gd name="connsiteY5" fmla="*/ 981075 h 5295900"/>
              <a:gd name="connsiteX6" fmla="*/ 6248400 w 6791325"/>
              <a:gd name="connsiteY6" fmla="*/ 1143000 h 5295900"/>
              <a:gd name="connsiteX7" fmla="*/ 6286500 w 6791325"/>
              <a:gd name="connsiteY7" fmla="*/ 1285875 h 5295900"/>
              <a:gd name="connsiteX8" fmla="*/ 6477000 w 6791325"/>
              <a:gd name="connsiteY8" fmla="*/ 1419225 h 5295900"/>
              <a:gd name="connsiteX9" fmla="*/ 6619875 w 6791325"/>
              <a:gd name="connsiteY9" fmla="*/ 1552575 h 5295900"/>
              <a:gd name="connsiteX10" fmla="*/ 6743700 w 6791325"/>
              <a:gd name="connsiteY10" fmla="*/ 1647825 h 5295900"/>
              <a:gd name="connsiteX11" fmla="*/ 6791325 w 6791325"/>
              <a:gd name="connsiteY11" fmla="*/ 1790700 h 5295900"/>
              <a:gd name="connsiteX12" fmla="*/ 6753225 w 6791325"/>
              <a:gd name="connsiteY12" fmla="*/ 1943100 h 5295900"/>
              <a:gd name="connsiteX13" fmla="*/ 6553200 w 6791325"/>
              <a:gd name="connsiteY13" fmla="*/ 2095500 h 5295900"/>
              <a:gd name="connsiteX14" fmla="*/ 5953125 w 6791325"/>
              <a:gd name="connsiteY14" fmla="*/ 2362200 h 5295900"/>
              <a:gd name="connsiteX15" fmla="*/ 5562600 w 6791325"/>
              <a:gd name="connsiteY15" fmla="*/ 2476500 h 5295900"/>
              <a:gd name="connsiteX16" fmla="*/ 5324475 w 6791325"/>
              <a:gd name="connsiteY16" fmla="*/ 2552700 h 5295900"/>
              <a:gd name="connsiteX17" fmla="*/ 5067300 w 6791325"/>
              <a:gd name="connsiteY17" fmla="*/ 2619375 h 5295900"/>
              <a:gd name="connsiteX18" fmla="*/ 4724400 w 6791325"/>
              <a:gd name="connsiteY18" fmla="*/ 2781300 h 5295900"/>
              <a:gd name="connsiteX19" fmla="*/ 4448175 w 6791325"/>
              <a:gd name="connsiteY19" fmla="*/ 2971800 h 5295900"/>
              <a:gd name="connsiteX20" fmla="*/ 4048125 w 6791325"/>
              <a:gd name="connsiteY20" fmla="*/ 3133725 h 5295900"/>
              <a:gd name="connsiteX21" fmla="*/ 3524250 w 6791325"/>
              <a:gd name="connsiteY21" fmla="*/ 3333750 h 5295900"/>
              <a:gd name="connsiteX22" fmla="*/ 2971800 w 6791325"/>
              <a:gd name="connsiteY22" fmla="*/ 3514725 h 5295900"/>
              <a:gd name="connsiteX23" fmla="*/ 2552700 w 6791325"/>
              <a:gd name="connsiteY23" fmla="*/ 3667125 h 5295900"/>
              <a:gd name="connsiteX24" fmla="*/ 2114550 w 6791325"/>
              <a:gd name="connsiteY24" fmla="*/ 3867150 h 5295900"/>
              <a:gd name="connsiteX25" fmla="*/ 1800225 w 6791325"/>
              <a:gd name="connsiteY25" fmla="*/ 4086225 h 5295900"/>
              <a:gd name="connsiteX26" fmla="*/ 1609725 w 6791325"/>
              <a:gd name="connsiteY26" fmla="*/ 4286250 h 5295900"/>
              <a:gd name="connsiteX27" fmla="*/ 1438275 w 6791325"/>
              <a:gd name="connsiteY27" fmla="*/ 4629150 h 5295900"/>
              <a:gd name="connsiteX28" fmla="*/ 1181100 w 6791325"/>
              <a:gd name="connsiteY28" fmla="*/ 4848225 h 5295900"/>
              <a:gd name="connsiteX29" fmla="*/ 619125 w 6791325"/>
              <a:gd name="connsiteY29" fmla="*/ 5057775 h 5295900"/>
              <a:gd name="connsiteX30" fmla="*/ 0 w 6791325"/>
              <a:gd name="connsiteY30" fmla="*/ 5295900 h 5295900"/>
              <a:gd name="connsiteX0" fmla="*/ 6562725 w 6791325"/>
              <a:gd name="connsiteY0" fmla="*/ 0 h 5295900"/>
              <a:gd name="connsiteX1" fmla="*/ 6724650 w 6791325"/>
              <a:gd name="connsiteY1" fmla="*/ 200025 h 5295900"/>
              <a:gd name="connsiteX2" fmla="*/ 6762750 w 6791325"/>
              <a:gd name="connsiteY2" fmla="*/ 409575 h 5295900"/>
              <a:gd name="connsiteX3" fmla="*/ 6667500 w 6791325"/>
              <a:gd name="connsiteY3" fmla="*/ 685800 h 5295900"/>
              <a:gd name="connsiteX4" fmla="*/ 6562725 w 6791325"/>
              <a:gd name="connsiteY4" fmla="*/ 809625 h 5295900"/>
              <a:gd name="connsiteX5" fmla="*/ 6324600 w 6791325"/>
              <a:gd name="connsiteY5" fmla="*/ 981075 h 5295900"/>
              <a:gd name="connsiteX6" fmla="*/ 6248400 w 6791325"/>
              <a:gd name="connsiteY6" fmla="*/ 1143000 h 5295900"/>
              <a:gd name="connsiteX7" fmla="*/ 6286500 w 6791325"/>
              <a:gd name="connsiteY7" fmla="*/ 1285875 h 5295900"/>
              <a:gd name="connsiteX8" fmla="*/ 6477000 w 6791325"/>
              <a:gd name="connsiteY8" fmla="*/ 1419225 h 5295900"/>
              <a:gd name="connsiteX9" fmla="*/ 6619875 w 6791325"/>
              <a:gd name="connsiteY9" fmla="*/ 1552575 h 5295900"/>
              <a:gd name="connsiteX10" fmla="*/ 6743700 w 6791325"/>
              <a:gd name="connsiteY10" fmla="*/ 1647825 h 5295900"/>
              <a:gd name="connsiteX11" fmla="*/ 6791325 w 6791325"/>
              <a:gd name="connsiteY11" fmla="*/ 1790700 h 5295900"/>
              <a:gd name="connsiteX12" fmla="*/ 6753225 w 6791325"/>
              <a:gd name="connsiteY12" fmla="*/ 1943100 h 5295900"/>
              <a:gd name="connsiteX13" fmla="*/ 6553200 w 6791325"/>
              <a:gd name="connsiteY13" fmla="*/ 2095500 h 5295900"/>
              <a:gd name="connsiteX14" fmla="*/ 5953125 w 6791325"/>
              <a:gd name="connsiteY14" fmla="*/ 2362200 h 5295900"/>
              <a:gd name="connsiteX15" fmla="*/ 5562600 w 6791325"/>
              <a:gd name="connsiteY15" fmla="*/ 2476500 h 5295900"/>
              <a:gd name="connsiteX16" fmla="*/ 5314950 w 6791325"/>
              <a:gd name="connsiteY16" fmla="*/ 2524125 h 5295900"/>
              <a:gd name="connsiteX17" fmla="*/ 5067300 w 6791325"/>
              <a:gd name="connsiteY17" fmla="*/ 2619375 h 5295900"/>
              <a:gd name="connsiteX18" fmla="*/ 4724400 w 6791325"/>
              <a:gd name="connsiteY18" fmla="*/ 2781300 h 5295900"/>
              <a:gd name="connsiteX19" fmla="*/ 4448175 w 6791325"/>
              <a:gd name="connsiteY19" fmla="*/ 2971800 h 5295900"/>
              <a:gd name="connsiteX20" fmla="*/ 4048125 w 6791325"/>
              <a:gd name="connsiteY20" fmla="*/ 3133725 h 5295900"/>
              <a:gd name="connsiteX21" fmla="*/ 3524250 w 6791325"/>
              <a:gd name="connsiteY21" fmla="*/ 3333750 h 5295900"/>
              <a:gd name="connsiteX22" fmla="*/ 2971800 w 6791325"/>
              <a:gd name="connsiteY22" fmla="*/ 3514725 h 5295900"/>
              <a:gd name="connsiteX23" fmla="*/ 2552700 w 6791325"/>
              <a:gd name="connsiteY23" fmla="*/ 3667125 h 5295900"/>
              <a:gd name="connsiteX24" fmla="*/ 2114550 w 6791325"/>
              <a:gd name="connsiteY24" fmla="*/ 3867150 h 5295900"/>
              <a:gd name="connsiteX25" fmla="*/ 1800225 w 6791325"/>
              <a:gd name="connsiteY25" fmla="*/ 4086225 h 5295900"/>
              <a:gd name="connsiteX26" fmla="*/ 1609725 w 6791325"/>
              <a:gd name="connsiteY26" fmla="*/ 4286250 h 5295900"/>
              <a:gd name="connsiteX27" fmla="*/ 1438275 w 6791325"/>
              <a:gd name="connsiteY27" fmla="*/ 4629150 h 5295900"/>
              <a:gd name="connsiteX28" fmla="*/ 1181100 w 6791325"/>
              <a:gd name="connsiteY28" fmla="*/ 4848225 h 5295900"/>
              <a:gd name="connsiteX29" fmla="*/ 619125 w 6791325"/>
              <a:gd name="connsiteY29" fmla="*/ 5057775 h 5295900"/>
              <a:gd name="connsiteX30" fmla="*/ 0 w 6791325"/>
              <a:gd name="connsiteY30" fmla="*/ 5295900 h 5295900"/>
              <a:gd name="connsiteX0" fmla="*/ 6562725 w 6791325"/>
              <a:gd name="connsiteY0" fmla="*/ 0 h 5295900"/>
              <a:gd name="connsiteX1" fmla="*/ 6724650 w 6791325"/>
              <a:gd name="connsiteY1" fmla="*/ 200025 h 5295900"/>
              <a:gd name="connsiteX2" fmla="*/ 6762750 w 6791325"/>
              <a:gd name="connsiteY2" fmla="*/ 409575 h 5295900"/>
              <a:gd name="connsiteX3" fmla="*/ 6667500 w 6791325"/>
              <a:gd name="connsiteY3" fmla="*/ 685800 h 5295900"/>
              <a:gd name="connsiteX4" fmla="*/ 6562725 w 6791325"/>
              <a:gd name="connsiteY4" fmla="*/ 809625 h 5295900"/>
              <a:gd name="connsiteX5" fmla="*/ 6324600 w 6791325"/>
              <a:gd name="connsiteY5" fmla="*/ 981075 h 5295900"/>
              <a:gd name="connsiteX6" fmla="*/ 6248400 w 6791325"/>
              <a:gd name="connsiteY6" fmla="*/ 1143000 h 5295900"/>
              <a:gd name="connsiteX7" fmla="*/ 6286500 w 6791325"/>
              <a:gd name="connsiteY7" fmla="*/ 1285875 h 5295900"/>
              <a:gd name="connsiteX8" fmla="*/ 6477000 w 6791325"/>
              <a:gd name="connsiteY8" fmla="*/ 1419225 h 5295900"/>
              <a:gd name="connsiteX9" fmla="*/ 6619875 w 6791325"/>
              <a:gd name="connsiteY9" fmla="*/ 1552575 h 5295900"/>
              <a:gd name="connsiteX10" fmla="*/ 6743700 w 6791325"/>
              <a:gd name="connsiteY10" fmla="*/ 1647825 h 5295900"/>
              <a:gd name="connsiteX11" fmla="*/ 6791325 w 6791325"/>
              <a:gd name="connsiteY11" fmla="*/ 1790700 h 5295900"/>
              <a:gd name="connsiteX12" fmla="*/ 6753225 w 6791325"/>
              <a:gd name="connsiteY12" fmla="*/ 1943100 h 5295900"/>
              <a:gd name="connsiteX13" fmla="*/ 6553200 w 6791325"/>
              <a:gd name="connsiteY13" fmla="*/ 2095500 h 5295900"/>
              <a:gd name="connsiteX14" fmla="*/ 5953125 w 6791325"/>
              <a:gd name="connsiteY14" fmla="*/ 2362200 h 5295900"/>
              <a:gd name="connsiteX15" fmla="*/ 5562600 w 6791325"/>
              <a:gd name="connsiteY15" fmla="*/ 2476500 h 5295900"/>
              <a:gd name="connsiteX16" fmla="*/ 5314950 w 6791325"/>
              <a:gd name="connsiteY16" fmla="*/ 2524125 h 5295900"/>
              <a:gd name="connsiteX17" fmla="*/ 5067300 w 6791325"/>
              <a:gd name="connsiteY17" fmla="*/ 2619375 h 5295900"/>
              <a:gd name="connsiteX18" fmla="*/ 4724400 w 6791325"/>
              <a:gd name="connsiteY18" fmla="*/ 2781300 h 5295900"/>
              <a:gd name="connsiteX19" fmla="*/ 4448175 w 6791325"/>
              <a:gd name="connsiteY19" fmla="*/ 2971800 h 5295900"/>
              <a:gd name="connsiteX20" fmla="*/ 4067175 w 6791325"/>
              <a:gd name="connsiteY20" fmla="*/ 3171825 h 5295900"/>
              <a:gd name="connsiteX21" fmla="*/ 3524250 w 6791325"/>
              <a:gd name="connsiteY21" fmla="*/ 3333750 h 5295900"/>
              <a:gd name="connsiteX22" fmla="*/ 2971800 w 6791325"/>
              <a:gd name="connsiteY22" fmla="*/ 3514725 h 5295900"/>
              <a:gd name="connsiteX23" fmla="*/ 2552700 w 6791325"/>
              <a:gd name="connsiteY23" fmla="*/ 3667125 h 5295900"/>
              <a:gd name="connsiteX24" fmla="*/ 2114550 w 6791325"/>
              <a:gd name="connsiteY24" fmla="*/ 3867150 h 5295900"/>
              <a:gd name="connsiteX25" fmla="*/ 1800225 w 6791325"/>
              <a:gd name="connsiteY25" fmla="*/ 4086225 h 5295900"/>
              <a:gd name="connsiteX26" fmla="*/ 1609725 w 6791325"/>
              <a:gd name="connsiteY26" fmla="*/ 4286250 h 5295900"/>
              <a:gd name="connsiteX27" fmla="*/ 1438275 w 6791325"/>
              <a:gd name="connsiteY27" fmla="*/ 4629150 h 5295900"/>
              <a:gd name="connsiteX28" fmla="*/ 1181100 w 6791325"/>
              <a:gd name="connsiteY28" fmla="*/ 4848225 h 5295900"/>
              <a:gd name="connsiteX29" fmla="*/ 619125 w 6791325"/>
              <a:gd name="connsiteY29" fmla="*/ 5057775 h 5295900"/>
              <a:gd name="connsiteX30" fmla="*/ 0 w 6791325"/>
              <a:gd name="connsiteY30" fmla="*/ 5295900 h 5295900"/>
              <a:gd name="connsiteX0" fmla="*/ 6562725 w 6791325"/>
              <a:gd name="connsiteY0" fmla="*/ 0 h 5295900"/>
              <a:gd name="connsiteX1" fmla="*/ 6724650 w 6791325"/>
              <a:gd name="connsiteY1" fmla="*/ 200025 h 5295900"/>
              <a:gd name="connsiteX2" fmla="*/ 6762750 w 6791325"/>
              <a:gd name="connsiteY2" fmla="*/ 409575 h 5295900"/>
              <a:gd name="connsiteX3" fmla="*/ 6667500 w 6791325"/>
              <a:gd name="connsiteY3" fmla="*/ 685800 h 5295900"/>
              <a:gd name="connsiteX4" fmla="*/ 6562725 w 6791325"/>
              <a:gd name="connsiteY4" fmla="*/ 809625 h 5295900"/>
              <a:gd name="connsiteX5" fmla="*/ 6324600 w 6791325"/>
              <a:gd name="connsiteY5" fmla="*/ 981075 h 5295900"/>
              <a:gd name="connsiteX6" fmla="*/ 6248400 w 6791325"/>
              <a:gd name="connsiteY6" fmla="*/ 1143000 h 5295900"/>
              <a:gd name="connsiteX7" fmla="*/ 6286500 w 6791325"/>
              <a:gd name="connsiteY7" fmla="*/ 1285875 h 5295900"/>
              <a:gd name="connsiteX8" fmla="*/ 6477000 w 6791325"/>
              <a:gd name="connsiteY8" fmla="*/ 1419225 h 5295900"/>
              <a:gd name="connsiteX9" fmla="*/ 6619875 w 6791325"/>
              <a:gd name="connsiteY9" fmla="*/ 1552575 h 5295900"/>
              <a:gd name="connsiteX10" fmla="*/ 6743700 w 6791325"/>
              <a:gd name="connsiteY10" fmla="*/ 1647825 h 5295900"/>
              <a:gd name="connsiteX11" fmla="*/ 6791325 w 6791325"/>
              <a:gd name="connsiteY11" fmla="*/ 1790700 h 5295900"/>
              <a:gd name="connsiteX12" fmla="*/ 6753225 w 6791325"/>
              <a:gd name="connsiteY12" fmla="*/ 1943100 h 5295900"/>
              <a:gd name="connsiteX13" fmla="*/ 6553200 w 6791325"/>
              <a:gd name="connsiteY13" fmla="*/ 2095500 h 5295900"/>
              <a:gd name="connsiteX14" fmla="*/ 5953125 w 6791325"/>
              <a:gd name="connsiteY14" fmla="*/ 2362200 h 5295900"/>
              <a:gd name="connsiteX15" fmla="*/ 5562600 w 6791325"/>
              <a:gd name="connsiteY15" fmla="*/ 2476500 h 5295900"/>
              <a:gd name="connsiteX16" fmla="*/ 5314950 w 6791325"/>
              <a:gd name="connsiteY16" fmla="*/ 2524125 h 5295900"/>
              <a:gd name="connsiteX17" fmla="*/ 5067300 w 6791325"/>
              <a:gd name="connsiteY17" fmla="*/ 2619375 h 5295900"/>
              <a:gd name="connsiteX18" fmla="*/ 4724400 w 6791325"/>
              <a:gd name="connsiteY18" fmla="*/ 2781300 h 5295900"/>
              <a:gd name="connsiteX19" fmla="*/ 4448175 w 6791325"/>
              <a:gd name="connsiteY19" fmla="*/ 2971800 h 5295900"/>
              <a:gd name="connsiteX20" fmla="*/ 4067175 w 6791325"/>
              <a:gd name="connsiteY20" fmla="*/ 3171825 h 5295900"/>
              <a:gd name="connsiteX21" fmla="*/ 3524250 w 6791325"/>
              <a:gd name="connsiteY21" fmla="*/ 3333750 h 5295900"/>
              <a:gd name="connsiteX22" fmla="*/ 2971800 w 6791325"/>
              <a:gd name="connsiteY22" fmla="*/ 3514725 h 5295900"/>
              <a:gd name="connsiteX23" fmla="*/ 2943225 w 6791325"/>
              <a:gd name="connsiteY23" fmla="*/ 3533775 h 5295900"/>
              <a:gd name="connsiteX24" fmla="*/ 2552700 w 6791325"/>
              <a:gd name="connsiteY24" fmla="*/ 3667125 h 5295900"/>
              <a:gd name="connsiteX25" fmla="*/ 2114550 w 6791325"/>
              <a:gd name="connsiteY25" fmla="*/ 3867150 h 5295900"/>
              <a:gd name="connsiteX26" fmla="*/ 1800225 w 6791325"/>
              <a:gd name="connsiteY26" fmla="*/ 4086225 h 5295900"/>
              <a:gd name="connsiteX27" fmla="*/ 1609725 w 6791325"/>
              <a:gd name="connsiteY27" fmla="*/ 4286250 h 5295900"/>
              <a:gd name="connsiteX28" fmla="*/ 1438275 w 6791325"/>
              <a:gd name="connsiteY28" fmla="*/ 4629150 h 5295900"/>
              <a:gd name="connsiteX29" fmla="*/ 1181100 w 6791325"/>
              <a:gd name="connsiteY29" fmla="*/ 4848225 h 5295900"/>
              <a:gd name="connsiteX30" fmla="*/ 619125 w 6791325"/>
              <a:gd name="connsiteY30" fmla="*/ 5057775 h 5295900"/>
              <a:gd name="connsiteX31" fmla="*/ 0 w 6791325"/>
              <a:gd name="connsiteY31" fmla="*/ 5295900 h 5295900"/>
              <a:gd name="connsiteX0" fmla="*/ 6562725 w 6791325"/>
              <a:gd name="connsiteY0" fmla="*/ 0 h 5295900"/>
              <a:gd name="connsiteX1" fmla="*/ 6724650 w 6791325"/>
              <a:gd name="connsiteY1" fmla="*/ 200025 h 5295900"/>
              <a:gd name="connsiteX2" fmla="*/ 6762750 w 6791325"/>
              <a:gd name="connsiteY2" fmla="*/ 409575 h 5295900"/>
              <a:gd name="connsiteX3" fmla="*/ 6667500 w 6791325"/>
              <a:gd name="connsiteY3" fmla="*/ 685800 h 5295900"/>
              <a:gd name="connsiteX4" fmla="*/ 6562725 w 6791325"/>
              <a:gd name="connsiteY4" fmla="*/ 809625 h 5295900"/>
              <a:gd name="connsiteX5" fmla="*/ 6324600 w 6791325"/>
              <a:gd name="connsiteY5" fmla="*/ 981075 h 5295900"/>
              <a:gd name="connsiteX6" fmla="*/ 6248400 w 6791325"/>
              <a:gd name="connsiteY6" fmla="*/ 1143000 h 5295900"/>
              <a:gd name="connsiteX7" fmla="*/ 6286500 w 6791325"/>
              <a:gd name="connsiteY7" fmla="*/ 1285875 h 5295900"/>
              <a:gd name="connsiteX8" fmla="*/ 6477000 w 6791325"/>
              <a:gd name="connsiteY8" fmla="*/ 1419225 h 5295900"/>
              <a:gd name="connsiteX9" fmla="*/ 6619875 w 6791325"/>
              <a:gd name="connsiteY9" fmla="*/ 1552575 h 5295900"/>
              <a:gd name="connsiteX10" fmla="*/ 6743700 w 6791325"/>
              <a:gd name="connsiteY10" fmla="*/ 1647825 h 5295900"/>
              <a:gd name="connsiteX11" fmla="*/ 6791325 w 6791325"/>
              <a:gd name="connsiteY11" fmla="*/ 1790700 h 5295900"/>
              <a:gd name="connsiteX12" fmla="*/ 6753225 w 6791325"/>
              <a:gd name="connsiteY12" fmla="*/ 1943100 h 5295900"/>
              <a:gd name="connsiteX13" fmla="*/ 6553200 w 6791325"/>
              <a:gd name="connsiteY13" fmla="*/ 2095500 h 5295900"/>
              <a:gd name="connsiteX14" fmla="*/ 5953125 w 6791325"/>
              <a:gd name="connsiteY14" fmla="*/ 2362200 h 5295900"/>
              <a:gd name="connsiteX15" fmla="*/ 5562600 w 6791325"/>
              <a:gd name="connsiteY15" fmla="*/ 2476500 h 5295900"/>
              <a:gd name="connsiteX16" fmla="*/ 5314950 w 6791325"/>
              <a:gd name="connsiteY16" fmla="*/ 2524125 h 5295900"/>
              <a:gd name="connsiteX17" fmla="*/ 5067300 w 6791325"/>
              <a:gd name="connsiteY17" fmla="*/ 2619375 h 5295900"/>
              <a:gd name="connsiteX18" fmla="*/ 4724400 w 6791325"/>
              <a:gd name="connsiteY18" fmla="*/ 2781300 h 5295900"/>
              <a:gd name="connsiteX19" fmla="*/ 4448175 w 6791325"/>
              <a:gd name="connsiteY19" fmla="*/ 2971800 h 5295900"/>
              <a:gd name="connsiteX20" fmla="*/ 4067175 w 6791325"/>
              <a:gd name="connsiteY20" fmla="*/ 3171825 h 5295900"/>
              <a:gd name="connsiteX21" fmla="*/ 3533775 w 6791325"/>
              <a:gd name="connsiteY21" fmla="*/ 3371850 h 5295900"/>
              <a:gd name="connsiteX22" fmla="*/ 2971800 w 6791325"/>
              <a:gd name="connsiteY22" fmla="*/ 3514725 h 5295900"/>
              <a:gd name="connsiteX23" fmla="*/ 2943225 w 6791325"/>
              <a:gd name="connsiteY23" fmla="*/ 3533775 h 5295900"/>
              <a:gd name="connsiteX24" fmla="*/ 2552700 w 6791325"/>
              <a:gd name="connsiteY24" fmla="*/ 3667125 h 5295900"/>
              <a:gd name="connsiteX25" fmla="*/ 2114550 w 6791325"/>
              <a:gd name="connsiteY25" fmla="*/ 3867150 h 5295900"/>
              <a:gd name="connsiteX26" fmla="*/ 1800225 w 6791325"/>
              <a:gd name="connsiteY26" fmla="*/ 4086225 h 5295900"/>
              <a:gd name="connsiteX27" fmla="*/ 1609725 w 6791325"/>
              <a:gd name="connsiteY27" fmla="*/ 4286250 h 5295900"/>
              <a:gd name="connsiteX28" fmla="*/ 1438275 w 6791325"/>
              <a:gd name="connsiteY28" fmla="*/ 4629150 h 5295900"/>
              <a:gd name="connsiteX29" fmla="*/ 1181100 w 6791325"/>
              <a:gd name="connsiteY29" fmla="*/ 4848225 h 5295900"/>
              <a:gd name="connsiteX30" fmla="*/ 619125 w 6791325"/>
              <a:gd name="connsiteY30" fmla="*/ 5057775 h 5295900"/>
              <a:gd name="connsiteX31" fmla="*/ 0 w 6791325"/>
              <a:gd name="connsiteY31" fmla="*/ 5295900 h 5295900"/>
              <a:gd name="connsiteX0" fmla="*/ 6562725 w 6791325"/>
              <a:gd name="connsiteY0" fmla="*/ 0 h 5295900"/>
              <a:gd name="connsiteX1" fmla="*/ 6724650 w 6791325"/>
              <a:gd name="connsiteY1" fmla="*/ 200025 h 5295900"/>
              <a:gd name="connsiteX2" fmla="*/ 6762750 w 6791325"/>
              <a:gd name="connsiteY2" fmla="*/ 409575 h 5295900"/>
              <a:gd name="connsiteX3" fmla="*/ 6667500 w 6791325"/>
              <a:gd name="connsiteY3" fmla="*/ 685800 h 5295900"/>
              <a:gd name="connsiteX4" fmla="*/ 6562725 w 6791325"/>
              <a:gd name="connsiteY4" fmla="*/ 809625 h 5295900"/>
              <a:gd name="connsiteX5" fmla="*/ 6324600 w 6791325"/>
              <a:gd name="connsiteY5" fmla="*/ 981075 h 5295900"/>
              <a:gd name="connsiteX6" fmla="*/ 6248400 w 6791325"/>
              <a:gd name="connsiteY6" fmla="*/ 1143000 h 5295900"/>
              <a:gd name="connsiteX7" fmla="*/ 6286500 w 6791325"/>
              <a:gd name="connsiteY7" fmla="*/ 1285875 h 5295900"/>
              <a:gd name="connsiteX8" fmla="*/ 6477000 w 6791325"/>
              <a:gd name="connsiteY8" fmla="*/ 1419225 h 5295900"/>
              <a:gd name="connsiteX9" fmla="*/ 6619875 w 6791325"/>
              <a:gd name="connsiteY9" fmla="*/ 1552575 h 5295900"/>
              <a:gd name="connsiteX10" fmla="*/ 6743700 w 6791325"/>
              <a:gd name="connsiteY10" fmla="*/ 1647825 h 5295900"/>
              <a:gd name="connsiteX11" fmla="*/ 6791325 w 6791325"/>
              <a:gd name="connsiteY11" fmla="*/ 1790700 h 5295900"/>
              <a:gd name="connsiteX12" fmla="*/ 6753225 w 6791325"/>
              <a:gd name="connsiteY12" fmla="*/ 1943100 h 5295900"/>
              <a:gd name="connsiteX13" fmla="*/ 6553200 w 6791325"/>
              <a:gd name="connsiteY13" fmla="*/ 2095500 h 5295900"/>
              <a:gd name="connsiteX14" fmla="*/ 5953125 w 6791325"/>
              <a:gd name="connsiteY14" fmla="*/ 2362200 h 5295900"/>
              <a:gd name="connsiteX15" fmla="*/ 5562600 w 6791325"/>
              <a:gd name="connsiteY15" fmla="*/ 2476500 h 5295900"/>
              <a:gd name="connsiteX16" fmla="*/ 5314950 w 6791325"/>
              <a:gd name="connsiteY16" fmla="*/ 2524125 h 5295900"/>
              <a:gd name="connsiteX17" fmla="*/ 5067300 w 6791325"/>
              <a:gd name="connsiteY17" fmla="*/ 2619375 h 5295900"/>
              <a:gd name="connsiteX18" fmla="*/ 4724400 w 6791325"/>
              <a:gd name="connsiteY18" fmla="*/ 2781300 h 5295900"/>
              <a:gd name="connsiteX19" fmla="*/ 4448175 w 6791325"/>
              <a:gd name="connsiteY19" fmla="*/ 2971800 h 5295900"/>
              <a:gd name="connsiteX20" fmla="*/ 4067175 w 6791325"/>
              <a:gd name="connsiteY20" fmla="*/ 3171825 h 5295900"/>
              <a:gd name="connsiteX21" fmla="*/ 3533775 w 6791325"/>
              <a:gd name="connsiteY21" fmla="*/ 3371850 h 5295900"/>
              <a:gd name="connsiteX22" fmla="*/ 3028950 w 6791325"/>
              <a:gd name="connsiteY22" fmla="*/ 3495675 h 5295900"/>
              <a:gd name="connsiteX23" fmla="*/ 2943225 w 6791325"/>
              <a:gd name="connsiteY23" fmla="*/ 3533775 h 5295900"/>
              <a:gd name="connsiteX24" fmla="*/ 2552700 w 6791325"/>
              <a:gd name="connsiteY24" fmla="*/ 3667125 h 5295900"/>
              <a:gd name="connsiteX25" fmla="*/ 2114550 w 6791325"/>
              <a:gd name="connsiteY25" fmla="*/ 3867150 h 5295900"/>
              <a:gd name="connsiteX26" fmla="*/ 1800225 w 6791325"/>
              <a:gd name="connsiteY26" fmla="*/ 4086225 h 5295900"/>
              <a:gd name="connsiteX27" fmla="*/ 1609725 w 6791325"/>
              <a:gd name="connsiteY27" fmla="*/ 4286250 h 5295900"/>
              <a:gd name="connsiteX28" fmla="*/ 1438275 w 6791325"/>
              <a:gd name="connsiteY28" fmla="*/ 4629150 h 5295900"/>
              <a:gd name="connsiteX29" fmla="*/ 1181100 w 6791325"/>
              <a:gd name="connsiteY29" fmla="*/ 4848225 h 5295900"/>
              <a:gd name="connsiteX30" fmla="*/ 619125 w 6791325"/>
              <a:gd name="connsiteY30" fmla="*/ 5057775 h 5295900"/>
              <a:gd name="connsiteX31" fmla="*/ 0 w 6791325"/>
              <a:gd name="connsiteY31" fmla="*/ 5295900 h 5295900"/>
              <a:gd name="connsiteX0" fmla="*/ 6562725 w 6791325"/>
              <a:gd name="connsiteY0" fmla="*/ 0 h 5295900"/>
              <a:gd name="connsiteX1" fmla="*/ 6724650 w 6791325"/>
              <a:gd name="connsiteY1" fmla="*/ 200025 h 5295900"/>
              <a:gd name="connsiteX2" fmla="*/ 6762750 w 6791325"/>
              <a:gd name="connsiteY2" fmla="*/ 409575 h 5295900"/>
              <a:gd name="connsiteX3" fmla="*/ 6667500 w 6791325"/>
              <a:gd name="connsiteY3" fmla="*/ 685800 h 5295900"/>
              <a:gd name="connsiteX4" fmla="*/ 6562725 w 6791325"/>
              <a:gd name="connsiteY4" fmla="*/ 809625 h 5295900"/>
              <a:gd name="connsiteX5" fmla="*/ 6324600 w 6791325"/>
              <a:gd name="connsiteY5" fmla="*/ 981075 h 5295900"/>
              <a:gd name="connsiteX6" fmla="*/ 6248400 w 6791325"/>
              <a:gd name="connsiteY6" fmla="*/ 1143000 h 5295900"/>
              <a:gd name="connsiteX7" fmla="*/ 6286500 w 6791325"/>
              <a:gd name="connsiteY7" fmla="*/ 1285875 h 5295900"/>
              <a:gd name="connsiteX8" fmla="*/ 6477000 w 6791325"/>
              <a:gd name="connsiteY8" fmla="*/ 1419225 h 5295900"/>
              <a:gd name="connsiteX9" fmla="*/ 6619875 w 6791325"/>
              <a:gd name="connsiteY9" fmla="*/ 1552575 h 5295900"/>
              <a:gd name="connsiteX10" fmla="*/ 6743700 w 6791325"/>
              <a:gd name="connsiteY10" fmla="*/ 1647825 h 5295900"/>
              <a:gd name="connsiteX11" fmla="*/ 6791325 w 6791325"/>
              <a:gd name="connsiteY11" fmla="*/ 1790700 h 5295900"/>
              <a:gd name="connsiteX12" fmla="*/ 6753225 w 6791325"/>
              <a:gd name="connsiteY12" fmla="*/ 1943100 h 5295900"/>
              <a:gd name="connsiteX13" fmla="*/ 6553200 w 6791325"/>
              <a:gd name="connsiteY13" fmla="*/ 2095500 h 5295900"/>
              <a:gd name="connsiteX14" fmla="*/ 5953125 w 6791325"/>
              <a:gd name="connsiteY14" fmla="*/ 2362200 h 5295900"/>
              <a:gd name="connsiteX15" fmla="*/ 5562600 w 6791325"/>
              <a:gd name="connsiteY15" fmla="*/ 2476500 h 5295900"/>
              <a:gd name="connsiteX16" fmla="*/ 5314950 w 6791325"/>
              <a:gd name="connsiteY16" fmla="*/ 2524125 h 5295900"/>
              <a:gd name="connsiteX17" fmla="*/ 5067300 w 6791325"/>
              <a:gd name="connsiteY17" fmla="*/ 2619375 h 5295900"/>
              <a:gd name="connsiteX18" fmla="*/ 4724400 w 6791325"/>
              <a:gd name="connsiteY18" fmla="*/ 2781300 h 5295900"/>
              <a:gd name="connsiteX19" fmla="*/ 4448175 w 6791325"/>
              <a:gd name="connsiteY19" fmla="*/ 2971800 h 5295900"/>
              <a:gd name="connsiteX20" fmla="*/ 4067175 w 6791325"/>
              <a:gd name="connsiteY20" fmla="*/ 3171825 h 5295900"/>
              <a:gd name="connsiteX21" fmla="*/ 3533775 w 6791325"/>
              <a:gd name="connsiteY21" fmla="*/ 3371850 h 5295900"/>
              <a:gd name="connsiteX22" fmla="*/ 3028950 w 6791325"/>
              <a:gd name="connsiteY22" fmla="*/ 3495675 h 5295900"/>
              <a:gd name="connsiteX23" fmla="*/ 2552700 w 6791325"/>
              <a:gd name="connsiteY23" fmla="*/ 3667125 h 5295900"/>
              <a:gd name="connsiteX24" fmla="*/ 2114550 w 6791325"/>
              <a:gd name="connsiteY24" fmla="*/ 3867150 h 5295900"/>
              <a:gd name="connsiteX25" fmla="*/ 1800225 w 6791325"/>
              <a:gd name="connsiteY25" fmla="*/ 4086225 h 5295900"/>
              <a:gd name="connsiteX26" fmla="*/ 1609725 w 6791325"/>
              <a:gd name="connsiteY26" fmla="*/ 4286250 h 5295900"/>
              <a:gd name="connsiteX27" fmla="*/ 1438275 w 6791325"/>
              <a:gd name="connsiteY27" fmla="*/ 4629150 h 5295900"/>
              <a:gd name="connsiteX28" fmla="*/ 1181100 w 6791325"/>
              <a:gd name="connsiteY28" fmla="*/ 4848225 h 5295900"/>
              <a:gd name="connsiteX29" fmla="*/ 619125 w 6791325"/>
              <a:gd name="connsiteY29" fmla="*/ 5057775 h 5295900"/>
              <a:gd name="connsiteX30" fmla="*/ 0 w 6791325"/>
              <a:gd name="connsiteY30" fmla="*/ 5295900 h 5295900"/>
              <a:gd name="connsiteX0" fmla="*/ 6562725 w 6791325"/>
              <a:gd name="connsiteY0" fmla="*/ 0 h 5295900"/>
              <a:gd name="connsiteX1" fmla="*/ 6724650 w 6791325"/>
              <a:gd name="connsiteY1" fmla="*/ 200025 h 5295900"/>
              <a:gd name="connsiteX2" fmla="*/ 6762750 w 6791325"/>
              <a:gd name="connsiteY2" fmla="*/ 409575 h 5295900"/>
              <a:gd name="connsiteX3" fmla="*/ 6667500 w 6791325"/>
              <a:gd name="connsiteY3" fmla="*/ 685800 h 5295900"/>
              <a:gd name="connsiteX4" fmla="*/ 6562725 w 6791325"/>
              <a:gd name="connsiteY4" fmla="*/ 809625 h 5295900"/>
              <a:gd name="connsiteX5" fmla="*/ 6324600 w 6791325"/>
              <a:gd name="connsiteY5" fmla="*/ 981075 h 5295900"/>
              <a:gd name="connsiteX6" fmla="*/ 6248400 w 6791325"/>
              <a:gd name="connsiteY6" fmla="*/ 1143000 h 5295900"/>
              <a:gd name="connsiteX7" fmla="*/ 6286500 w 6791325"/>
              <a:gd name="connsiteY7" fmla="*/ 1285875 h 5295900"/>
              <a:gd name="connsiteX8" fmla="*/ 6477000 w 6791325"/>
              <a:gd name="connsiteY8" fmla="*/ 1419225 h 5295900"/>
              <a:gd name="connsiteX9" fmla="*/ 6619875 w 6791325"/>
              <a:gd name="connsiteY9" fmla="*/ 1552575 h 5295900"/>
              <a:gd name="connsiteX10" fmla="*/ 6743700 w 6791325"/>
              <a:gd name="connsiteY10" fmla="*/ 1647825 h 5295900"/>
              <a:gd name="connsiteX11" fmla="*/ 6791325 w 6791325"/>
              <a:gd name="connsiteY11" fmla="*/ 1790700 h 5295900"/>
              <a:gd name="connsiteX12" fmla="*/ 6753225 w 6791325"/>
              <a:gd name="connsiteY12" fmla="*/ 1943100 h 5295900"/>
              <a:gd name="connsiteX13" fmla="*/ 6553200 w 6791325"/>
              <a:gd name="connsiteY13" fmla="*/ 2095500 h 5295900"/>
              <a:gd name="connsiteX14" fmla="*/ 5953125 w 6791325"/>
              <a:gd name="connsiteY14" fmla="*/ 2362200 h 5295900"/>
              <a:gd name="connsiteX15" fmla="*/ 5562600 w 6791325"/>
              <a:gd name="connsiteY15" fmla="*/ 2476500 h 5295900"/>
              <a:gd name="connsiteX16" fmla="*/ 5314950 w 6791325"/>
              <a:gd name="connsiteY16" fmla="*/ 2524125 h 5295900"/>
              <a:gd name="connsiteX17" fmla="*/ 5067300 w 6791325"/>
              <a:gd name="connsiteY17" fmla="*/ 2619375 h 5295900"/>
              <a:gd name="connsiteX18" fmla="*/ 4724400 w 6791325"/>
              <a:gd name="connsiteY18" fmla="*/ 2781300 h 5295900"/>
              <a:gd name="connsiteX19" fmla="*/ 4448175 w 6791325"/>
              <a:gd name="connsiteY19" fmla="*/ 2971800 h 5295900"/>
              <a:gd name="connsiteX20" fmla="*/ 4067175 w 6791325"/>
              <a:gd name="connsiteY20" fmla="*/ 3171825 h 5295900"/>
              <a:gd name="connsiteX21" fmla="*/ 3533775 w 6791325"/>
              <a:gd name="connsiteY21" fmla="*/ 3371850 h 5295900"/>
              <a:gd name="connsiteX22" fmla="*/ 3028950 w 6791325"/>
              <a:gd name="connsiteY22" fmla="*/ 3495675 h 5295900"/>
              <a:gd name="connsiteX23" fmla="*/ 2581275 w 6791325"/>
              <a:gd name="connsiteY23" fmla="*/ 3695700 h 5295900"/>
              <a:gd name="connsiteX24" fmla="*/ 2114550 w 6791325"/>
              <a:gd name="connsiteY24" fmla="*/ 3867150 h 5295900"/>
              <a:gd name="connsiteX25" fmla="*/ 1800225 w 6791325"/>
              <a:gd name="connsiteY25" fmla="*/ 4086225 h 5295900"/>
              <a:gd name="connsiteX26" fmla="*/ 1609725 w 6791325"/>
              <a:gd name="connsiteY26" fmla="*/ 4286250 h 5295900"/>
              <a:gd name="connsiteX27" fmla="*/ 1438275 w 6791325"/>
              <a:gd name="connsiteY27" fmla="*/ 4629150 h 5295900"/>
              <a:gd name="connsiteX28" fmla="*/ 1181100 w 6791325"/>
              <a:gd name="connsiteY28" fmla="*/ 4848225 h 5295900"/>
              <a:gd name="connsiteX29" fmla="*/ 619125 w 6791325"/>
              <a:gd name="connsiteY29" fmla="*/ 5057775 h 5295900"/>
              <a:gd name="connsiteX30" fmla="*/ 0 w 6791325"/>
              <a:gd name="connsiteY30" fmla="*/ 5295900 h 5295900"/>
              <a:gd name="connsiteX0" fmla="*/ 6562725 w 6791325"/>
              <a:gd name="connsiteY0" fmla="*/ 0 h 5295900"/>
              <a:gd name="connsiteX1" fmla="*/ 6724650 w 6791325"/>
              <a:gd name="connsiteY1" fmla="*/ 200025 h 5295900"/>
              <a:gd name="connsiteX2" fmla="*/ 6762750 w 6791325"/>
              <a:gd name="connsiteY2" fmla="*/ 409575 h 5295900"/>
              <a:gd name="connsiteX3" fmla="*/ 6667500 w 6791325"/>
              <a:gd name="connsiteY3" fmla="*/ 685800 h 5295900"/>
              <a:gd name="connsiteX4" fmla="*/ 6562725 w 6791325"/>
              <a:gd name="connsiteY4" fmla="*/ 809625 h 5295900"/>
              <a:gd name="connsiteX5" fmla="*/ 6324600 w 6791325"/>
              <a:gd name="connsiteY5" fmla="*/ 981075 h 5295900"/>
              <a:gd name="connsiteX6" fmla="*/ 6248400 w 6791325"/>
              <a:gd name="connsiteY6" fmla="*/ 1143000 h 5295900"/>
              <a:gd name="connsiteX7" fmla="*/ 6286500 w 6791325"/>
              <a:gd name="connsiteY7" fmla="*/ 1285875 h 5295900"/>
              <a:gd name="connsiteX8" fmla="*/ 6477000 w 6791325"/>
              <a:gd name="connsiteY8" fmla="*/ 1419225 h 5295900"/>
              <a:gd name="connsiteX9" fmla="*/ 6619875 w 6791325"/>
              <a:gd name="connsiteY9" fmla="*/ 1552575 h 5295900"/>
              <a:gd name="connsiteX10" fmla="*/ 6743700 w 6791325"/>
              <a:gd name="connsiteY10" fmla="*/ 1647825 h 5295900"/>
              <a:gd name="connsiteX11" fmla="*/ 6791325 w 6791325"/>
              <a:gd name="connsiteY11" fmla="*/ 1790700 h 5295900"/>
              <a:gd name="connsiteX12" fmla="*/ 6753225 w 6791325"/>
              <a:gd name="connsiteY12" fmla="*/ 1943100 h 5295900"/>
              <a:gd name="connsiteX13" fmla="*/ 6553200 w 6791325"/>
              <a:gd name="connsiteY13" fmla="*/ 2095500 h 5295900"/>
              <a:gd name="connsiteX14" fmla="*/ 5953125 w 6791325"/>
              <a:gd name="connsiteY14" fmla="*/ 2362200 h 5295900"/>
              <a:gd name="connsiteX15" fmla="*/ 5562600 w 6791325"/>
              <a:gd name="connsiteY15" fmla="*/ 2476500 h 5295900"/>
              <a:gd name="connsiteX16" fmla="*/ 5314950 w 6791325"/>
              <a:gd name="connsiteY16" fmla="*/ 2524125 h 5295900"/>
              <a:gd name="connsiteX17" fmla="*/ 5067300 w 6791325"/>
              <a:gd name="connsiteY17" fmla="*/ 2619375 h 5295900"/>
              <a:gd name="connsiteX18" fmla="*/ 4724400 w 6791325"/>
              <a:gd name="connsiteY18" fmla="*/ 2781300 h 5295900"/>
              <a:gd name="connsiteX19" fmla="*/ 4448175 w 6791325"/>
              <a:gd name="connsiteY19" fmla="*/ 2971800 h 5295900"/>
              <a:gd name="connsiteX20" fmla="*/ 4067175 w 6791325"/>
              <a:gd name="connsiteY20" fmla="*/ 3171825 h 5295900"/>
              <a:gd name="connsiteX21" fmla="*/ 3533775 w 6791325"/>
              <a:gd name="connsiteY21" fmla="*/ 3371850 h 5295900"/>
              <a:gd name="connsiteX22" fmla="*/ 3048000 w 6791325"/>
              <a:gd name="connsiteY22" fmla="*/ 3533775 h 5295900"/>
              <a:gd name="connsiteX23" fmla="*/ 2581275 w 6791325"/>
              <a:gd name="connsiteY23" fmla="*/ 3695700 h 5295900"/>
              <a:gd name="connsiteX24" fmla="*/ 2114550 w 6791325"/>
              <a:gd name="connsiteY24" fmla="*/ 3867150 h 5295900"/>
              <a:gd name="connsiteX25" fmla="*/ 1800225 w 6791325"/>
              <a:gd name="connsiteY25" fmla="*/ 4086225 h 5295900"/>
              <a:gd name="connsiteX26" fmla="*/ 1609725 w 6791325"/>
              <a:gd name="connsiteY26" fmla="*/ 4286250 h 5295900"/>
              <a:gd name="connsiteX27" fmla="*/ 1438275 w 6791325"/>
              <a:gd name="connsiteY27" fmla="*/ 4629150 h 5295900"/>
              <a:gd name="connsiteX28" fmla="*/ 1181100 w 6791325"/>
              <a:gd name="connsiteY28" fmla="*/ 4848225 h 5295900"/>
              <a:gd name="connsiteX29" fmla="*/ 619125 w 6791325"/>
              <a:gd name="connsiteY29" fmla="*/ 5057775 h 5295900"/>
              <a:gd name="connsiteX30" fmla="*/ 0 w 6791325"/>
              <a:gd name="connsiteY30" fmla="*/ 5295900 h 5295900"/>
              <a:gd name="connsiteX0" fmla="*/ 6562725 w 6791325"/>
              <a:gd name="connsiteY0" fmla="*/ 0 h 5295900"/>
              <a:gd name="connsiteX1" fmla="*/ 6724650 w 6791325"/>
              <a:gd name="connsiteY1" fmla="*/ 200025 h 5295900"/>
              <a:gd name="connsiteX2" fmla="*/ 6762750 w 6791325"/>
              <a:gd name="connsiteY2" fmla="*/ 409575 h 5295900"/>
              <a:gd name="connsiteX3" fmla="*/ 6667500 w 6791325"/>
              <a:gd name="connsiteY3" fmla="*/ 685800 h 5295900"/>
              <a:gd name="connsiteX4" fmla="*/ 6562725 w 6791325"/>
              <a:gd name="connsiteY4" fmla="*/ 809625 h 5295900"/>
              <a:gd name="connsiteX5" fmla="*/ 6324600 w 6791325"/>
              <a:gd name="connsiteY5" fmla="*/ 981075 h 5295900"/>
              <a:gd name="connsiteX6" fmla="*/ 6248400 w 6791325"/>
              <a:gd name="connsiteY6" fmla="*/ 1143000 h 5295900"/>
              <a:gd name="connsiteX7" fmla="*/ 6286500 w 6791325"/>
              <a:gd name="connsiteY7" fmla="*/ 1285875 h 5295900"/>
              <a:gd name="connsiteX8" fmla="*/ 6477000 w 6791325"/>
              <a:gd name="connsiteY8" fmla="*/ 1419225 h 5295900"/>
              <a:gd name="connsiteX9" fmla="*/ 6619875 w 6791325"/>
              <a:gd name="connsiteY9" fmla="*/ 1552575 h 5295900"/>
              <a:gd name="connsiteX10" fmla="*/ 6743700 w 6791325"/>
              <a:gd name="connsiteY10" fmla="*/ 1647825 h 5295900"/>
              <a:gd name="connsiteX11" fmla="*/ 6791325 w 6791325"/>
              <a:gd name="connsiteY11" fmla="*/ 1790700 h 5295900"/>
              <a:gd name="connsiteX12" fmla="*/ 6753225 w 6791325"/>
              <a:gd name="connsiteY12" fmla="*/ 1943100 h 5295900"/>
              <a:gd name="connsiteX13" fmla="*/ 6553200 w 6791325"/>
              <a:gd name="connsiteY13" fmla="*/ 2095500 h 5295900"/>
              <a:gd name="connsiteX14" fmla="*/ 5953125 w 6791325"/>
              <a:gd name="connsiteY14" fmla="*/ 2362200 h 5295900"/>
              <a:gd name="connsiteX15" fmla="*/ 5562600 w 6791325"/>
              <a:gd name="connsiteY15" fmla="*/ 2476500 h 5295900"/>
              <a:gd name="connsiteX16" fmla="*/ 5314950 w 6791325"/>
              <a:gd name="connsiteY16" fmla="*/ 2524125 h 5295900"/>
              <a:gd name="connsiteX17" fmla="*/ 5067300 w 6791325"/>
              <a:gd name="connsiteY17" fmla="*/ 2619375 h 5295900"/>
              <a:gd name="connsiteX18" fmla="*/ 4724400 w 6791325"/>
              <a:gd name="connsiteY18" fmla="*/ 2781300 h 5295900"/>
              <a:gd name="connsiteX19" fmla="*/ 4448175 w 6791325"/>
              <a:gd name="connsiteY19" fmla="*/ 2971800 h 5295900"/>
              <a:gd name="connsiteX20" fmla="*/ 4067175 w 6791325"/>
              <a:gd name="connsiteY20" fmla="*/ 3171825 h 5295900"/>
              <a:gd name="connsiteX21" fmla="*/ 3533775 w 6791325"/>
              <a:gd name="connsiteY21" fmla="*/ 3371850 h 5295900"/>
              <a:gd name="connsiteX22" fmla="*/ 3048000 w 6791325"/>
              <a:gd name="connsiteY22" fmla="*/ 3533775 h 5295900"/>
              <a:gd name="connsiteX23" fmla="*/ 2581275 w 6791325"/>
              <a:gd name="connsiteY23" fmla="*/ 3695700 h 5295900"/>
              <a:gd name="connsiteX24" fmla="*/ 2143125 w 6791325"/>
              <a:gd name="connsiteY24" fmla="*/ 3876675 h 5295900"/>
              <a:gd name="connsiteX25" fmla="*/ 1800225 w 6791325"/>
              <a:gd name="connsiteY25" fmla="*/ 4086225 h 5295900"/>
              <a:gd name="connsiteX26" fmla="*/ 1609725 w 6791325"/>
              <a:gd name="connsiteY26" fmla="*/ 4286250 h 5295900"/>
              <a:gd name="connsiteX27" fmla="*/ 1438275 w 6791325"/>
              <a:gd name="connsiteY27" fmla="*/ 4629150 h 5295900"/>
              <a:gd name="connsiteX28" fmla="*/ 1181100 w 6791325"/>
              <a:gd name="connsiteY28" fmla="*/ 4848225 h 5295900"/>
              <a:gd name="connsiteX29" fmla="*/ 619125 w 6791325"/>
              <a:gd name="connsiteY29" fmla="*/ 5057775 h 5295900"/>
              <a:gd name="connsiteX30" fmla="*/ 0 w 6791325"/>
              <a:gd name="connsiteY30" fmla="*/ 5295900 h 5295900"/>
              <a:gd name="connsiteX0" fmla="*/ 6562725 w 6791325"/>
              <a:gd name="connsiteY0" fmla="*/ 0 h 5295900"/>
              <a:gd name="connsiteX1" fmla="*/ 6724650 w 6791325"/>
              <a:gd name="connsiteY1" fmla="*/ 200025 h 5295900"/>
              <a:gd name="connsiteX2" fmla="*/ 6762750 w 6791325"/>
              <a:gd name="connsiteY2" fmla="*/ 409575 h 5295900"/>
              <a:gd name="connsiteX3" fmla="*/ 6667500 w 6791325"/>
              <a:gd name="connsiteY3" fmla="*/ 685800 h 5295900"/>
              <a:gd name="connsiteX4" fmla="*/ 6562725 w 6791325"/>
              <a:gd name="connsiteY4" fmla="*/ 809625 h 5295900"/>
              <a:gd name="connsiteX5" fmla="*/ 6324600 w 6791325"/>
              <a:gd name="connsiteY5" fmla="*/ 981075 h 5295900"/>
              <a:gd name="connsiteX6" fmla="*/ 6248400 w 6791325"/>
              <a:gd name="connsiteY6" fmla="*/ 1143000 h 5295900"/>
              <a:gd name="connsiteX7" fmla="*/ 6286500 w 6791325"/>
              <a:gd name="connsiteY7" fmla="*/ 1285875 h 5295900"/>
              <a:gd name="connsiteX8" fmla="*/ 6477000 w 6791325"/>
              <a:gd name="connsiteY8" fmla="*/ 1419225 h 5295900"/>
              <a:gd name="connsiteX9" fmla="*/ 6619875 w 6791325"/>
              <a:gd name="connsiteY9" fmla="*/ 1552575 h 5295900"/>
              <a:gd name="connsiteX10" fmla="*/ 6743700 w 6791325"/>
              <a:gd name="connsiteY10" fmla="*/ 1647825 h 5295900"/>
              <a:gd name="connsiteX11" fmla="*/ 6791325 w 6791325"/>
              <a:gd name="connsiteY11" fmla="*/ 1790700 h 5295900"/>
              <a:gd name="connsiteX12" fmla="*/ 6753225 w 6791325"/>
              <a:gd name="connsiteY12" fmla="*/ 1943100 h 5295900"/>
              <a:gd name="connsiteX13" fmla="*/ 6553200 w 6791325"/>
              <a:gd name="connsiteY13" fmla="*/ 2095500 h 5295900"/>
              <a:gd name="connsiteX14" fmla="*/ 5953125 w 6791325"/>
              <a:gd name="connsiteY14" fmla="*/ 2362200 h 5295900"/>
              <a:gd name="connsiteX15" fmla="*/ 5562600 w 6791325"/>
              <a:gd name="connsiteY15" fmla="*/ 2476500 h 5295900"/>
              <a:gd name="connsiteX16" fmla="*/ 5314950 w 6791325"/>
              <a:gd name="connsiteY16" fmla="*/ 2524125 h 5295900"/>
              <a:gd name="connsiteX17" fmla="*/ 5067300 w 6791325"/>
              <a:gd name="connsiteY17" fmla="*/ 2619375 h 5295900"/>
              <a:gd name="connsiteX18" fmla="*/ 4724400 w 6791325"/>
              <a:gd name="connsiteY18" fmla="*/ 2781300 h 5295900"/>
              <a:gd name="connsiteX19" fmla="*/ 4448175 w 6791325"/>
              <a:gd name="connsiteY19" fmla="*/ 2971800 h 5295900"/>
              <a:gd name="connsiteX20" fmla="*/ 4067175 w 6791325"/>
              <a:gd name="connsiteY20" fmla="*/ 3171825 h 5295900"/>
              <a:gd name="connsiteX21" fmla="*/ 3533775 w 6791325"/>
              <a:gd name="connsiteY21" fmla="*/ 3371850 h 5295900"/>
              <a:gd name="connsiteX22" fmla="*/ 3048000 w 6791325"/>
              <a:gd name="connsiteY22" fmla="*/ 3533775 h 5295900"/>
              <a:gd name="connsiteX23" fmla="*/ 2581275 w 6791325"/>
              <a:gd name="connsiteY23" fmla="*/ 3695700 h 5295900"/>
              <a:gd name="connsiteX24" fmla="*/ 2143125 w 6791325"/>
              <a:gd name="connsiteY24" fmla="*/ 3876675 h 5295900"/>
              <a:gd name="connsiteX25" fmla="*/ 1800225 w 6791325"/>
              <a:gd name="connsiteY25" fmla="*/ 4086225 h 5295900"/>
              <a:gd name="connsiteX26" fmla="*/ 1638300 w 6791325"/>
              <a:gd name="connsiteY26" fmla="*/ 4295775 h 5295900"/>
              <a:gd name="connsiteX27" fmla="*/ 1438275 w 6791325"/>
              <a:gd name="connsiteY27" fmla="*/ 4629150 h 5295900"/>
              <a:gd name="connsiteX28" fmla="*/ 1181100 w 6791325"/>
              <a:gd name="connsiteY28" fmla="*/ 4848225 h 5295900"/>
              <a:gd name="connsiteX29" fmla="*/ 619125 w 6791325"/>
              <a:gd name="connsiteY29" fmla="*/ 5057775 h 5295900"/>
              <a:gd name="connsiteX30" fmla="*/ 0 w 6791325"/>
              <a:gd name="connsiteY30" fmla="*/ 5295900 h 5295900"/>
              <a:gd name="connsiteX0" fmla="*/ 6562725 w 6791325"/>
              <a:gd name="connsiteY0" fmla="*/ 0 h 5295900"/>
              <a:gd name="connsiteX1" fmla="*/ 6724650 w 6791325"/>
              <a:gd name="connsiteY1" fmla="*/ 200025 h 5295900"/>
              <a:gd name="connsiteX2" fmla="*/ 6762750 w 6791325"/>
              <a:gd name="connsiteY2" fmla="*/ 409575 h 5295900"/>
              <a:gd name="connsiteX3" fmla="*/ 6667500 w 6791325"/>
              <a:gd name="connsiteY3" fmla="*/ 685800 h 5295900"/>
              <a:gd name="connsiteX4" fmla="*/ 6562725 w 6791325"/>
              <a:gd name="connsiteY4" fmla="*/ 809625 h 5295900"/>
              <a:gd name="connsiteX5" fmla="*/ 6324600 w 6791325"/>
              <a:gd name="connsiteY5" fmla="*/ 981075 h 5295900"/>
              <a:gd name="connsiteX6" fmla="*/ 6248400 w 6791325"/>
              <a:gd name="connsiteY6" fmla="*/ 1143000 h 5295900"/>
              <a:gd name="connsiteX7" fmla="*/ 6286500 w 6791325"/>
              <a:gd name="connsiteY7" fmla="*/ 1285875 h 5295900"/>
              <a:gd name="connsiteX8" fmla="*/ 6477000 w 6791325"/>
              <a:gd name="connsiteY8" fmla="*/ 1419225 h 5295900"/>
              <a:gd name="connsiteX9" fmla="*/ 6619875 w 6791325"/>
              <a:gd name="connsiteY9" fmla="*/ 1552575 h 5295900"/>
              <a:gd name="connsiteX10" fmla="*/ 6743700 w 6791325"/>
              <a:gd name="connsiteY10" fmla="*/ 1647825 h 5295900"/>
              <a:gd name="connsiteX11" fmla="*/ 6791325 w 6791325"/>
              <a:gd name="connsiteY11" fmla="*/ 1790700 h 5295900"/>
              <a:gd name="connsiteX12" fmla="*/ 6753225 w 6791325"/>
              <a:gd name="connsiteY12" fmla="*/ 1943100 h 5295900"/>
              <a:gd name="connsiteX13" fmla="*/ 6553200 w 6791325"/>
              <a:gd name="connsiteY13" fmla="*/ 2095500 h 5295900"/>
              <a:gd name="connsiteX14" fmla="*/ 5953125 w 6791325"/>
              <a:gd name="connsiteY14" fmla="*/ 2362200 h 5295900"/>
              <a:gd name="connsiteX15" fmla="*/ 5562600 w 6791325"/>
              <a:gd name="connsiteY15" fmla="*/ 2476500 h 5295900"/>
              <a:gd name="connsiteX16" fmla="*/ 5314950 w 6791325"/>
              <a:gd name="connsiteY16" fmla="*/ 2524125 h 5295900"/>
              <a:gd name="connsiteX17" fmla="*/ 5067300 w 6791325"/>
              <a:gd name="connsiteY17" fmla="*/ 2619375 h 5295900"/>
              <a:gd name="connsiteX18" fmla="*/ 4724400 w 6791325"/>
              <a:gd name="connsiteY18" fmla="*/ 2781300 h 5295900"/>
              <a:gd name="connsiteX19" fmla="*/ 4448175 w 6791325"/>
              <a:gd name="connsiteY19" fmla="*/ 2971800 h 5295900"/>
              <a:gd name="connsiteX20" fmla="*/ 4067175 w 6791325"/>
              <a:gd name="connsiteY20" fmla="*/ 3171825 h 5295900"/>
              <a:gd name="connsiteX21" fmla="*/ 3533775 w 6791325"/>
              <a:gd name="connsiteY21" fmla="*/ 3371850 h 5295900"/>
              <a:gd name="connsiteX22" fmla="*/ 3048000 w 6791325"/>
              <a:gd name="connsiteY22" fmla="*/ 3533775 h 5295900"/>
              <a:gd name="connsiteX23" fmla="*/ 2581275 w 6791325"/>
              <a:gd name="connsiteY23" fmla="*/ 3695700 h 5295900"/>
              <a:gd name="connsiteX24" fmla="*/ 2143125 w 6791325"/>
              <a:gd name="connsiteY24" fmla="*/ 3876675 h 5295900"/>
              <a:gd name="connsiteX25" fmla="*/ 1800225 w 6791325"/>
              <a:gd name="connsiteY25" fmla="*/ 4086225 h 5295900"/>
              <a:gd name="connsiteX26" fmla="*/ 1638300 w 6791325"/>
              <a:gd name="connsiteY26" fmla="*/ 4295775 h 5295900"/>
              <a:gd name="connsiteX27" fmla="*/ 1466850 w 6791325"/>
              <a:gd name="connsiteY27" fmla="*/ 4638675 h 5295900"/>
              <a:gd name="connsiteX28" fmla="*/ 1181100 w 6791325"/>
              <a:gd name="connsiteY28" fmla="*/ 4848225 h 5295900"/>
              <a:gd name="connsiteX29" fmla="*/ 619125 w 6791325"/>
              <a:gd name="connsiteY29" fmla="*/ 5057775 h 5295900"/>
              <a:gd name="connsiteX30" fmla="*/ 0 w 6791325"/>
              <a:gd name="connsiteY30" fmla="*/ 5295900 h 5295900"/>
              <a:gd name="connsiteX0" fmla="*/ 6588125 w 6791325"/>
              <a:gd name="connsiteY0" fmla="*/ 0 h 5289550"/>
              <a:gd name="connsiteX1" fmla="*/ 6724650 w 6791325"/>
              <a:gd name="connsiteY1" fmla="*/ 193675 h 5289550"/>
              <a:gd name="connsiteX2" fmla="*/ 6762750 w 6791325"/>
              <a:gd name="connsiteY2" fmla="*/ 403225 h 5289550"/>
              <a:gd name="connsiteX3" fmla="*/ 6667500 w 6791325"/>
              <a:gd name="connsiteY3" fmla="*/ 679450 h 5289550"/>
              <a:gd name="connsiteX4" fmla="*/ 6562725 w 6791325"/>
              <a:gd name="connsiteY4" fmla="*/ 803275 h 5289550"/>
              <a:gd name="connsiteX5" fmla="*/ 6324600 w 6791325"/>
              <a:gd name="connsiteY5" fmla="*/ 974725 h 5289550"/>
              <a:gd name="connsiteX6" fmla="*/ 6248400 w 6791325"/>
              <a:gd name="connsiteY6" fmla="*/ 1136650 h 5289550"/>
              <a:gd name="connsiteX7" fmla="*/ 6286500 w 6791325"/>
              <a:gd name="connsiteY7" fmla="*/ 1279525 h 5289550"/>
              <a:gd name="connsiteX8" fmla="*/ 6477000 w 6791325"/>
              <a:gd name="connsiteY8" fmla="*/ 1412875 h 5289550"/>
              <a:gd name="connsiteX9" fmla="*/ 6619875 w 6791325"/>
              <a:gd name="connsiteY9" fmla="*/ 1546225 h 5289550"/>
              <a:gd name="connsiteX10" fmla="*/ 6743700 w 6791325"/>
              <a:gd name="connsiteY10" fmla="*/ 1641475 h 5289550"/>
              <a:gd name="connsiteX11" fmla="*/ 6791325 w 6791325"/>
              <a:gd name="connsiteY11" fmla="*/ 1784350 h 5289550"/>
              <a:gd name="connsiteX12" fmla="*/ 6753225 w 6791325"/>
              <a:gd name="connsiteY12" fmla="*/ 1936750 h 5289550"/>
              <a:gd name="connsiteX13" fmla="*/ 6553200 w 6791325"/>
              <a:gd name="connsiteY13" fmla="*/ 2089150 h 5289550"/>
              <a:gd name="connsiteX14" fmla="*/ 5953125 w 6791325"/>
              <a:gd name="connsiteY14" fmla="*/ 2355850 h 5289550"/>
              <a:gd name="connsiteX15" fmla="*/ 5562600 w 6791325"/>
              <a:gd name="connsiteY15" fmla="*/ 2470150 h 5289550"/>
              <a:gd name="connsiteX16" fmla="*/ 5314950 w 6791325"/>
              <a:gd name="connsiteY16" fmla="*/ 2517775 h 5289550"/>
              <a:gd name="connsiteX17" fmla="*/ 5067300 w 6791325"/>
              <a:gd name="connsiteY17" fmla="*/ 2613025 h 5289550"/>
              <a:gd name="connsiteX18" fmla="*/ 4724400 w 6791325"/>
              <a:gd name="connsiteY18" fmla="*/ 2774950 h 5289550"/>
              <a:gd name="connsiteX19" fmla="*/ 4448175 w 6791325"/>
              <a:gd name="connsiteY19" fmla="*/ 2965450 h 5289550"/>
              <a:gd name="connsiteX20" fmla="*/ 4067175 w 6791325"/>
              <a:gd name="connsiteY20" fmla="*/ 3165475 h 5289550"/>
              <a:gd name="connsiteX21" fmla="*/ 3533775 w 6791325"/>
              <a:gd name="connsiteY21" fmla="*/ 3365500 h 5289550"/>
              <a:gd name="connsiteX22" fmla="*/ 3048000 w 6791325"/>
              <a:gd name="connsiteY22" fmla="*/ 3527425 h 5289550"/>
              <a:gd name="connsiteX23" fmla="*/ 2581275 w 6791325"/>
              <a:gd name="connsiteY23" fmla="*/ 3689350 h 5289550"/>
              <a:gd name="connsiteX24" fmla="*/ 2143125 w 6791325"/>
              <a:gd name="connsiteY24" fmla="*/ 3870325 h 5289550"/>
              <a:gd name="connsiteX25" fmla="*/ 1800225 w 6791325"/>
              <a:gd name="connsiteY25" fmla="*/ 4079875 h 5289550"/>
              <a:gd name="connsiteX26" fmla="*/ 1638300 w 6791325"/>
              <a:gd name="connsiteY26" fmla="*/ 4289425 h 5289550"/>
              <a:gd name="connsiteX27" fmla="*/ 1466850 w 6791325"/>
              <a:gd name="connsiteY27" fmla="*/ 4632325 h 5289550"/>
              <a:gd name="connsiteX28" fmla="*/ 1181100 w 6791325"/>
              <a:gd name="connsiteY28" fmla="*/ 4841875 h 5289550"/>
              <a:gd name="connsiteX29" fmla="*/ 619125 w 6791325"/>
              <a:gd name="connsiteY29" fmla="*/ 5051425 h 5289550"/>
              <a:gd name="connsiteX30" fmla="*/ 0 w 6791325"/>
              <a:gd name="connsiteY30" fmla="*/ 5289550 h 5289550"/>
              <a:gd name="connsiteX0" fmla="*/ 6556375 w 6759575"/>
              <a:gd name="connsiteY0" fmla="*/ 0 h 5270500"/>
              <a:gd name="connsiteX1" fmla="*/ 6692900 w 6759575"/>
              <a:gd name="connsiteY1" fmla="*/ 193675 h 5270500"/>
              <a:gd name="connsiteX2" fmla="*/ 6731000 w 6759575"/>
              <a:gd name="connsiteY2" fmla="*/ 403225 h 5270500"/>
              <a:gd name="connsiteX3" fmla="*/ 6635750 w 6759575"/>
              <a:gd name="connsiteY3" fmla="*/ 679450 h 5270500"/>
              <a:gd name="connsiteX4" fmla="*/ 6530975 w 6759575"/>
              <a:gd name="connsiteY4" fmla="*/ 803275 h 5270500"/>
              <a:gd name="connsiteX5" fmla="*/ 6292850 w 6759575"/>
              <a:gd name="connsiteY5" fmla="*/ 974725 h 5270500"/>
              <a:gd name="connsiteX6" fmla="*/ 6216650 w 6759575"/>
              <a:gd name="connsiteY6" fmla="*/ 1136650 h 5270500"/>
              <a:gd name="connsiteX7" fmla="*/ 6254750 w 6759575"/>
              <a:gd name="connsiteY7" fmla="*/ 1279525 h 5270500"/>
              <a:gd name="connsiteX8" fmla="*/ 6445250 w 6759575"/>
              <a:gd name="connsiteY8" fmla="*/ 1412875 h 5270500"/>
              <a:gd name="connsiteX9" fmla="*/ 6588125 w 6759575"/>
              <a:gd name="connsiteY9" fmla="*/ 1546225 h 5270500"/>
              <a:gd name="connsiteX10" fmla="*/ 6711950 w 6759575"/>
              <a:gd name="connsiteY10" fmla="*/ 1641475 h 5270500"/>
              <a:gd name="connsiteX11" fmla="*/ 6759575 w 6759575"/>
              <a:gd name="connsiteY11" fmla="*/ 1784350 h 5270500"/>
              <a:gd name="connsiteX12" fmla="*/ 6721475 w 6759575"/>
              <a:gd name="connsiteY12" fmla="*/ 1936750 h 5270500"/>
              <a:gd name="connsiteX13" fmla="*/ 6521450 w 6759575"/>
              <a:gd name="connsiteY13" fmla="*/ 2089150 h 5270500"/>
              <a:gd name="connsiteX14" fmla="*/ 5921375 w 6759575"/>
              <a:gd name="connsiteY14" fmla="*/ 2355850 h 5270500"/>
              <a:gd name="connsiteX15" fmla="*/ 5530850 w 6759575"/>
              <a:gd name="connsiteY15" fmla="*/ 2470150 h 5270500"/>
              <a:gd name="connsiteX16" fmla="*/ 5283200 w 6759575"/>
              <a:gd name="connsiteY16" fmla="*/ 2517775 h 5270500"/>
              <a:gd name="connsiteX17" fmla="*/ 5035550 w 6759575"/>
              <a:gd name="connsiteY17" fmla="*/ 2613025 h 5270500"/>
              <a:gd name="connsiteX18" fmla="*/ 4692650 w 6759575"/>
              <a:gd name="connsiteY18" fmla="*/ 2774950 h 5270500"/>
              <a:gd name="connsiteX19" fmla="*/ 4416425 w 6759575"/>
              <a:gd name="connsiteY19" fmla="*/ 2965450 h 5270500"/>
              <a:gd name="connsiteX20" fmla="*/ 4035425 w 6759575"/>
              <a:gd name="connsiteY20" fmla="*/ 3165475 h 5270500"/>
              <a:gd name="connsiteX21" fmla="*/ 3502025 w 6759575"/>
              <a:gd name="connsiteY21" fmla="*/ 3365500 h 5270500"/>
              <a:gd name="connsiteX22" fmla="*/ 3016250 w 6759575"/>
              <a:gd name="connsiteY22" fmla="*/ 3527425 h 5270500"/>
              <a:gd name="connsiteX23" fmla="*/ 2549525 w 6759575"/>
              <a:gd name="connsiteY23" fmla="*/ 3689350 h 5270500"/>
              <a:gd name="connsiteX24" fmla="*/ 2111375 w 6759575"/>
              <a:gd name="connsiteY24" fmla="*/ 3870325 h 5270500"/>
              <a:gd name="connsiteX25" fmla="*/ 1768475 w 6759575"/>
              <a:gd name="connsiteY25" fmla="*/ 4079875 h 5270500"/>
              <a:gd name="connsiteX26" fmla="*/ 1606550 w 6759575"/>
              <a:gd name="connsiteY26" fmla="*/ 4289425 h 5270500"/>
              <a:gd name="connsiteX27" fmla="*/ 1435100 w 6759575"/>
              <a:gd name="connsiteY27" fmla="*/ 4632325 h 5270500"/>
              <a:gd name="connsiteX28" fmla="*/ 1149350 w 6759575"/>
              <a:gd name="connsiteY28" fmla="*/ 4841875 h 5270500"/>
              <a:gd name="connsiteX29" fmla="*/ 587375 w 6759575"/>
              <a:gd name="connsiteY29" fmla="*/ 5051425 h 5270500"/>
              <a:gd name="connsiteX30" fmla="*/ 0 w 6759575"/>
              <a:gd name="connsiteY30" fmla="*/ 5270500 h 5270500"/>
              <a:gd name="connsiteX0" fmla="*/ 6518275 w 6721475"/>
              <a:gd name="connsiteY0" fmla="*/ 0 h 5257800"/>
              <a:gd name="connsiteX1" fmla="*/ 6654800 w 6721475"/>
              <a:gd name="connsiteY1" fmla="*/ 193675 h 5257800"/>
              <a:gd name="connsiteX2" fmla="*/ 6692900 w 6721475"/>
              <a:gd name="connsiteY2" fmla="*/ 403225 h 5257800"/>
              <a:gd name="connsiteX3" fmla="*/ 6597650 w 6721475"/>
              <a:gd name="connsiteY3" fmla="*/ 679450 h 5257800"/>
              <a:gd name="connsiteX4" fmla="*/ 6492875 w 6721475"/>
              <a:gd name="connsiteY4" fmla="*/ 803275 h 5257800"/>
              <a:gd name="connsiteX5" fmla="*/ 6254750 w 6721475"/>
              <a:gd name="connsiteY5" fmla="*/ 974725 h 5257800"/>
              <a:gd name="connsiteX6" fmla="*/ 6178550 w 6721475"/>
              <a:gd name="connsiteY6" fmla="*/ 1136650 h 5257800"/>
              <a:gd name="connsiteX7" fmla="*/ 6216650 w 6721475"/>
              <a:gd name="connsiteY7" fmla="*/ 1279525 h 5257800"/>
              <a:gd name="connsiteX8" fmla="*/ 6407150 w 6721475"/>
              <a:gd name="connsiteY8" fmla="*/ 1412875 h 5257800"/>
              <a:gd name="connsiteX9" fmla="*/ 6550025 w 6721475"/>
              <a:gd name="connsiteY9" fmla="*/ 1546225 h 5257800"/>
              <a:gd name="connsiteX10" fmla="*/ 6673850 w 6721475"/>
              <a:gd name="connsiteY10" fmla="*/ 1641475 h 5257800"/>
              <a:gd name="connsiteX11" fmla="*/ 6721475 w 6721475"/>
              <a:gd name="connsiteY11" fmla="*/ 1784350 h 5257800"/>
              <a:gd name="connsiteX12" fmla="*/ 6683375 w 6721475"/>
              <a:gd name="connsiteY12" fmla="*/ 1936750 h 5257800"/>
              <a:gd name="connsiteX13" fmla="*/ 6483350 w 6721475"/>
              <a:gd name="connsiteY13" fmla="*/ 2089150 h 5257800"/>
              <a:gd name="connsiteX14" fmla="*/ 5883275 w 6721475"/>
              <a:gd name="connsiteY14" fmla="*/ 2355850 h 5257800"/>
              <a:gd name="connsiteX15" fmla="*/ 5492750 w 6721475"/>
              <a:gd name="connsiteY15" fmla="*/ 2470150 h 5257800"/>
              <a:gd name="connsiteX16" fmla="*/ 5245100 w 6721475"/>
              <a:gd name="connsiteY16" fmla="*/ 2517775 h 5257800"/>
              <a:gd name="connsiteX17" fmla="*/ 4997450 w 6721475"/>
              <a:gd name="connsiteY17" fmla="*/ 2613025 h 5257800"/>
              <a:gd name="connsiteX18" fmla="*/ 4654550 w 6721475"/>
              <a:gd name="connsiteY18" fmla="*/ 2774950 h 5257800"/>
              <a:gd name="connsiteX19" fmla="*/ 4378325 w 6721475"/>
              <a:gd name="connsiteY19" fmla="*/ 2965450 h 5257800"/>
              <a:gd name="connsiteX20" fmla="*/ 3997325 w 6721475"/>
              <a:gd name="connsiteY20" fmla="*/ 3165475 h 5257800"/>
              <a:gd name="connsiteX21" fmla="*/ 3463925 w 6721475"/>
              <a:gd name="connsiteY21" fmla="*/ 3365500 h 5257800"/>
              <a:gd name="connsiteX22" fmla="*/ 2978150 w 6721475"/>
              <a:gd name="connsiteY22" fmla="*/ 3527425 h 5257800"/>
              <a:gd name="connsiteX23" fmla="*/ 2511425 w 6721475"/>
              <a:gd name="connsiteY23" fmla="*/ 3689350 h 5257800"/>
              <a:gd name="connsiteX24" fmla="*/ 2073275 w 6721475"/>
              <a:gd name="connsiteY24" fmla="*/ 3870325 h 5257800"/>
              <a:gd name="connsiteX25" fmla="*/ 1730375 w 6721475"/>
              <a:gd name="connsiteY25" fmla="*/ 4079875 h 5257800"/>
              <a:gd name="connsiteX26" fmla="*/ 1568450 w 6721475"/>
              <a:gd name="connsiteY26" fmla="*/ 4289425 h 5257800"/>
              <a:gd name="connsiteX27" fmla="*/ 1397000 w 6721475"/>
              <a:gd name="connsiteY27" fmla="*/ 4632325 h 5257800"/>
              <a:gd name="connsiteX28" fmla="*/ 1111250 w 6721475"/>
              <a:gd name="connsiteY28" fmla="*/ 4841875 h 5257800"/>
              <a:gd name="connsiteX29" fmla="*/ 549275 w 6721475"/>
              <a:gd name="connsiteY29" fmla="*/ 5051425 h 5257800"/>
              <a:gd name="connsiteX30" fmla="*/ 0 w 6721475"/>
              <a:gd name="connsiteY30" fmla="*/ 5257800 h 5257800"/>
              <a:gd name="connsiteX0" fmla="*/ 6518275 w 6721475"/>
              <a:gd name="connsiteY0" fmla="*/ 0 h 5257800"/>
              <a:gd name="connsiteX1" fmla="*/ 6654800 w 6721475"/>
              <a:gd name="connsiteY1" fmla="*/ 193675 h 5257800"/>
              <a:gd name="connsiteX2" fmla="*/ 6692900 w 6721475"/>
              <a:gd name="connsiteY2" fmla="*/ 403225 h 5257800"/>
              <a:gd name="connsiteX3" fmla="*/ 6597650 w 6721475"/>
              <a:gd name="connsiteY3" fmla="*/ 679450 h 5257800"/>
              <a:gd name="connsiteX4" fmla="*/ 6492875 w 6721475"/>
              <a:gd name="connsiteY4" fmla="*/ 803275 h 5257800"/>
              <a:gd name="connsiteX5" fmla="*/ 6254750 w 6721475"/>
              <a:gd name="connsiteY5" fmla="*/ 974725 h 5257800"/>
              <a:gd name="connsiteX6" fmla="*/ 6178550 w 6721475"/>
              <a:gd name="connsiteY6" fmla="*/ 1136650 h 5257800"/>
              <a:gd name="connsiteX7" fmla="*/ 6216650 w 6721475"/>
              <a:gd name="connsiteY7" fmla="*/ 1279525 h 5257800"/>
              <a:gd name="connsiteX8" fmla="*/ 6407150 w 6721475"/>
              <a:gd name="connsiteY8" fmla="*/ 1412875 h 5257800"/>
              <a:gd name="connsiteX9" fmla="*/ 6550025 w 6721475"/>
              <a:gd name="connsiteY9" fmla="*/ 1546225 h 5257800"/>
              <a:gd name="connsiteX10" fmla="*/ 6673850 w 6721475"/>
              <a:gd name="connsiteY10" fmla="*/ 1641475 h 5257800"/>
              <a:gd name="connsiteX11" fmla="*/ 6721475 w 6721475"/>
              <a:gd name="connsiteY11" fmla="*/ 1784350 h 5257800"/>
              <a:gd name="connsiteX12" fmla="*/ 6683375 w 6721475"/>
              <a:gd name="connsiteY12" fmla="*/ 1936750 h 5257800"/>
              <a:gd name="connsiteX13" fmla="*/ 6483350 w 6721475"/>
              <a:gd name="connsiteY13" fmla="*/ 2089150 h 5257800"/>
              <a:gd name="connsiteX14" fmla="*/ 5883275 w 6721475"/>
              <a:gd name="connsiteY14" fmla="*/ 2355850 h 5257800"/>
              <a:gd name="connsiteX15" fmla="*/ 5492750 w 6721475"/>
              <a:gd name="connsiteY15" fmla="*/ 2470150 h 5257800"/>
              <a:gd name="connsiteX16" fmla="*/ 5245100 w 6721475"/>
              <a:gd name="connsiteY16" fmla="*/ 2517775 h 5257800"/>
              <a:gd name="connsiteX17" fmla="*/ 4997450 w 6721475"/>
              <a:gd name="connsiteY17" fmla="*/ 2613025 h 5257800"/>
              <a:gd name="connsiteX18" fmla="*/ 4654550 w 6721475"/>
              <a:gd name="connsiteY18" fmla="*/ 2774950 h 5257800"/>
              <a:gd name="connsiteX19" fmla="*/ 4378325 w 6721475"/>
              <a:gd name="connsiteY19" fmla="*/ 2965450 h 5257800"/>
              <a:gd name="connsiteX20" fmla="*/ 3997325 w 6721475"/>
              <a:gd name="connsiteY20" fmla="*/ 3165475 h 5257800"/>
              <a:gd name="connsiteX21" fmla="*/ 3463925 w 6721475"/>
              <a:gd name="connsiteY21" fmla="*/ 3365500 h 5257800"/>
              <a:gd name="connsiteX22" fmla="*/ 2978150 w 6721475"/>
              <a:gd name="connsiteY22" fmla="*/ 3527425 h 5257800"/>
              <a:gd name="connsiteX23" fmla="*/ 2511425 w 6721475"/>
              <a:gd name="connsiteY23" fmla="*/ 3689350 h 5257800"/>
              <a:gd name="connsiteX24" fmla="*/ 2073275 w 6721475"/>
              <a:gd name="connsiteY24" fmla="*/ 3870325 h 5257800"/>
              <a:gd name="connsiteX25" fmla="*/ 1778000 w 6721475"/>
              <a:gd name="connsiteY25" fmla="*/ 4098925 h 5257800"/>
              <a:gd name="connsiteX26" fmla="*/ 1568450 w 6721475"/>
              <a:gd name="connsiteY26" fmla="*/ 4289425 h 5257800"/>
              <a:gd name="connsiteX27" fmla="*/ 1397000 w 6721475"/>
              <a:gd name="connsiteY27" fmla="*/ 4632325 h 5257800"/>
              <a:gd name="connsiteX28" fmla="*/ 1111250 w 6721475"/>
              <a:gd name="connsiteY28" fmla="*/ 4841875 h 5257800"/>
              <a:gd name="connsiteX29" fmla="*/ 549275 w 6721475"/>
              <a:gd name="connsiteY29" fmla="*/ 5051425 h 5257800"/>
              <a:gd name="connsiteX30" fmla="*/ 0 w 6721475"/>
              <a:gd name="connsiteY30" fmla="*/ 5257800 h 5257800"/>
              <a:gd name="connsiteX0" fmla="*/ 6518275 w 6721475"/>
              <a:gd name="connsiteY0" fmla="*/ 0 h 5257800"/>
              <a:gd name="connsiteX1" fmla="*/ 6654800 w 6721475"/>
              <a:gd name="connsiteY1" fmla="*/ 193675 h 5257800"/>
              <a:gd name="connsiteX2" fmla="*/ 6692900 w 6721475"/>
              <a:gd name="connsiteY2" fmla="*/ 403225 h 5257800"/>
              <a:gd name="connsiteX3" fmla="*/ 6597650 w 6721475"/>
              <a:gd name="connsiteY3" fmla="*/ 679450 h 5257800"/>
              <a:gd name="connsiteX4" fmla="*/ 6492875 w 6721475"/>
              <a:gd name="connsiteY4" fmla="*/ 803275 h 5257800"/>
              <a:gd name="connsiteX5" fmla="*/ 6254750 w 6721475"/>
              <a:gd name="connsiteY5" fmla="*/ 974725 h 5257800"/>
              <a:gd name="connsiteX6" fmla="*/ 6178550 w 6721475"/>
              <a:gd name="connsiteY6" fmla="*/ 1136650 h 5257800"/>
              <a:gd name="connsiteX7" fmla="*/ 6216650 w 6721475"/>
              <a:gd name="connsiteY7" fmla="*/ 1279525 h 5257800"/>
              <a:gd name="connsiteX8" fmla="*/ 6407150 w 6721475"/>
              <a:gd name="connsiteY8" fmla="*/ 1412875 h 5257800"/>
              <a:gd name="connsiteX9" fmla="*/ 6550025 w 6721475"/>
              <a:gd name="connsiteY9" fmla="*/ 1546225 h 5257800"/>
              <a:gd name="connsiteX10" fmla="*/ 6673850 w 6721475"/>
              <a:gd name="connsiteY10" fmla="*/ 1641475 h 5257800"/>
              <a:gd name="connsiteX11" fmla="*/ 6721475 w 6721475"/>
              <a:gd name="connsiteY11" fmla="*/ 1784350 h 5257800"/>
              <a:gd name="connsiteX12" fmla="*/ 6683375 w 6721475"/>
              <a:gd name="connsiteY12" fmla="*/ 1936750 h 5257800"/>
              <a:gd name="connsiteX13" fmla="*/ 6483350 w 6721475"/>
              <a:gd name="connsiteY13" fmla="*/ 2089150 h 5257800"/>
              <a:gd name="connsiteX14" fmla="*/ 5883275 w 6721475"/>
              <a:gd name="connsiteY14" fmla="*/ 2355850 h 5257800"/>
              <a:gd name="connsiteX15" fmla="*/ 5492750 w 6721475"/>
              <a:gd name="connsiteY15" fmla="*/ 2470150 h 5257800"/>
              <a:gd name="connsiteX16" fmla="*/ 5245100 w 6721475"/>
              <a:gd name="connsiteY16" fmla="*/ 2517775 h 5257800"/>
              <a:gd name="connsiteX17" fmla="*/ 4997450 w 6721475"/>
              <a:gd name="connsiteY17" fmla="*/ 2613025 h 5257800"/>
              <a:gd name="connsiteX18" fmla="*/ 4654550 w 6721475"/>
              <a:gd name="connsiteY18" fmla="*/ 2774950 h 5257800"/>
              <a:gd name="connsiteX19" fmla="*/ 4378325 w 6721475"/>
              <a:gd name="connsiteY19" fmla="*/ 2965450 h 5257800"/>
              <a:gd name="connsiteX20" fmla="*/ 3997325 w 6721475"/>
              <a:gd name="connsiteY20" fmla="*/ 3165475 h 5257800"/>
              <a:gd name="connsiteX21" fmla="*/ 3463925 w 6721475"/>
              <a:gd name="connsiteY21" fmla="*/ 3365500 h 5257800"/>
              <a:gd name="connsiteX22" fmla="*/ 2978150 w 6721475"/>
              <a:gd name="connsiteY22" fmla="*/ 3527425 h 5257800"/>
              <a:gd name="connsiteX23" fmla="*/ 2511425 w 6721475"/>
              <a:gd name="connsiteY23" fmla="*/ 3689350 h 5257800"/>
              <a:gd name="connsiteX24" fmla="*/ 2111375 w 6721475"/>
              <a:gd name="connsiteY24" fmla="*/ 3889375 h 5257800"/>
              <a:gd name="connsiteX25" fmla="*/ 1778000 w 6721475"/>
              <a:gd name="connsiteY25" fmla="*/ 4098925 h 5257800"/>
              <a:gd name="connsiteX26" fmla="*/ 1568450 w 6721475"/>
              <a:gd name="connsiteY26" fmla="*/ 4289425 h 5257800"/>
              <a:gd name="connsiteX27" fmla="*/ 1397000 w 6721475"/>
              <a:gd name="connsiteY27" fmla="*/ 4632325 h 5257800"/>
              <a:gd name="connsiteX28" fmla="*/ 1111250 w 6721475"/>
              <a:gd name="connsiteY28" fmla="*/ 4841875 h 5257800"/>
              <a:gd name="connsiteX29" fmla="*/ 549275 w 6721475"/>
              <a:gd name="connsiteY29" fmla="*/ 5051425 h 5257800"/>
              <a:gd name="connsiteX30" fmla="*/ 0 w 6721475"/>
              <a:gd name="connsiteY30" fmla="*/ 5257800 h 5257800"/>
              <a:gd name="connsiteX0" fmla="*/ 6518275 w 6721475"/>
              <a:gd name="connsiteY0" fmla="*/ 0 h 5257800"/>
              <a:gd name="connsiteX1" fmla="*/ 6654800 w 6721475"/>
              <a:gd name="connsiteY1" fmla="*/ 193675 h 5257800"/>
              <a:gd name="connsiteX2" fmla="*/ 6692900 w 6721475"/>
              <a:gd name="connsiteY2" fmla="*/ 403225 h 5257800"/>
              <a:gd name="connsiteX3" fmla="*/ 6597650 w 6721475"/>
              <a:gd name="connsiteY3" fmla="*/ 679450 h 5257800"/>
              <a:gd name="connsiteX4" fmla="*/ 6492875 w 6721475"/>
              <a:gd name="connsiteY4" fmla="*/ 803275 h 5257800"/>
              <a:gd name="connsiteX5" fmla="*/ 6254750 w 6721475"/>
              <a:gd name="connsiteY5" fmla="*/ 974725 h 5257800"/>
              <a:gd name="connsiteX6" fmla="*/ 6178550 w 6721475"/>
              <a:gd name="connsiteY6" fmla="*/ 1136650 h 5257800"/>
              <a:gd name="connsiteX7" fmla="*/ 6216650 w 6721475"/>
              <a:gd name="connsiteY7" fmla="*/ 1279525 h 5257800"/>
              <a:gd name="connsiteX8" fmla="*/ 6407150 w 6721475"/>
              <a:gd name="connsiteY8" fmla="*/ 1412875 h 5257800"/>
              <a:gd name="connsiteX9" fmla="*/ 6550025 w 6721475"/>
              <a:gd name="connsiteY9" fmla="*/ 1546225 h 5257800"/>
              <a:gd name="connsiteX10" fmla="*/ 6673850 w 6721475"/>
              <a:gd name="connsiteY10" fmla="*/ 1641475 h 5257800"/>
              <a:gd name="connsiteX11" fmla="*/ 6721475 w 6721475"/>
              <a:gd name="connsiteY11" fmla="*/ 1784350 h 5257800"/>
              <a:gd name="connsiteX12" fmla="*/ 6683375 w 6721475"/>
              <a:gd name="connsiteY12" fmla="*/ 1936750 h 5257800"/>
              <a:gd name="connsiteX13" fmla="*/ 6483350 w 6721475"/>
              <a:gd name="connsiteY13" fmla="*/ 2089150 h 5257800"/>
              <a:gd name="connsiteX14" fmla="*/ 5883275 w 6721475"/>
              <a:gd name="connsiteY14" fmla="*/ 2355850 h 5257800"/>
              <a:gd name="connsiteX15" fmla="*/ 5492750 w 6721475"/>
              <a:gd name="connsiteY15" fmla="*/ 2470150 h 5257800"/>
              <a:gd name="connsiteX16" fmla="*/ 5245100 w 6721475"/>
              <a:gd name="connsiteY16" fmla="*/ 2517775 h 5257800"/>
              <a:gd name="connsiteX17" fmla="*/ 4997450 w 6721475"/>
              <a:gd name="connsiteY17" fmla="*/ 2613025 h 5257800"/>
              <a:gd name="connsiteX18" fmla="*/ 4654550 w 6721475"/>
              <a:gd name="connsiteY18" fmla="*/ 2774950 h 5257800"/>
              <a:gd name="connsiteX19" fmla="*/ 4378325 w 6721475"/>
              <a:gd name="connsiteY19" fmla="*/ 2965450 h 5257800"/>
              <a:gd name="connsiteX20" fmla="*/ 3997325 w 6721475"/>
              <a:gd name="connsiteY20" fmla="*/ 3165475 h 5257800"/>
              <a:gd name="connsiteX21" fmla="*/ 3463925 w 6721475"/>
              <a:gd name="connsiteY21" fmla="*/ 3365500 h 5257800"/>
              <a:gd name="connsiteX22" fmla="*/ 2978150 w 6721475"/>
              <a:gd name="connsiteY22" fmla="*/ 3527425 h 5257800"/>
              <a:gd name="connsiteX23" fmla="*/ 2549525 w 6721475"/>
              <a:gd name="connsiteY23" fmla="*/ 3708400 h 5257800"/>
              <a:gd name="connsiteX24" fmla="*/ 2111375 w 6721475"/>
              <a:gd name="connsiteY24" fmla="*/ 3889375 h 5257800"/>
              <a:gd name="connsiteX25" fmla="*/ 1778000 w 6721475"/>
              <a:gd name="connsiteY25" fmla="*/ 4098925 h 5257800"/>
              <a:gd name="connsiteX26" fmla="*/ 1568450 w 6721475"/>
              <a:gd name="connsiteY26" fmla="*/ 4289425 h 5257800"/>
              <a:gd name="connsiteX27" fmla="*/ 1397000 w 6721475"/>
              <a:gd name="connsiteY27" fmla="*/ 4632325 h 5257800"/>
              <a:gd name="connsiteX28" fmla="*/ 1111250 w 6721475"/>
              <a:gd name="connsiteY28" fmla="*/ 4841875 h 5257800"/>
              <a:gd name="connsiteX29" fmla="*/ 549275 w 6721475"/>
              <a:gd name="connsiteY29" fmla="*/ 5051425 h 5257800"/>
              <a:gd name="connsiteX30" fmla="*/ 0 w 6721475"/>
              <a:gd name="connsiteY30" fmla="*/ 5257800 h 5257800"/>
              <a:gd name="connsiteX0" fmla="*/ 6518275 w 6721475"/>
              <a:gd name="connsiteY0" fmla="*/ 0 h 5257800"/>
              <a:gd name="connsiteX1" fmla="*/ 6654800 w 6721475"/>
              <a:gd name="connsiteY1" fmla="*/ 193675 h 5257800"/>
              <a:gd name="connsiteX2" fmla="*/ 6692900 w 6721475"/>
              <a:gd name="connsiteY2" fmla="*/ 403225 h 5257800"/>
              <a:gd name="connsiteX3" fmla="*/ 6597650 w 6721475"/>
              <a:gd name="connsiteY3" fmla="*/ 679450 h 5257800"/>
              <a:gd name="connsiteX4" fmla="*/ 6492875 w 6721475"/>
              <a:gd name="connsiteY4" fmla="*/ 803275 h 5257800"/>
              <a:gd name="connsiteX5" fmla="*/ 6254750 w 6721475"/>
              <a:gd name="connsiteY5" fmla="*/ 974725 h 5257800"/>
              <a:gd name="connsiteX6" fmla="*/ 6178550 w 6721475"/>
              <a:gd name="connsiteY6" fmla="*/ 1136650 h 5257800"/>
              <a:gd name="connsiteX7" fmla="*/ 6216650 w 6721475"/>
              <a:gd name="connsiteY7" fmla="*/ 1279525 h 5257800"/>
              <a:gd name="connsiteX8" fmla="*/ 6407150 w 6721475"/>
              <a:gd name="connsiteY8" fmla="*/ 1412875 h 5257800"/>
              <a:gd name="connsiteX9" fmla="*/ 6550025 w 6721475"/>
              <a:gd name="connsiteY9" fmla="*/ 1546225 h 5257800"/>
              <a:gd name="connsiteX10" fmla="*/ 6673850 w 6721475"/>
              <a:gd name="connsiteY10" fmla="*/ 1641475 h 5257800"/>
              <a:gd name="connsiteX11" fmla="*/ 6721475 w 6721475"/>
              <a:gd name="connsiteY11" fmla="*/ 1784350 h 5257800"/>
              <a:gd name="connsiteX12" fmla="*/ 6683375 w 6721475"/>
              <a:gd name="connsiteY12" fmla="*/ 1936750 h 5257800"/>
              <a:gd name="connsiteX13" fmla="*/ 6483350 w 6721475"/>
              <a:gd name="connsiteY13" fmla="*/ 2089150 h 5257800"/>
              <a:gd name="connsiteX14" fmla="*/ 5883275 w 6721475"/>
              <a:gd name="connsiteY14" fmla="*/ 2355850 h 5257800"/>
              <a:gd name="connsiteX15" fmla="*/ 5492750 w 6721475"/>
              <a:gd name="connsiteY15" fmla="*/ 2470150 h 5257800"/>
              <a:gd name="connsiteX16" fmla="*/ 5245100 w 6721475"/>
              <a:gd name="connsiteY16" fmla="*/ 2517775 h 5257800"/>
              <a:gd name="connsiteX17" fmla="*/ 4997450 w 6721475"/>
              <a:gd name="connsiteY17" fmla="*/ 2613025 h 5257800"/>
              <a:gd name="connsiteX18" fmla="*/ 4654550 w 6721475"/>
              <a:gd name="connsiteY18" fmla="*/ 2774950 h 5257800"/>
              <a:gd name="connsiteX19" fmla="*/ 4378325 w 6721475"/>
              <a:gd name="connsiteY19" fmla="*/ 2965450 h 5257800"/>
              <a:gd name="connsiteX20" fmla="*/ 3997325 w 6721475"/>
              <a:gd name="connsiteY20" fmla="*/ 3165475 h 5257800"/>
              <a:gd name="connsiteX21" fmla="*/ 3463925 w 6721475"/>
              <a:gd name="connsiteY21" fmla="*/ 3365500 h 5257800"/>
              <a:gd name="connsiteX22" fmla="*/ 2997200 w 6721475"/>
              <a:gd name="connsiteY22" fmla="*/ 3556000 h 5257800"/>
              <a:gd name="connsiteX23" fmla="*/ 2549525 w 6721475"/>
              <a:gd name="connsiteY23" fmla="*/ 3708400 h 5257800"/>
              <a:gd name="connsiteX24" fmla="*/ 2111375 w 6721475"/>
              <a:gd name="connsiteY24" fmla="*/ 3889375 h 5257800"/>
              <a:gd name="connsiteX25" fmla="*/ 1778000 w 6721475"/>
              <a:gd name="connsiteY25" fmla="*/ 4098925 h 5257800"/>
              <a:gd name="connsiteX26" fmla="*/ 1568450 w 6721475"/>
              <a:gd name="connsiteY26" fmla="*/ 4289425 h 5257800"/>
              <a:gd name="connsiteX27" fmla="*/ 1397000 w 6721475"/>
              <a:gd name="connsiteY27" fmla="*/ 4632325 h 5257800"/>
              <a:gd name="connsiteX28" fmla="*/ 1111250 w 6721475"/>
              <a:gd name="connsiteY28" fmla="*/ 4841875 h 5257800"/>
              <a:gd name="connsiteX29" fmla="*/ 549275 w 6721475"/>
              <a:gd name="connsiteY29" fmla="*/ 5051425 h 5257800"/>
              <a:gd name="connsiteX30" fmla="*/ 0 w 6721475"/>
              <a:gd name="connsiteY30" fmla="*/ 5257800 h 5257800"/>
              <a:gd name="connsiteX0" fmla="*/ 6518275 w 6721475"/>
              <a:gd name="connsiteY0" fmla="*/ 0 h 5257800"/>
              <a:gd name="connsiteX1" fmla="*/ 6654800 w 6721475"/>
              <a:gd name="connsiteY1" fmla="*/ 193675 h 5257800"/>
              <a:gd name="connsiteX2" fmla="*/ 6692900 w 6721475"/>
              <a:gd name="connsiteY2" fmla="*/ 403225 h 5257800"/>
              <a:gd name="connsiteX3" fmla="*/ 6597650 w 6721475"/>
              <a:gd name="connsiteY3" fmla="*/ 679450 h 5257800"/>
              <a:gd name="connsiteX4" fmla="*/ 6492875 w 6721475"/>
              <a:gd name="connsiteY4" fmla="*/ 803275 h 5257800"/>
              <a:gd name="connsiteX5" fmla="*/ 6254750 w 6721475"/>
              <a:gd name="connsiteY5" fmla="*/ 974725 h 5257800"/>
              <a:gd name="connsiteX6" fmla="*/ 6178550 w 6721475"/>
              <a:gd name="connsiteY6" fmla="*/ 1136650 h 5257800"/>
              <a:gd name="connsiteX7" fmla="*/ 6216650 w 6721475"/>
              <a:gd name="connsiteY7" fmla="*/ 1279525 h 5257800"/>
              <a:gd name="connsiteX8" fmla="*/ 6407150 w 6721475"/>
              <a:gd name="connsiteY8" fmla="*/ 1412875 h 5257800"/>
              <a:gd name="connsiteX9" fmla="*/ 6550025 w 6721475"/>
              <a:gd name="connsiteY9" fmla="*/ 1546225 h 5257800"/>
              <a:gd name="connsiteX10" fmla="*/ 6673850 w 6721475"/>
              <a:gd name="connsiteY10" fmla="*/ 1641475 h 5257800"/>
              <a:gd name="connsiteX11" fmla="*/ 6721475 w 6721475"/>
              <a:gd name="connsiteY11" fmla="*/ 1784350 h 5257800"/>
              <a:gd name="connsiteX12" fmla="*/ 6683375 w 6721475"/>
              <a:gd name="connsiteY12" fmla="*/ 1936750 h 5257800"/>
              <a:gd name="connsiteX13" fmla="*/ 6483350 w 6721475"/>
              <a:gd name="connsiteY13" fmla="*/ 2089150 h 5257800"/>
              <a:gd name="connsiteX14" fmla="*/ 5883275 w 6721475"/>
              <a:gd name="connsiteY14" fmla="*/ 2355850 h 5257800"/>
              <a:gd name="connsiteX15" fmla="*/ 5492750 w 6721475"/>
              <a:gd name="connsiteY15" fmla="*/ 2470150 h 5257800"/>
              <a:gd name="connsiteX16" fmla="*/ 5245100 w 6721475"/>
              <a:gd name="connsiteY16" fmla="*/ 2517775 h 5257800"/>
              <a:gd name="connsiteX17" fmla="*/ 4997450 w 6721475"/>
              <a:gd name="connsiteY17" fmla="*/ 2613025 h 5257800"/>
              <a:gd name="connsiteX18" fmla="*/ 4654550 w 6721475"/>
              <a:gd name="connsiteY18" fmla="*/ 2774950 h 5257800"/>
              <a:gd name="connsiteX19" fmla="*/ 4378325 w 6721475"/>
              <a:gd name="connsiteY19" fmla="*/ 2965450 h 5257800"/>
              <a:gd name="connsiteX20" fmla="*/ 3997325 w 6721475"/>
              <a:gd name="connsiteY20" fmla="*/ 3165475 h 5257800"/>
              <a:gd name="connsiteX21" fmla="*/ 3482975 w 6721475"/>
              <a:gd name="connsiteY21" fmla="*/ 3394075 h 5257800"/>
              <a:gd name="connsiteX22" fmla="*/ 2997200 w 6721475"/>
              <a:gd name="connsiteY22" fmla="*/ 3556000 h 5257800"/>
              <a:gd name="connsiteX23" fmla="*/ 2549525 w 6721475"/>
              <a:gd name="connsiteY23" fmla="*/ 3708400 h 5257800"/>
              <a:gd name="connsiteX24" fmla="*/ 2111375 w 6721475"/>
              <a:gd name="connsiteY24" fmla="*/ 3889375 h 5257800"/>
              <a:gd name="connsiteX25" fmla="*/ 1778000 w 6721475"/>
              <a:gd name="connsiteY25" fmla="*/ 4098925 h 5257800"/>
              <a:gd name="connsiteX26" fmla="*/ 1568450 w 6721475"/>
              <a:gd name="connsiteY26" fmla="*/ 4289425 h 5257800"/>
              <a:gd name="connsiteX27" fmla="*/ 1397000 w 6721475"/>
              <a:gd name="connsiteY27" fmla="*/ 4632325 h 5257800"/>
              <a:gd name="connsiteX28" fmla="*/ 1111250 w 6721475"/>
              <a:gd name="connsiteY28" fmla="*/ 4841875 h 5257800"/>
              <a:gd name="connsiteX29" fmla="*/ 549275 w 6721475"/>
              <a:gd name="connsiteY29" fmla="*/ 5051425 h 5257800"/>
              <a:gd name="connsiteX30" fmla="*/ 0 w 6721475"/>
              <a:gd name="connsiteY30" fmla="*/ 5257800 h 5257800"/>
              <a:gd name="connsiteX0" fmla="*/ 6518275 w 6721475"/>
              <a:gd name="connsiteY0" fmla="*/ 0 h 5257800"/>
              <a:gd name="connsiteX1" fmla="*/ 6654800 w 6721475"/>
              <a:gd name="connsiteY1" fmla="*/ 193675 h 5257800"/>
              <a:gd name="connsiteX2" fmla="*/ 6692900 w 6721475"/>
              <a:gd name="connsiteY2" fmla="*/ 403225 h 5257800"/>
              <a:gd name="connsiteX3" fmla="*/ 6597650 w 6721475"/>
              <a:gd name="connsiteY3" fmla="*/ 679450 h 5257800"/>
              <a:gd name="connsiteX4" fmla="*/ 6492875 w 6721475"/>
              <a:gd name="connsiteY4" fmla="*/ 803275 h 5257800"/>
              <a:gd name="connsiteX5" fmla="*/ 6254750 w 6721475"/>
              <a:gd name="connsiteY5" fmla="*/ 974725 h 5257800"/>
              <a:gd name="connsiteX6" fmla="*/ 6178550 w 6721475"/>
              <a:gd name="connsiteY6" fmla="*/ 1136650 h 5257800"/>
              <a:gd name="connsiteX7" fmla="*/ 6216650 w 6721475"/>
              <a:gd name="connsiteY7" fmla="*/ 1279525 h 5257800"/>
              <a:gd name="connsiteX8" fmla="*/ 6407150 w 6721475"/>
              <a:gd name="connsiteY8" fmla="*/ 1412875 h 5257800"/>
              <a:gd name="connsiteX9" fmla="*/ 6550025 w 6721475"/>
              <a:gd name="connsiteY9" fmla="*/ 1546225 h 5257800"/>
              <a:gd name="connsiteX10" fmla="*/ 6673850 w 6721475"/>
              <a:gd name="connsiteY10" fmla="*/ 1641475 h 5257800"/>
              <a:gd name="connsiteX11" fmla="*/ 6721475 w 6721475"/>
              <a:gd name="connsiteY11" fmla="*/ 1784350 h 5257800"/>
              <a:gd name="connsiteX12" fmla="*/ 6683375 w 6721475"/>
              <a:gd name="connsiteY12" fmla="*/ 1936750 h 5257800"/>
              <a:gd name="connsiteX13" fmla="*/ 6483350 w 6721475"/>
              <a:gd name="connsiteY13" fmla="*/ 2089150 h 5257800"/>
              <a:gd name="connsiteX14" fmla="*/ 5883275 w 6721475"/>
              <a:gd name="connsiteY14" fmla="*/ 2355850 h 5257800"/>
              <a:gd name="connsiteX15" fmla="*/ 5492750 w 6721475"/>
              <a:gd name="connsiteY15" fmla="*/ 2470150 h 5257800"/>
              <a:gd name="connsiteX16" fmla="*/ 5245100 w 6721475"/>
              <a:gd name="connsiteY16" fmla="*/ 2517775 h 5257800"/>
              <a:gd name="connsiteX17" fmla="*/ 4997450 w 6721475"/>
              <a:gd name="connsiteY17" fmla="*/ 2613025 h 5257800"/>
              <a:gd name="connsiteX18" fmla="*/ 4654550 w 6721475"/>
              <a:gd name="connsiteY18" fmla="*/ 2774950 h 5257800"/>
              <a:gd name="connsiteX19" fmla="*/ 4378325 w 6721475"/>
              <a:gd name="connsiteY19" fmla="*/ 2965450 h 5257800"/>
              <a:gd name="connsiteX20" fmla="*/ 4025900 w 6721475"/>
              <a:gd name="connsiteY20" fmla="*/ 3184525 h 5257800"/>
              <a:gd name="connsiteX21" fmla="*/ 3482975 w 6721475"/>
              <a:gd name="connsiteY21" fmla="*/ 3394075 h 5257800"/>
              <a:gd name="connsiteX22" fmla="*/ 2997200 w 6721475"/>
              <a:gd name="connsiteY22" fmla="*/ 3556000 h 5257800"/>
              <a:gd name="connsiteX23" fmla="*/ 2549525 w 6721475"/>
              <a:gd name="connsiteY23" fmla="*/ 3708400 h 5257800"/>
              <a:gd name="connsiteX24" fmla="*/ 2111375 w 6721475"/>
              <a:gd name="connsiteY24" fmla="*/ 3889375 h 5257800"/>
              <a:gd name="connsiteX25" fmla="*/ 1778000 w 6721475"/>
              <a:gd name="connsiteY25" fmla="*/ 4098925 h 5257800"/>
              <a:gd name="connsiteX26" fmla="*/ 1568450 w 6721475"/>
              <a:gd name="connsiteY26" fmla="*/ 4289425 h 5257800"/>
              <a:gd name="connsiteX27" fmla="*/ 1397000 w 6721475"/>
              <a:gd name="connsiteY27" fmla="*/ 4632325 h 5257800"/>
              <a:gd name="connsiteX28" fmla="*/ 1111250 w 6721475"/>
              <a:gd name="connsiteY28" fmla="*/ 4841875 h 5257800"/>
              <a:gd name="connsiteX29" fmla="*/ 549275 w 6721475"/>
              <a:gd name="connsiteY29" fmla="*/ 5051425 h 5257800"/>
              <a:gd name="connsiteX30" fmla="*/ 0 w 6721475"/>
              <a:gd name="connsiteY30" fmla="*/ 5257800 h 5257800"/>
              <a:gd name="connsiteX0" fmla="*/ 6518275 w 6721475"/>
              <a:gd name="connsiteY0" fmla="*/ 0 h 5257800"/>
              <a:gd name="connsiteX1" fmla="*/ 6654800 w 6721475"/>
              <a:gd name="connsiteY1" fmla="*/ 193675 h 5257800"/>
              <a:gd name="connsiteX2" fmla="*/ 6692900 w 6721475"/>
              <a:gd name="connsiteY2" fmla="*/ 403225 h 5257800"/>
              <a:gd name="connsiteX3" fmla="*/ 6597650 w 6721475"/>
              <a:gd name="connsiteY3" fmla="*/ 679450 h 5257800"/>
              <a:gd name="connsiteX4" fmla="*/ 6492875 w 6721475"/>
              <a:gd name="connsiteY4" fmla="*/ 803275 h 5257800"/>
              <a:gd name="connsiteX5" fmla="*/ 6254750 w 6721475"/>
              <a:gd name="connsiteY5" fmla="*/ 974725 h 5257800"/>
              <a:gd name="connsiteX6" fmla="*/ 6178550 w 6721475"/>
              <a:gd name="connsiteY6" fmla="*/ 1136650 h 5257800"/>
              <a:gd name="connsiteX7" fmla="*/ 6216650 w 6721475"/>
              <a:gd name="connsiteY7" fmla="*/ 1279525 h 5257800"/>
              <a:gd name="connsiteX8" fmla="*/ 6407150 w 6721475"/>
              <a:gd name="connsiteY8" fmla="*/ 1412875 h 5257800"/>
              <a:gd name="connsiteX9" fmla="*/ 6550025 w 6721475"/>
              <a:gd name="connsiteY9" fmla="*/ 1546225 h 5257800"/>
              <a:gd name="connsiteX10" fmla="*/ 6673850 w 6721475"/>
              <a:gd name="connsiteY10" fmla="*/ 1641475 h 5257800"/>
              <a:gd name="connsiteX11" fmla="*/ 6721475 w 6721475"/>
              <a:gd name="connsiteY11" fmla="*/ 1784350 h 5257800"/>
              <a:gd name="connsiteX12" fmla="*/ 6683375 w 6721475"/>
              <a:gd name="connsiteY12" fmla="*/ 1936750 h 5257800"/>
              <a:gd name="connsiteX13" fmla="*/ 6483350 w 6721475"/>
              <a:gd name="connsiteY13" fmla="*/ 2089150 h 5257800"/>
              <a:gd name="connsiteX14" fmla="*/ 5883275 w 6721475"/>
              <a:gd name="connsiteY14" fmla="*/ 2355850 h 5257800"/>
              <a:gd name="connsiteX15" fmla="*/ 5492750 w 6721475"/>
              <a:gd name="connsiteY15" fmla="*/ 2470150 h 5257800"/>
              <a:gd name="connsiteX16" fmla="*/ 5245100 w 6721475"/>
              <a:gd name="connsiteY16" fmla="*/ 2517775 h 5257800"/>
              <a:gd name="connsiteX17" fmla="*/ 4997450 w 6721475"/>
              <a:gd name="connsiteY17" fmla="*/ 2613025 h 5257800"/>
              <a:gd name="connsiteX18" fmla="*/ 4654550 w 6721475"/>
              <a:gd name="connsiteY18" fmla="*/ 2774950 h 5257800"/>
              <a:gd name="connsiteX19" fmla="*/ 4416425 w 6721475"/>
              <a:gd name="connsiteY19" fmla="*/ 2984500 h 5257800"/>
              <a:gd name="connsiteX20" fmla="*/ 4025900 w 6721475"/>
              <a:gd name="connsiteY20" fmla="*/ 3184525 h 5257800"/>
              <a:gd name="connsiteX21" fmla="*/ 3482975 w 6721475"/>
              <a:gd name="connsiteY21" fmla="*/ 3394075 h 5257800"/>
              <a:gd name="connsiteX22" fmla="*/ 2997200 w 6721475"/>
              <a:gd name="connsiteY22" fmla="*/ 3556000 h 5257800"/>
              <a:gd name="connsiteX23" fmla="*/ 2549525 w 6721475"/>
              <a:gd name="connsiteY23" fmla="*/ 3708400 h 5257800"/>
              <a:gd name="connsiteX24" fmla="*/ 2111375 w 6721475"/>
              <a:gd name="connsiteY24" fmla="*/ 3889375 h 5257800"/>
              <a:gd name="connsiteX25" fmla="*/ 1778000 w 6721475"/>
              <a:gd name="connsiteY25" fmla="*/ 4098925 h 5257800"/>
              <a:gd name="connsiteX26" fmla="*/ 1568450 w 6721475"/>
              <a:gd name="connsiteY26" fmla="*/ 4289425 h 5257800"/>
              <a:gd name="connsiteX27" fmla="*/ 1397000 w 6721475"/>
              <a:gd name="connsiteY27" fmla="*/ 4632325 h 5257800"/>
              <a:gd name="connsiteX28" fmla="*/ 1111250 w 6721475"/>
              <a:gd name="connsiteY28" fmla="*/ 4841875 h 5257800"/>
              <a:gd name="connsiteX29" fmla="*/ 549275 w 6721475"/>
              <a:gd name="connsiteY29" fmla="*/ 5051425 h 5257800"/>
              <a:gd name="connsiteX30" fmla="*/ 0 w 6721475"/>
              <a:gd name="connsiteY30" fmla="*/ 5257800 h 5257800"/>
              <a:gd name="connsiteX0" fmla="*/ 6518275 w 6721475"/>
              <a:gd name="connsiteY0" fmla="*/ 0 h 5257800"/>
              <a:gd name="connsiteX1" fmla="*/ 6654800 w 6721475"/>
              <a:gd name="connsiteY1" fmla="*/ 193675 h 5257800"/>
              <a:gd name="connsiteX2" fmla="*/ 6692900 w 6721475"/>
              <a:gd name="connsiteY2" fmla="*/ 403225 h 5257800"/>
              <a:gd name="connsiteX3" fmla="*/ 6597650 w 6721475"/>
              <a:gd name="connsiteY3" fmla="*/ 679450 h 5257800"/>
              <a:gd name="connsiteX4" fmla="*/ 6492875 w 6721475"/>
              <a:gd name="connsiteY4" fmla="*/ 803275 h 5257800"/>
              <a:gd name="connsiteX5" fmla="*/ 6254750 w 6721475"/>
              <a:gd name="connsiteY5" fmla="*/ 974725 h 5257800"/>
              <a:gd name="connsiteX6" fmla="*/ 6178550 w 6721475"/>
              <a:gd name="connsiteY6" fmla="*/ 1136650 h 5257800"/>
              <a:gd name="connsiteX7" fmla="*/ 6216650 w 6721475"/>
              <a:gd name="connsiteY7" fmla="*/ 1279525 h 5257800"/>
              <a:gd name="connsiteX8" fmla="*/ 6407150 w 6721475"/>
              <a:gd name="connsiteY8" fmla="*/ 1412875 h 5257800"/>
              <a:gd name="connsiteX9" fmla="*/ 6550025 w 6721475"/>
              <a:gd name="connsiteY9" fmla="*/ 1546225 h 5257800"/>
              <a:gd name="connsiteX10" fmla="*/ 6673850 w 6721475"/>
              <a:gd name="connsiteY10" fmla="*/ 1641475 h 5257800"/>
              <a:gd name="connsiteX11" fmla="*/ 6721475 w 6721475"/>
              <a:gd name="connsiteY11" fmla="*/ 1784350 h 5257800"/>
              <a:gd name="connsiteX12" fmla="*/ 6683375 w 6721475"/>
              <a:gd name="connsiteY12" fmla="*/ 1936750 h 5257800"/>
              <a:gd name="connsiteX13" fmla="*/ 6483350 w 6721475"/>
              <a:gd name="connsiteY13" fmla="*/ 2089150 h 5257800"/>
              <a:gd name="connsiteX14" fmla="*/ 5883275 w 6721475"/>
              <a:gd name="connsiteY14" fmla="*/ 2355850 h 5257800"/>
              <a:gd name="connsiteX15" fmla="*/ 5492750 w 6721475"/>
              <a:gd name="connsiteY15" fmla="*/ 2470150 h 5257800"/>
              <a:gd name="connsiteX16" fmla="*/ 5245100 w 6721475"/>
              <a:gd name="connsiteY16" fmla="*/ 2517775 h 5257800"/>
              <a:gd name="connsiteX17" fmla="*/ 4997450 w 6721475"/>
              <a:gd name="connsiteY17" fmla="*/ 2613025 h 5257800"/>
              <a:gd name="connsiteX18" fmla="*/ 4683125 w 6721475"/>
              <a:gd name="connsiteY18" fmla="*/ 2784475 h 5257800"/>
              <a:gd name="connsiteX19" fmla="*/ 4416425 w 6721475"/>
              <a:gd name="connsiteY19" fmla="*/ 2984500 h 5257800"/>
              <a:gd name="connsiteX20" fmla="*/ 4025900 w 6721475"/>
              <a:gd name="connsiteY20" fmla="*/ 3184525 h 5257800"/>
              <a:gd name="connsiteX21" fmla="*/ 3482975 w 6721475"/>
              <a:gd name="connsiteY21" fmla="*/ 3394075 h 5257800"/>
              <a:gd name="connsiteX22" fmla="*/ 2997200 w 6721475"/>
              <a:gd name="connsiteY22" fmla="*/ 3556000 h 5257800"/>
              <a:gd name="connsiteX23" fmla="*/ 2549525 w 6721475"/>
              <a:gd name="connsiteY23" fmla="*/ 3708400 h 5257800"/>
              <a:gd name="connsiteX24" fmla="*/ 2111375 w 6721475"/>
              <a:gd name="connsiteY24" fmla="*/ 3889375 h 5257800"/>
              <a:gd name="connsiteX25" fmla="*/ 1778000 w 6721475"/>
              <a:gd name="connsiteY25" fmla="*/ 4098925 h 5257800"/>
              <a:gd name="connsiteX26" fmla="*/ 1568450 w 6721475"/>
              <a:gd name="connsiteY26" fmla="*/ 4289425 h 5257800"/>
              <a:gd name="connsiteX27" fmla="*/ 1397000 w 6721475"/>
              <a:gd name="connsiteY27" fmla="*/ 4632325 h 5257800"/>
              <a:gd name="connsiteX28" fmla="*/ 1111250 w 6721475"/>
              <a:gd name="connsiteY28" fmla="*/ 4841875 h 5257800"/>
              <a:gd name="connsiteX29" fmla="*/ 549275 w 6721475"/>
              <a:gd name="connsiteY29" fmla="*/ 5051425 h 5257800"/>
              <a:gd name="connsiteX30" fmla="*/ 0 w 6721475"/>
              <a:gd name="connsiteY30" fmla="*/ 5257800 h 5257800"/>
              <a:gd name="connsiteX0" fmla="*/ 6518275 w 6721475"/>
              <a:gd name="connsiteY0" fmla="*/ 0 h 5257800"/>
              <a:gd name="connsiteX1" fmla="*/ 6654800 w 6721475"/>
              <a:gd name="connsiteY1" fmla="*/ 193675 h 5257800"/>
              <a:gd name="connsiteX2" fmla="*/ 6692900 w 6721475"/>
              <a:gd name="connsiteY2" fmla="*/ 403225 h 5257800"/>
              <a:gd name="connsiteX3" fmla="*/ 6597650 w 6721475"/>
              <a:gd name="connsiteY3" fmla="*/ 679450 h 5257800"/>
              <a:gd name="connsiteX4" fmla="*/ 6492875 w 6721475"/>
              <a:gd name="connsiteY4" fmla="*/ 803275 h 5257800"/>
              <a:gd name="connsiteX5" fmla="*/ 6254750 w 6721475"/>
              <a:gd name="connsiteY5" fmla="*/ 974725 h 5257800"/>
              <a:gd name="connsiteX6" fmla="*/ 6178550 w 6721475"/>
              <a:gd name="connsiteY6" fmla="*/ 1136650 h 5257800"/>
              <a:gd name="connsiteX7" fmla="*/ 6216650 w 6721475"/>
              <a:gd name="connsiteY7" fmla="*/ 1279525 h 5257800"/>
              <a:gd name="connsiteX8" fmla="*/ 6407150 w 6721475"/>
              <a:gd name="connsiteY8" fmla="*/ 1412875 h 5257800"/>
              <a:gd name="connsiteX9" fmla="*/ 6550025 w 6721475"/>
              <a:gd name="connsiteY9" fmla="*/ 1546225 h 5257800"/>
              <a:gd name="connsiteX10" fmla="*/ 6673850 w 6721475"/>
              <a:gd name="connsiteY10" fmla="*/ 1641475 h 5257800"/>
              <a:gd name="connsiteX11" fmla="*/ 6721475 w 6721475"/>
              <a:gd name="connsiteY11" fmla="*/ 1784350 h 5257800"/>
              <a:gd name="connsiteX12" fmla="*/ 6683375 w 6721475"/>
              <a:gd name="connsiteY12" fmla="*/ 1936750 h 5257800"/>
              <a:gd name="connsiteX13" fmla="*/ 6483350 w 6721475"/>
              <a:gd name="connsiteY13" fmla="*/ 2089150 h 5257800"/>
              <a:gd name="connsiteX14" fmla="*/ 5883275 w 6721475"/>
              <a:gd name="connsiteY14" fmla="*/ 2355850 h 5257800"/>
              <a:gd name="connsiteX15" fmla="*/ 5492750 w 6721475"/>
              <a:gd name="connsiteY15" fmla="*/ 2470150 h 5257800"/>
              <a:gd name="connsiteX16" fmla="*/ 5245100 w 6721475"/>
              <a:gd name="connsiteY16" fmla="*/ 2517775 h 5257800"/>
              <a:gd name="connsiteX17" fmla="*/ 4997450 w 6721475"/>
              <a:gd name="connsiteY17" fmla="*/ 2613025 h 5257800"/>
              <a:gd name="connsiteX18" fmla="*/ 4997450 w 6721475"/>
              <a:gd name="connsiteY18" fmla="*/ 2660650 h 5257800"/>
              <a:gd name="connsiteX19" fmla="*/ 4683125 w 6721475"/>
              <a:gd name="connsiteY19" fmla="*/ 2784475 h 5257800"/>
              <a:gd name="connsiteX20" fmla="*/ 4416425 w 6721475"/>
              <a:gd name="connsiteY20" fmla="*/ 2984500 h 5257800"/>
              <a:gd name="connsiteX21" fmla="*/ 4025900 w 6721475"/>
              <a:gd name="connsiteY21" fmla="*/ 3184525 h 5257800"/>
              <a:gd name="connsiteX22" fmla="*/ 3482975 w 6721475"/>
              <a:gd name="connsiteY22" fmla="*/ 3394075 h 5257800"/>
              <a:gd name="connsiteX23" fmla="*/ 2997200 w 6721475"/>
              <a:gd name="connsiteY23" fmla="*/ 3556000 h 5257800"/>
              <a:gd name="connsiteX24" fmla="*/ 2549525 w 6721475"/>
              <a:gd name="connsiteY24" fmla="*/ 3708400 h 5257800"/>
              <a:gd name="connsiteX25" fmla="*/ 2111375 w 6721475"/>
              <a:gd name="connsiteY25" fmla="*/ 3889375 h 5257800"/>
              <a:gd name="connsiteX26" fmla="*/ 1778000 w 6721475"/>
              <a:gd name="connsiteY26" fmla="*/ 4098925 h 5257800"/>
              <a:gd name="connsiteX27" fmla="*/ 1568450 w 6721475"/>
              <a:gd name="connsiteY27" fmla="*/ 4289425 h 5257800"/>
              <a:gd name="connsiteX28" fmla="*/ 1397000 w 6721475"/>
              <a:gd name="connsiteY28" fmla="*/ 4632325 h 5257800"/>
              <a:gd name="connsiteX29" fmla="*/ 1111250 w 6721475"/>
              <a:gd name="connsiteY29" fmla="*/ 4841875 h 5257800"/>
              <a:gd name="connsiteX30" fmla="*/ 549275 w 6721475"/>
              <a:gd name="connsiteY30" fmla="*/ 5051425 h 5257800"/>
              <a:gd name="connsiteX31" fmla="*/ 0 w 6721475"/>
              <a:gd name="connsiteY31" fmla="*/ 5257800 h 5257800"/>
              <a:gd name="connsiteX0" fmla="*/ 6518275 w 6721475"/>
              <a:gd name="connsiteY0" fmla="*/ 0 h 5257800"/>
              <a:gd name="connsiteX1" fmla="*/ 6654800 w 6721475"/>
              <a:gd name="connsiteY1" fmla="*/ 193675 h 5257800"/>
              <a:gd name="connsiteX2" fmla="*/ 6692900 w 6721475"/>
              <a:gd name="connsiteY2" fmla="*/ 403225 h 5257800"/>
              <a:gd name="connsiteX3" fmla="*/ 6597650 w 6721475"/>
              <a:gd name="connsiteY3" fmla="*/ 679450 h 5257800"/>
              <a:gd name="connsiteX4" fmla="*/ 6492875 w 6721475"/>
              <a:gd name="connsiteY4" fmla="*/ 803275 h 5257800"/>
              <a:gd name="connsiteX5" fmla="*/ 6254750 w 6721475"/>
              <a:gd name="connsiteY5" fmla="*/ 974725 h 5257800"/>
              <a:gd name="connsiteX6" fmla="*/ 6178550 w 6721475"/>
              <a:gd name="connsiteY6" fmla="*/ 1136650 h 5257800"/>
              <a:gd name="connsiteX7" fmla="*/ 6216650 w 6721475"/>
              <a:gd name="connsiteY7" fmla="*/ 1279525 h 5257800"/>
              <a:gd name="connsiteX8" fmla="*/ 6407150 w 6721475"/>
              <a:gd name="connsiteY8" fmla="*/ 1412875 h 5257800"/>
              <a:gd name="connsiteX9" fmla="*/ 6550025 w 6721475"/>
              <a:gd name="connsiteY9" fmla="*/ 1546225 h 5257800"/>
              <a:gd name="connsiteX10" fmla="*/ 6673850 w 6721475"/>
              <a:gd name="connsiteY10" fmla="*/ 1641475 h 5257800"/>
              <a:gd name="connsiteX11" fmla="*/ 6721475 w 6721475"/>
              <a:gd name="connsiteY11" fmla="*/ 1784350 h 5257800"/>
              <a:gd name="connsiteX12" fmla="*/ 6683375 w 6721475"/>
              <a:gd name="connsiteY12" fmla="*/ 1936750 h 5257800"/>
              <a:gd name="connsiteX13" fmla="*/ 6483350 w 6721475"/>
              <a:gd name="connsiteY13" fmla="*/ 2089150 h 5257800"/>
              <a:gd name="connsiteX14" fmla="*/ 5883275 w 6721475"/>
              <a:gd name="connsiteY14" fmla="*/ 2355850 h 5257800"/>
              <a:gd name="connsiteX15" fmla="*/ 5492750 w 6721475"/>
              <a:gd name="connsiteY15" fmla="*/ 2470150 h 5257800"/>
              <a:gd name="connsiteX16" fmla="*/ 5245100 w 6721475"/>
              <a:gd name="connsiteY16" fmla="*/ 2517775 h 5257800"/>
              <a:gd name="connsiteX17" fmla="*/ 4997450 w 6721475"/>
              <a:gd name="connsiteY17" fmla="*/ 2613025 h 5257800"/>
              <a:gd name="connsiteX18" fmla="*/ 4683125 w 6721475"/>
              <a:gd name="connsiteY18" fmla="*/ 2784475 h 5257800"/>
              <a:gd name="connsiteX19" fmla="*/ 4416425 w 6721475"/>
              <a:gd name="connsiteY19" fmla="*/ 2984500 h 5257800"/>
              <a:gd name="connsiteX20" fmla="*/ 4025900 w 6721475"/>
              <a:gd name="connsiteY20" fmla="*/ 3184525 h 5257800"/>
              <a:gd name="connsiteX21" fmla="*/ 3482975 w 6721475"/>
              <a:gd name="connsiteY21" fmla="*/ 3394075 h 5257800"/>
              <a:gd name="connsiteX22" fmla="*/ 2997200 w 6721475"/>
              <a:gd name="connsiteY22" fmla="*/ 3556000 h 5257800"/>
              <a:gd name="connsiteX23" fmla="*/ 2549525 w 6721475"/>
              <a:gd name="connsiteY23" fmla="*/ 3708400 h 5257800"/>
              <a:gd name="connsiteX24" fmla="*/ 2111375 w 6721475"/>
              <a:gd name="connsiteY24" fmla="*/ 3889375 h 5257800"/>
              <a:gd name="connsiteX25" fmla="*/ 1778000 w 6721475"/>
              <a:gd name="connsiteY25" fmla="*/ 4098925 h 5257800"/>
              <a:gd name="connsiteX26" fmla="*/ 1568450 w 6721475"/>
              <a:gd name="connsiteY26" fmla="*/ 4289425 h 5257800"/>
              <a:gd name="connsiteX27" fmla="*/ 1397000 w 6721475"/>
              <a:gd name="connsiteY27" fmla="*/ 4632325 h 5257800"/>
              <a:gd name="connsiteX28" fmla="*/ 1111250 w 6721475"/>
              <a:gd name="connsiteY28" fmla="*/ 4841875 h 5257800"/>
              <a:gd name="connsiteX29" fmla="*/ 549275 w 6721475"/>
              <a:gd name="connsiteY29" fmla="*/ 5051425 h 5257800"/>
              <a:gd name="connsiteX30" fmla="*/ 0 w 6721475"/>
              <a:gd name="connsiteY30" fmla="*/ 5257800 h 5257800"/>
              <a:gd name="connsiteX0" fmla="*/ 6518275 w 6721475"/>
              <a:gd name="connsiteY0" fmla="*/ 0 h 5257800"/>
              <a:gd name="connsiteX1" fmla="*/ 6654800 w 6721475"/>
              <a:gd name="connsiteY1" fmla="*/ 193675 h 5257800"/>
              <a:gd name="connsiteX2" fmla="*/ 6692900 w 6721475"/>
              <a:gd name="connsiteY2" fmla="*/ 403225 h 5257800"/>
              <a:gd name="connsiteX3" fmla="*/ 6597650 w 6721475"/>
              <a:gd name="connsiteY3" fmla="*/ 679450 h 5257800"/>
              <a:gd name="connsiteX4" fmla="*/ 6492875 w 6721475"/>
              <a:gd name="connsiteY4" fmla="*/ 803275 h 5257800"/>
              <a:gd name="connsiteX5" fmla="*/ 6254750 w 6721475"/>
              <a:gd name="connsiteY5" fmla="*/ 974725 h 5257800"/>
              <a:gd name="connsiteX6" fmla="*/ 6178550 w 6721475"/>
              <a:gd name="connsiteY6" fmla="*/ 1136650 h 5257800"/>
              <a:gd name="connsiteX7" fmla="*/ 6216650 w 6721475"/>
              <a:gd name="connsiteY7" fmla="*/ 1279525 h 5257800"/>
              <a:gd name="connsiteX8" fmla="*/ 6407150 w 6721475"/>
              <a:gd name="connsiteY8" fmla="*/ 1412875 h 5257800"/>
              <a:gd name="connsiteX9" fmla="*/ 6550025 w 6721475"/>
              <a:gd name="connsiteY9" fmla="*/ 1546225 h 5257800"/>
              <a:gd name="connsiteX10" fmla="*/ 6673850 w 6721475"/>
              <a:gd name="connsiteY10" fmla="*/ 1641475 h 5257800"/>
              <a:gd name="connsiteX11" fmla="*/ 6721475 w 6721475"/>
              <a:gd name="connsiteY11" fmla="*/ 1784350 h 5257800"/>
              <a:gd name="connsiteX12" fmla="*/ 6683375 w 6721475"/>
              <a:gd name="connsiteY12" fmla="*/ 1936750 h 5257800"/>
              <a:gd name="connsiteX13" fmla="*/ 6483350 w 6721475"/>
              <a:gd name="connsiteY13" fmla="*/ 2089150 h 5257800"/>
              <a:gd name="connsiteX14" fmla="*/ 5883275 w 6721475"/>
              <a:gd name="connsiteY14" fmla="*/ 2355850 h 5257800"/>
              <a:gd name="connsiteX15" fmla="*/ 5492750 w 6721475"/>
              <a:gd name="connsiteY15" fmla="*/ 2470150 h 5257800"/>
              <a:gd name="connsiteX16" fmla="*/ 5245100 w 6721475"/>
              <a:gd name="connsiteY16" fmla="*/ 2517775 h 5257800"/>
              <a:gd name="connsiteX17" fmla="*/ 4997450 w 6721475"/>
              <a:gd name="connsiteY17" fmla="*/ 2613025 h 5257800"/>
              <a:gd name="connsiteX18" fmla="*/ 4721225 w 6721475"/>
              <a:gd name="connsiteY18" fmla="*/ 2784475 h 5257800"/>
              <a:gd name="connsiteX19" fmla="*/ 4416425 w 6721475"/>
              <a:gd name="connsiteY19" fmla="*/ 2984500 h 5257800"/>
              <a:gd name="connsiteX20" fmla="*/ 4025900 w 6721475"/>
              <a:gd name="connsiteY20" fmla="*/ 3184525 h 5257800"/>
              <a:gd name="connsiteX21" fmla="*/ 3482975 w 6721475"/>
              <a:gd name="connsiteY21" fmla="*/ 3394075 h 5257800"/>
              <a:gd name="connsiteX22" fmla="*/ 2997200 w 6721475"/>
              <a:gd name="connsiteY22" fmla="*/ 3556000 h 5257800"/>
              <a:gd name="connsiteX23" fmla="*/ 2549525 w 6721475"/>
              <a:gd name="connsiteY23" fmla="*/ 3708400 h 5257800"/>
              <a:gd name="connsiteX24" fmla="*/ 2111375 w 6721475"/>
              <a:gd name="connsiteY24" fmla="*/ 3889375 h 5257800"/>
              <a:gd name="connsiteX25" fmla="*/ 1778000 w 6721475"/>
              <a:gd name="connsiteY25" fmla="*/ 4098925 h 5257800"/>
              <a:gd name="connsiteX26" fmla="*/ 1568450 w 6721475"/>
              <a:gd name="connsiteY26" fmla="*/ 4289425 h 5257800"/>
              <a:gd name="connsiteX27" fmla="*/ 1397000 w 6721475"/>
              <a:gd name="connsiteY27" fmla="*/ 4632325 h 5257800"/>
              <a:gd name="connsiteX28" fmla="*/ 1111250 w 6721475"/>
              <a:gd name="connsiteY28" fmla="*/ 4841875 h 5257800"/>
              <a:gd name="connsiteX29" fmla="*/ 549275 w 6721475"/>
              <a:gd name="connsiteY29" fmla="*/ 5051425 h 5257800"/>
              <a:gd name="connsiteX30" fmla="*/ 0 w 6721475"/>
              <a:gd name="connsiteY30" fmla="*/ 5257800 h 5257800"/>
              <a:gd name="connsiteX0" fmla="*/ 6518275 w 6721475"/>
              <a:gd name="connsiteY0" fmla="*/ 0 h 5257800"/>
              <a:gd name="connsiteX1" fmla="*/ 6654800 w 6721475"/>
              <a:gd name="connsiteY1" fmla="*/ 193675 h 5257800"/>
              <a:gd name="connsiteX2" fmla="*/ 6692900 w 6721475"/>
              <a:gd name="connsiteY2" fmla="*/ 403225 h 5257800"/>
              <a:gd name="connsiteX3" fmla="*/ 6597650 w 6721475"/>
              <a:gd name="connsiteY3" fmla="*/ 679450 h 5257800"/>
              <a:gd name="connsiteX4" fmla="*/ 6492875 w 6721475"/>
              <a:gd name="connsiteY4" fmla="*/ 803275 h 5257800"/>
              <a:gd name="connsiteX5" fmla="*/ 6254750 w 6721475"/>
              <a:gd name="connsiteY5" fmla="*/ 974725 h 5257800"/>
              <a:gd name="connsiteX6" fmla="*/ 6178550 w 6721475"/>
              <a:gd name="connsiteY6" fmla="*/ 1136650 h 5257800"/>
              <a:gd name="connsiteX7" fmla="*/ 6216650 w 6721475"/>
              <a:gd name="connsiteY7" fmla="*/ 1279525 h 5257800"/>
              <a:gd name="connsiteX8" fmla="*/ 6407150 w 6721475"/>
              <a:gd name="connsiteY8" fmla="*/ 1412875 h 5257800"/>
              <a:gd name="connsiteX9" fmla="*/ 6550025 w 6721475"/>
              <a:gd name="connsiteY9" fmla="*/ 1546225 h 5257800"/>
              <a:gd name="connsiteX10" fmla="*/ 6673850 w 6721475"/>
              <a:gd name="connsiteY10" fmla="*/ 1641475 h 5257800"/>
              <a:gd name="connsiteX11" fmla="*/ 6721475 w 6721475"/>
              <a:gd name="connsiteY11" fmla="*/ 1784350 h 5257800"/>
              <a:gd name="connsiteX12" fmla="*/ 6683375 w 6721475"/>
              <a:gd name="connsiteY12" fmla="*/ 1936750 h 5257800"/>
              <a:gd name="connsiteX13" fmla="*/ 6483350 w 6721475"/>
              <a:gd name="connsiteY13" fmla="*/ 2089150 h 5257800"/>
              <a:gd name="connsiteX14" fmla="*/ 5883275 w 6721475"/>
              <a:gd name="connsiteY14" fmla="*/ 2355850 h 5257800"/>
              <a:gd name="connsiteX15" fmla="*/ 5492750 w 6721475"/>
              <a:gd name="connsiteY15" fmla="*/ 2470150 h 5257800"/>
              <a:gd name="connsiteX16" fmla="*/ 5245100 w 6721475"/>
              <a:gd name="connsiteY16" fmla="*/ 2517775 h 5257800"/>
              <a:gd name="connsiteX17" fmla="*/ 5026025 w 6721475"/>
              <a:gd name="connsiteY17" fmla="*/ 2632075 h 5257800"/>
              <a:gd name="connsiteX18" fmla="*/ 4721225 w 6721475"/>
              <a:gd name="connsiteY18" fmla="*/ 2784475 h 5257800"/>
              <a:gd name="connsiteX19" fmla="*/ 4416425 w 6721475"/>
              <a:gd name="connsiteY19" fmla="*/ 2984500 h 5257800"/>
              <a:gd name="connsiteX20" fmla="*/ 4025900 w 6721475"/>
              <a:gd name="connsiteY20" fmla="*/ 3184525 h 5257800"/>
              <a:gd name="connsiteX21" fmla="*/ 3482975 w 6721475"/>
              <a:gd name="connsiteY21" fmla="*/ 3394075 h 5257800"/>
              <a:gd name="connsiteX22" fmla="*/ 2997200 w 6721475"/>
              <a:gd name="connsiteY22" fmla="*/ 3556000 h 5257800"/>
              <a:gd name="connsiteX23" fmla="*/ 2549525 w 6721475"/>
              <a:gd name="connsiteY23" fmla="*/ 3708400 h 5257800"/>
              <a:gd name="connsiteX24" fmla="*/ 2111375 w 6721475"/>
              <a:gd name="connsiteY24" fmla="*/ 3889375 h 5257800"/>
              <a:gd name="connsiteX25" fmla="*/ 1778000 w 6721475"/>
              <a:gd name="connsiteY25" fmla="*/ 4098925 h 5257800"/>
              <a:gd name="connsiteX26" fmla="*/ 1568450 w 6721475"/>
              <a:gd name="connsiteY26" fmla="*/ 4289425 h 5257800"/>
              <a:gd name="connsiteX27" fmla="*/ 1397000 w 6721475"/>
              <a:gd name="connsiteY27" fmla="*/ 4632325 h 5257800"/>
              <a:gd name="connsiteX28" fmla="*/ 1111250 w 6721475"/>
              <a:gd name="connsiteY28" fmla="*/ 4841875 h 5257800"/>
              <a:gd name="connsiteX29" fmla="*/ 549275 w 6721475"/>
              <a:gd name="connsiteY29" fmla="*/ 5051425 h 5257800"/>
              <a:gd name="connsiteX30" fmla="*/ 0 w 6721475"/>
              <a:gd name="connsiteY30" fmla="*/ 5257800 h 5257800"/>
              <a:gd name="connsiteX0" fmla="*/ 6518275 w 6721475"/>
              <a:gd name="connsiteY0" fmla="*/ 0 h 5257800"/>
              <a:gd name="connsiteX1" fmla="*/ 6654800 w 6721475"/>
              <a:gd name="connsiteY1" fmla="*/ 193675 h 5257800"/>
              <a:gd name="connsiteX2" fmla="*/ 6692900 w 6721475"/>
              <a:gd name="connsiteY2" fmla="*/ 403225 h 5257800"/>
              <a:gd name="connsiteX3" fmla="*/ 6597650 w 6721475"/>
              <a:gd name="connsiteY3" fmla="*/ 679450 h 5257800"/>
              <a:gd name="connsiteX4" fmla="*/ 6492875 w 6721475"/>
              <a:gd name="connsiteY4" fmla="*/ 803275 h 5257800"/>
              <a:gd name="connsiteX5" fmla="*/ 6254750 w 6721475"/>
              <a:gd name="connsiteY5" fmla="*/ 974725 h 5257800"/>
              <a:gd name="connsiteX6" fmla="*/ 6178550 w 6721475"/>
              <a:gd name="connsiteY6" fmla="*/ 1136650 h 5257800"/>
              <a:gd name="connsiteX7" fmla="*/ 6216650 w 6721475"/>
              <a:gd name="connsiteY7" fmla="*/ 1279525 h 5257800"/>
              <a:gd name="connsiteX8" fmla="*/ 6407150 w 6721475"/>
              <a:gd name="connsiteY8" fmla="*/ 1412875 h 5257800"/>
              <a:gd name="connsiteX9" fmla="*/ 6550025 w 6721475"/>
              <a:gd name="connsiteY9" fmla="*/ 1546225 h 5257800"/>
              <a:gd name="connsiteX10" fmla="*/ 6673850 w 6721475"/>
              <a:gd name="connsiteY10" fmla="*/ 1641475 h 5257800"/>
              <a:gd name="connsiteX11" fmla="*/ 6721475 w 6721475"/>
              <a:gd name="connsiteY11" fmla="*/ 1784350 h 5257800"/>
              <a:gd name="connsiteX12" fmla="*/ 6683375 w 6721475"/>
              <a:gd name="connsiteY12" fmla="*/ 1936750 h 5257800"/>
              <a:gd name="connsiteX13" fmla="*/ 6483350 w 6721475"/>
              <a:gd name="connsiteY13" fmla="*/ 2089150 h 5257800"/>
              <a:gd name="connsiteX14" fmla="*/ 5883275 w 6721475"/>
              <a:gd name="connsiteY14" fmla="*/ 2355850 h 5257800"/>
              <a:gd name="connsiteX15" fmla="*/ 5492750 w 6721475"/>
              <a:gd name="connsiteY15" fmla="*/ 2470150 h 5257800"/>
              <a:gd name="connsiteX16" fmla="*/ 5254625 w 6721475"/>
              <a:gd name="connsiteY16" fmla="*/ 2546350 h 5257800"/>
              <a:gd name="connsiteX17" fmla="*/ 5026025 w 6721475"/>
              <a:gd name="connsiteY17" fmla="*/ 2632075 h 5257800"/>
              <a:gd name="connsiteX18" fmla="*/ 4721225 w 6721475"/>
              <a:gd name="connsiteY18" fmla="*/ 2784475 h 5257800"/>
              <a:gd name="connsiteX19" fmla="*/ 4416425 w 6721475"/>
              <a:gd name="connsiteY19" fmla="*/ 2984500 h 5257800"/>
              <a:gd name="connsiteX20" fmla="*/ 4025900 w 6721475"/>
              <a:gd name="connsiteY20" fmla="*/ 3184525 h 5257800"/>
              <a:gd name="connsiteX21" fmla="*/ 3482975 w 6721475"/>
              <a:gd name="connsiteY21" fmla="*/ 3394075 h 5257800"/>
              <a:gd name="connsiteX22" fmla="*/ 2997200 w 6721475"/>
              <a:gd name="connsiteY22" fmla="*/ 3556000 h 5257800"/>
              <a:gd name="connsiteX23" fmla="*/ 2549525 w 6721475"/>
              <a:gd name="connsiteY23" fmla="*/ 3708400 h 5257800"/>
              <a:gd name="connsiteX24" fmla="*/ 2111375 w 6721475"/>
              <a:gd name="connsiteY24" fmla="*/ 3889375 h 5257800"/>
              <a:gd name="connsiteX25" fmla="*/ 1778000 w 6721475"/>
              <a:gd name="connsiteY25" fmla="*/ 4098925 h 5257800"/>
              <a:gd name="connsiteX26" fmla="*/ 1568450 w 6721475"/>
              <a:gd name="connsiteY26" fmla="*/ 4289425 h 5257800"/>
              <a:gd name="connsiteX27" fmla="*/ 1397000 w 6721475"/>
              <a:gd name="connsiteY27" fmla="*/ 4632325 h 5257800"/>
              <a:gd name="connsiteX28" fmla="*/ 1111250 w 6721475"/>
              <a:gd name="connsiteY28" fmla="*/ 4841875 h 5257800"/>
              <a:gd name="connsiteX29" fmla="*/ 549275 w 6721475"/>
              <a:gd name="connsiteY29" fmla="*/ 5051425 h 5257800"/>
              <a:gd name="connsiteX30" fmla="*/ 0 w 6721475"/>
              <a:gd name="connsiteY30" fmla="*/ 5257800 h 5257800"/>
              <a:gd name="connsiteX0" fmla="*/ 6518275 w 6721475"/>
              <a:gd name="connsiteY0" fmla="*/ 0 h 5257800"/>
              <a:gd name="connsiteX1" fmla="*/ 6654800 w 6721475"/>
              <a:gd name="connsiteY1" fmla="*/ 193675 h 5257800"/>
              <a:gd name="connsiteX2" fmla="*/ 6692900 w 6721475"/>
              <a:gd name="connsiteY2" fmla="*/ 403225 h 5257800"/>
              <a:gd name="connsiteX3" fmla="*/ 6597650 w 6721475"/>
              <a:gd name="connsiteY3" fmla="*/ 679450 h 5257800"/>
              <a:gd name="connsiteX4" fmla="*/ 6492875 w 6721475"/>
              <a:gd name="connsiteY4" fmla="*/ 803275 h 5257800"/>
              <a:gd name="connsiteX5" fmla="*/ 6254750 w 6721475"/>
              <a:gd name="connsiteY5" fmla="*/ 974725 h 5257800"/>
              <a:gd name="connsiteX6" fmla="*/ 6178550 w 6721475"/>
              <a:gd name="connsiteY6" fmla="*/ 1136650 h 5257800"/>
              <a:gd name="connsiteX7" fmla="*/ 6216650 w 6721475"/>
              <a:gd name="connsiteY7" fmla="*/ 1279525 h 5257800"/>
              <a:gd name="connsiteX8" fmla="*/ 6407150 w 6721475"/>
              <a:gd name="connsiteY8" fmla="*/ 1412875 h 5257800"/>
              <a:gd name="connsiteX9" fmla="*/ 6550025 w 6721475"/>
              <a:gd name="connsiteY9" fmla="*/ 1546225 h 5257800"/>
              <a:gd name="connsiteX10" fmla="*/ 6673850 w 6721475"/>
              <a:gd name="connsiteY10" fmla="*/ 1641475 h 5257800"/>
              <a:gd name="connsiteX11" fmla="*/ 6721475 w 6721475"/>
              <a:gd name="connsiteY11" fmla="*/ 1784350 h 5257800"/>
              <a:gd name="connsiteX12" fmla="*/ 6683375 w 6721475"/>
              <a:gd name="connsiteY12" fmla="*/ 1936750 h 5257800"/>
              <a:gd name="connsiteX13" fmla="*/ 6483350 w 6721475"/>
              <a:gd name="connsiteY13" fmla="*/ 2089150 h 5257800"/>
              <a:gd name="connsiteX14" fmla="*/ 5883275 w 6721475"/>
              <a:gd name="connsiteY14" fmla="*/ 2355850 h 5257800"/>
              <a:gd name="connsiteX15" fmla="*/ 5502275 w 6721475"/>
              <a:gd name="connsiteY15" fmla="*/ 2498725 h 5257800"/>
              <a:gd name="connsiteX16" fmla="*/ 5254625 w 6721475"/>
              <a:gd name="connsiteY16" fmla="*/ 2546350 h 5257800"/>
              <a:gd name="connsiteX17" fmla="*/ 5026025 w 6721475"/>
              <a:gd name="connsiteY17" fmla="*/ 2632075 h 5257800"/>
              <a:gd name="connsiteX18" fmla="*/ 4721225 w 6721475"/>
              <a:gd name="connsiteY18" fmla="*/ 2784475 h 5257800"/>
              <a:gd name="connsiteX19" fmla="*/ 4416425 w 6721475"/>
              <a:gd name="connsiteY19" fmla="*/ 2984500 h 5257800"/>
              <a:gd name="connsiteX20" fmla="*/ 4025900 w 6721475"/>
              <a:gd name="connsiteY20" fmla="*/ 3184525 h 5257800"/>
              <a:gd name="connsiteX21" fmla="*/ 3482975 w 6721475"/>
              <a:gd name="connsiteY21" fmla="*/ 3394075 h 5257800"/>
              <a:gd name="connsiteX22" fmla="*/ 2997200 w 6721475"/>
              <a:gd name="connsiteY22" fmla="*/ 3556000 h 5257800"/>
              <a:gd name="connsiteX23" fmla="*/ 2549525 w 6721475"/>
              <a:gd name="connsiteY23" fmla="*/ 3708400 h 5257800"/>
              <a:gd name="connsiteX24" fmla="*/ 2111375 w 6721475"/>
              <a:gd name="connsiteY24" fmla="*/ 3889375 h 5257800"/>
              <a:gd name="connsiteX25" fmla="*/ 1778000 w 6721475"/>
              <a:gd name="connsiteY25" fmla="*/ 4098925 h 5257800"/>
              <a:gd name="connsiteX26" fmla="*/ 1568450 w 6721475"/>
              <a:gd name="connsiteY26" fmla="*/ 4289425 h 5257800"/>
              <a:gd name="connsiteX27" fmla="*/ 1397000 w 6721475"/>
              <a:gd name="connsiteY27" fmla="*/ 4632325 h 5257800"/>
              <a:gd name="connsiteX28" fmla="*/ 1111250 w 6721475"/>
              <a:gd name="connsiteY28" fmla="*/ 4841875 h 5257800"/>
              <a:gd name="connsiteX29" fmla="*/ 549275 w 6721475"/>
              <a:gd name="connsiteY29" fmla="*/ 5051425 h 5257800"/>
              <a:gd name="connsiteX30" fmla="*/ 0 w 6721475"/>
              <a:gd name="connsiteY30" fmla="*/ 5257800 h 5257800"/>
              <a:gd name="connsiteX0" fmla="*/ 6518275 w 6721475"/>
              <a:gd name="connsiteY0" fmla="*/ 0 h 5257800"/>
              <a:gd name="connsiteX1" fmla="*/ 6654800 w 6721475"/>
              <a:gd name="connsiteY1" fmla="*/ 193675 h 5257800"/>
              <a:gd name="connsiteX2" fmla="*/ 6692900 w 6721475"/>
              <a:gd name="connsiteY2" fmla="*/ 403225 h 5257800"/>
              <a:gd name="connsiteX3" fmla="*/ 6597650 w 6721475"/>
              <a:gd name="connsiteY3" fmla="*/ 679450 h 5257800"/>
              <a:gd name="connsiteX4" fmla="*/ 6492875 w 6721475"/>
              <a:gd name="connsiteY4" fmla="*/ 803275 h 5257800"/>
              <a:gd name="connsiteX5" fmla="*/ 6254750 w 6721475"/>
              <a:gd name="connsiteY5" fmla="*/ 974725 h 5257800"/>
              <a:gd name="connsiteX6" fmla="*/ 6178550 w 6721475"/>
              <a:gd name="connsiteY6" fmla="*/ 1136650 h 5257800"/>
              <a:gd name="connsiteX7" fmla="*/ 6216650 w 6721475"/>
              <a:gd name="connsiteY7" fmla="*/ 1279525 h 5257800"/>
              <a:gd name="connsiteX8" fmla="*/ 6407150 w 6721475"/>
              <a:gd name="connsiteY8" fmla="*/ 1412875 h 5257800"/>
              <a:gd name="connsiteX9" fmla="*/ 6550025 w 6721475"/>
              <a:gd name="connsiteY9" fmla="*/ 1546225 h 5257800"/>
              <a:gd name="connsiteX10" fmla="*/ 6673850 w 6721475"/>
              <a:gd name="connsiteY10" fmla="*/ 1641475 h 5257800"/>
              <a:gd name="connsiteX11" fmla="*/ 6721475 w 6721475"/>
              <a:gd name="connsiteY11" fmla="*/ 1784350 h 5257800"/>
              <a:gd name="connsiteX12" fmla="*/ 6683375 w 6721475"/>
              <a:gd name="connsiteY12" fmla="*/ 1936750 h 5257800"/>
              <a:gd name="connsiteX13" fmla="*/ 6483350 w 6721475"/>
              <a:gd name="connsiteY13" fmla="*/ 2089150 h 5257800"/>
              <a:gd name="connsiteX14" fmla="*/ 5921375 w 6721475"/>
              <a:gd name="connsiteY14" fmla="*/ 2365375 h 5257800"/>
              <a:gd name="connsiteX15" fmla="*/ 5502275 w 6721475"/>
              <a:gd name="connsiteY15" fmla="*/ 2498725 h 5257800"/>
              <a:gd name="connsiteX16" fmla="*/ 5254625 w 6721475"/>
              <a:gd name="connsiteY16" fmla="*/ 2546350 h 5257800"/>
              <a:gd name="connsiteX17" fmla="*/ 5026025 w 6721475"/>
              <a:gd name="connsiteY17" fmla="*/ 2632075 h 5257800"/>
              <a:gd name="connsiteX18" fmla="*/ 4721225 w 6721475"/>
              <a:gd name="connsiteY18" fmla="*/ 2784475 h 5257800"/>
              <a:gd name="connsiteX19" fmla="*/ 4416425 w 6721475"/>
              <a:gd name="connsiteY19" fmla="*/ 2984500 h 5257800"/>
              <a:gd name="connsiteX20" fmla="*/ 4025900 w 6721475"/>
              <a:gd name="connsiteY20" fmla="*/ 3184525 h 5257800"/>
              <a:gd name="connsiteX21" fmla="*/ 3482975 w 6721475"/>
              <a:gd name="connsiteY21" fmla="*/ 3394075 h 5257800"/>
              <a:gd name="connsiteX22" fmla="*/ 2997200 w 6721475"/>
              <a:gd name="connsiteY22" fmla="*/ 3556000 h 5257800"/>
              <a:gd name="connsiteX23" fmla="*/ 2549525 w 6721475"/>
              <a:gd name="connsiteY23" fmla="*/ 3708400 h 5257800"/>
              <a:gd name="connsiteX24" fmla="*/ 2111375 w 6721475"/>
              <a:gd name="connsiteY24" fmla="*/ 3889375 h 5257800"/>
              <a:gd name="connsiteX25" fmla="*/ 1778000 w 6721475"/>
              <a:gd name="connsiteY25" fmla="*/ 4098925 h 5257800"/>
              <a:gd name="connsiteX26" fmla="*/ 1568450 w 6721475"/>
              <a:gd name="connsiteY26" fmla="*/ 4289425 h 5257800"/>
              <a:gd name="connsiteX27" fmla="*/ 1397000 w 6721475"/>
              <a:gd name="connsiteY27" fmla="*/ 4632325 h 5257800"/>
              <a:gd name="connsiteX28" fmla="*/ 1111250 w 6721475"/>
              <a:gd name="connsiteY28" fmla="*/ 4841875 h 5257800"/>
              <a:gd name="connsiteX29" fmla="*/ 549275 w 6721475"/>
              <a:gd name="connsiteY29" fmla="*/ 5051425 h 5257800"/>
              <a:gd name="connsiteX30" fmla="*/ 0 w 6721475"/>
              <a:gd name="connsiteY30" fmla="*/ 5257800 h 5257800"/>
              <a:gd name="connsiteX0" fmla="*/ 6518275 w 6721475"/>
              <a:gd name="connsiteY0" fmla="*/ 0 h 5257800"/>
              <a:gd name="connsiteX1" fmla="*/ 6654800 w 6721475"/>
              <a:gd name="connsiteY1" fmla="*/ 193675 h 5257800"/>
              <a:gd name="connsiteX2" fmla="*/ 6692900 w 6721475"/>
              <a:gd name="connsiteY2" fmla="*/ 403225 h 5257800"/>
              <a:gd name="connsiteX3" fmla="*/ 6597650 w 6721475"/>
              <a:gd name="connsiteY3" fmla="*/ 679450 h 5257800"/>
              <a:gd name="connsiteX4" fmla="*/ 6492875 w 6721475"/>
              <a:gd name="connsiteY4" fmla="*/ 803275 h 5257800"/>
              <a:gd name="connsiteX5" fmla="*/ 6254750 w 6721475"/>
              <a:gd name="connsiteY5" fmla="*/ 974725 h 5257800"/>
              <a:gd name="connsiteX6" fmla="*/ 6178550 w 6721475"/>
              <a:gd name="connsiteY6" fmla="*/ 1136650 h 5257800"/>
              <a:gd name="connsiteX7" fmla="*/ 6216650 w 6721475"/>
              <a:gd name="connsiteY7" fmla="*/ 1279525 h 5257800"/>
              <a:gd name="connsiteX8" fmla="*/ 6407150 w 6721475"/>
              <a:gd name="connsiteY8" fmla="*/ 1412875 h 5257800"/>
              <a:gd name="connsiteX9" fmla="*/ 6550025 w 6721475"/>
              <a:gd name="connsiteY9" fmla="*/ 1546225 h 5257800"/>
              <a:gd name="connsiteX10" fmla="*/ 6673850 w 6721475"/>
              <a:gd name="connsiteY10" fmla="*/ 1641475 h 5257800"/>
              <a:gd name="connsiteX11" fmla="*/ 6721475 w 6721475"/>
              <a:gd name="connsiteY11" fmla="*/ 1784350 h 5257800"/>
              <a:gd name="connsiteX12" fmla="*/ 6683375 w 6721475"/>
              <a:gd name="connsiteY12" fmla="*/ 1936750 h 5257800"/>
              <a:gd name="connsiteX13" fmla="*/ 6483350 w 6721475"/>
              <a:gd name="connsiteY13" fmla="*/ 2089150 h 5257800"/>
              <a:gd name="connsiteX14" fmla="*/ 5921375 w 6721475"/>
              <a:gd name="connsiteY14" fmla="*/ 2365375 h 5257800"/>
              <a:gd name="connsiteX15" fmla="*/ 5502275 w 6721475"/>
              <a:gd name="connsiteY15" fmla="*/ 2498725 h 5257800"/>
              <a:gd name="connsiteX16" fmla="*/ 5254625 w 6721475"/>
              <a:gd name="connsiteY16" fmla="*/ 2546350 h 5257800"/>
              <a:gd name="connsiteX17" fmla="*/ 5026025 w 6721475"/>
              <a:gd name="connsiteY17" fmla="*/ 2632075 h 5257800"/>
              <a:gd name="connsiteX18" fmla="*/ 4721225 w 6721475"/>
              <a:gd name="connsiteY18" fmla="*/ 2784475 h 5257800"/>
              <a:gd name="connsiteX19" fmla="*/ 4416425 w 6721475"/>
              <a:gd name="connsiteY19" fmla="*/ 2984500 h 5257800"/>
              <a:gd name="connsiteX20" fmla="*/ 4025900 w 6721475"/>
              <a:gd name="connsiteY20" fmla="*/ 3184525 h 5257800"/>
              <a:gd name="connsiteX21" fmla="*/ 3482975 w 6721475"/>
              <a:gd name="connsiteY21" fmla="*/ 3394075 h 5257800"/>
              <a:gd name="connsiteX22" fmla="*/ 2997200 w 6721475"/>
              <a:gd name="connsiteY22" fmla="*/ 3556000 h 5257800"/>
              <a:gd name="connsiteX23" fmla="*/ 2549525 w 6721475"/>
              <a:gd name="connsiteY23" fmla="*/ 3708400 h 5257800"/>
              <a:gd name="connsiteX24" fmla="*/ 2111375 w 6721475"/>
              <a:gd name="connsiteY24" fmla="*/ 3889375 h 5257800"/>
              <a:gd name="connsiteX25" fmla="*/ 1778000 w 6721475"/>
              <a:gd name="connsiteY25" fmla="*/ 4098925 h 5257800"/>
              <a:gd name="connsiteX26" fmla="*/ 1568450 w 6721475"/>
              <a:gd name="connsiteY26" fmla="*/ 4289425 h 5257800"/>
              <a:gd name="connsiteX27" fmla="*/ 1397000 w 6721475"/>
              <a:gd name="connsiteY27" fmla="*/ 4632325 h 5257800"/>
              <a:gd name="connsiteX28" fmla="*/ 1149350 w 6721475"/>
              <a:gd name="connsiteY28" fmla="*/ 4870450 h 5257800"/>
              <a:gd name="connsiteX29" fmla="*/ 549275 w 6721475"/>
              <a:gd name="connsiteY29" fmla="*/ 5051425 h 5257800"/>
              <a:gd name="connsiteX30" fmla="*/ 0 w 6721475"/>
              <a:gd name="connsiteY30" fmla="*/ 5257800 h 5257800"/>
              <a:gd name="connsiteX0" fmla="*/ 6518275 w 6721475"/>
              <a:gd name="connsiteY0" fmla="*/ 0 h 5257800"/>
              <a:gd name="connsiteX1" fmla="*/ 6654800 w 6721475"/>
              <a:gd name="connsiteY1" fmla="*/ 193675 h 5257800"/>
              <a:gd name="connsiteX2" fmla="*/ 6692900 w 6721475"/>
              <a:gd name="connsiteY2" fmla="*/ 403225 h 5257800"/>
              <a:gd name="connsiteX3" fmla="*/ 6597650 w 6721475"/>
              <a:gd name="connsiteY3" fmla="*/ 679450 h 5257800"/>
              <a:gd name="connsiteX4" fmla="*/ 6492875 w 6721475"/>
              <a:gd name="connsiteY4" fmla="*/ 803275 h 5257800"/>
              <a:gd name="connsiteX5" fmla="*/ 6254750 w 6721475"/>
              <a:gd name="connsiteY5" fmla="*/ 974725 h 5257800"/>
              <a:gd name="connsiteX6" fmla="*/ 6178550 w 6721475"/>
              <a:gd name="connsiteY6" fmla="*/ 1136650 h 5257800"/>
              <a:gd name="connsiteX7" fmla="*/ 6216650 w 6721475"/>
              <a:gd name="connsiteY7" fmla="*/ 1279525 h 5257800"/>
              <a:gd name="connsiteX8" fmla="*/ 6407150 w 6721475"/>
              <a:gd name="connsiteY8" fmla="*/ 1412875 h 5257800"/>
              <a:gd name="connsiteX9" fmla="*/ 6550025 w 6721475"/>
              <a:gd name="connsiteY9" fmla="*/ 1546225 h 5257800"/>
              <a:gd name="connsiteX10" fmla="*/ 6673850 w 6721475"/>
              <a:gd name="connsiteY10" fmla="*/ 1641475 h 5257800"/>
              <a:gd name="connsiteX11" fmla="*/ 6721475 w 6721475"/>
              <a:gd name="connsiteY11" fmla="*/ 1784350 h 5257800"/>
              <a:gd name="connsiteX12" fmla="*/ 6683375 w 6721475"/>
              <a:gd name="connsiteY12" fmla="*/ 1936750 h 5257800"/>
              <a:gd name="connsiteX13" fmla="*/ 6483350 w 6721475"/>
              <a:gd name="connsiteY13" fmla="*/ 2089150 h 5257800"/>
              <a:gd name="connsiteX14" fmla="*/ 5921375 w 6721475"/>
              <a:gd name="connsiteY14" fmla="*/ 2365375 h 5257800"/>
              <a:gd name="connsiteX15" fmla="*/ 5502275 w 6721475"/>
              <a:gd name="connsiteY15" fmla="*/ 2498725 h 5257800"/>
              <a:gd name="connsiteX16" fmla="*/ 5254625 w 6721475"/>
              <a:gd name="connsiteY16" fmla="*/ 2546350 h 5257800"/>
              <a:gd name="connsiteX17" fmla="*/ 5026025 w 6721475"/>
              <a:gd name="connsiteY17" fmla="*/ 2632075 h 5257800"/>
              <a:gd name="connsiteX18" fmla="*/ 4721225 w 6721475"/>
              <a:gd name="connsiteY18" fmla="*/ 2784475 h 5257800"/>
              <a:gd name="connsiteX19" fmla="*/ 4416425 w 6721475"/>
              <a:gd name="connsiteY19" fmla="*/ 2984500 h 5257800"/>
              <a:gd name="connsiteX20" fmla="*/ 4025900 w 6721475"/>
              <a:gd name="connsiteY20" fmla="*/ 3184525 h 5257800"/>
              <a:gd name="connsiteX21" fmla="*/ 3482975 w 6721475"/>
              <a:gd name="connsiteY21" fmla="*/ 3394075 h 5257800"/>
              <a:gd name="connsiteX22" fmla="*/ 2997200 w 6721475"/>
              <a:gd name="connsiteY22" fmla="*/ 3556000 h 5257800"/>
              <a:gd name="connsiteX23" fmla="*/ 2549525 w 6721475"/>
              <a:gd name="connsiteY23" fmla="*/ 3708400 h 5257800"/>
              <a:gd name="connsiteX24" fmla="*/ 2111375 w 6721475"/>
              <a:gd name="connsiteY24" fmla="*/ 3889375 h 5257800"/>
              <a:gd name="connsiteX25" fmla="*/ 1778000 w 6721475"/>
              <a:gd name="connsiteY25" fmla="*/ 4098925 h 5257800"/>
              <a:gd name="connsiteX26" fmla="*/ 1568450 w 6721475"/>
              <a:gd name="connsiteY26" fmla="*/ 4289425 h 5257800"/>
              <a:gd name="connsiteX27" fmla="*/ 1397000 w 6721475"/>
              <a:gd name="connsiteY27" fmla="*/ 4632325 h 5257800"/>
              <a:gd name="connsiteX28" fmla="*/ 1149350 w 6721475"/>
              <a:gd name="connsiteY28" fmla="*/ 4870450 h 5257800"/>
              <a:gd name="connsiteX29" fmla="*/ 577850 w 6721475"/>
              <a:gd name="connsiteY29" fmla="*/ 5099050 h 5257800"/>
              <a:gd name="connsiteX30" fmla="*/ 0 w 6721475"/>
              <a:gd name="connsiteY30" fmla="*/ 5257800 h 5257800"/>
              <a:gd name="connsiteX0" fmla="*/ 6384925 w 6588125"/>
              <a:gd name="connsiteY0" fmla="*/ 0 h 5276850"/>
              <a:gd name="connsiteX1" fmla="*/ 6521450 w 6588125"/>
              <a:gd name="connsiteY1" fmla="*/ 193675 h 5276850"/>
              <a:gd name="connsiteX2" fmla="*/ 6559550 w 6588125"/>
              <a:gd name="connsiteY2" fmla="*/ 403225 h 5276850"/>
              <a:gd name="connsiteX3" fmla="*/ 6464300 w 6588125"/>
              <a:gd name="connsiteY3" fmla="*/ 679450 h 5276850"/>
              <a:gd name="connsiteX4" fmla="*/ 6359525 w 6588125"/>
              <a:gd name="connsiteY4" fmla="*/ 803275 h 5276850"/>
              <a:gd name="connsiteX5" fmla="*/ 6121400 w 6588125"/>
              <a:gd name="connsiteY5" fmla="*/ 974725 h 5276850"/>
              <a:gd name="connsiteX6" fmla="*/ 6045200 w 6588125"/>
              <a:gd name="connsiteY6" fmla="*/ 1136650 h 5276850"/>
              <a:gd name="connsiteX7" fmla="*/ 6083300 w 6588125"/>
              <a:gd name="connsiteY7" fmla="*/ 1279525 h 5276850"/>
              <a:gd name="connsiteX8" fmla="*/ 6273800 w 6588125"/>
              <a:gd name="connsiteY8" fmla="*/ 1412875 h 5276850"/>
              <a:gd name="connsiteX9" fmla="*/ 6416675 w 6588125"/>
              <a:gd name="connsiteY9" fmla="*/ 1546225 h 5276850"/>
              <a:gd name="connsiteX10" fmla="*/ 6540500 w 6588125"/>
              <a:gd name="connsiteY10" fmla="*/ 1641475 h 5276850"/>
              <a:gd name="connsiteX11" fmla="*/ 6588125 w 6588125"/>
              <a:gd name="connsiteY11" fmla="*/ 1784350 h 5276850"/>
              <a:gd name="connsiteX12" fmla="*/ 6550025 w 6588125"/>
              <a:gd name="connsiteY12" fmla="*/ 1936750 h 5276850"/>
              <a:gd name="connsiteX13" fmla="*/ 6350000 w 6588125"/>
              <a:gd name="connsiteY13" fmla="*/ 2089150 h 5276850"/>
              <a:gd name="connsiteX14" fmla="*/ 5788025 w 6588125"/>
              <a:gd name="connsiteY14" fmla="*/ 2365375 h 5276850"/>
              <a:gd name="connsiteX15" fmla="*/ 5368925 w 6588125"/>
              <a:gd name="connsiteY15" fmla="*/ 2498725 h 5276850"/>
              <a:gd name="connsiteX16" fmla="*/ 5121275 w 6588125"/>
              <a:gd name="connsiteY16" fmla="*/ 2546350 h 5276850"/>
              <a:gd name="connsiteX17" fmla="*/ 4892675 w 6588125"/>
              <a:gd name="connsiteY17" fmla="*/ 2632075 h 5276850"/>
              <a:gd name="connsiteX18" fmla="*/ 4587875 w 6588125"/>
              <a:gd name="connsiteY18" fmla="*/ 2784475 h 5276850"/>
              <a:gd name="connsiteX19" fmla="*/ 4283075 w 6588125"/>
              <a:gd name="connsiteY19" fmla="*/ 2984500 h 5276850"/>
              <a:gd name="connsiteX20" fmla="*/ 3892550 w 6588125"/>
              <a:gd name="connsiteY20" fmla="*/ 3184525 h 5276850"/>
              <a:gd name="connsiteX21" fmla="*/ 3349625 w 6588125"/>
              <a:gd name="connsiteY21" fmla="*/ 3394075 h 5276850"/>
              <a:gd name="connsiteX22" fmla="*/ 2863850 w 6588125"/>
              <a:gd name="connsiteY22" fmla="*/ 3556000 h 5276850"/>
              <a:gd name="connsiteX23" fmla="*/ 2416175 w 6588125"/>
              <a:gd name="connsiteY23" fmla="*/ 3708400 h 5276850"/>
              <a:gd name="connsiteX24" fmla="*/ 1978025 w 6588125"/>
              <a:gd name="connsiteY24" fmla="*/ 3889375 h 5276850"/>
              <a:gd name="connsiteX25" fmla="*/ 1644650 w 6588125"/>
              <a:gd name="connsiteY25" fmla="*/ 4098925 h 5276850"/>
              <a:gd name="connsiteX26" fmla="*/ 1435100 w 6588125"/>
              <a:gd name="connsiteY26" fmla="*/ 4289425 h 5276850"/>
              <a:gd name="connsiteX27" fmla="*/ 1263650 w 6588125"/>
              <a:gd name="connsiteY27" fmla="*/ 4632325 h 5276850"/>
              <a:gd name="connsiteX28" fmla="*/ 1016000 w 6588125"/>
              <a:gd name="connsiteY28" fmla="*/ 4870450 h 5276850"/>
              <a:gd name="connsiteX29" fmla="*/ 444500 w 6588125"/>
              <a:gd name="connsiteY29" fmla="*/ 5099050 h 5276850"/>
              <a:gd name="connsiteX30" fmla="*/ 0 w 6588125"/>
              <a:gd name="connsiteY30" fmla="*/ 5276850 h 5276850"/>
              <a:gd name="connsiteX0" fmla="*/ 6384925 w 6588125"/>
              <a:gd name="connsiteY0" fmla="*/ 0 h 5276850"/>
              <a:gd name="connsiteX1" fmla="*/ 6521450 w 6588125"/>
              <a:gd name="connsiteY1" fmla="*/ 193675 h 5276850"/>
              <a:gd name="connsiteX2" fmla="*/ 6559550 w 6588125"/>
              <a:gd name="connsiteY2" fmla="*/ 403225 h 5276850"/>
              <a:gd name="connsiteX3" fmla="*/ 6464300 w 6588125"/>
              <a:gd name="connsiteY3" fmla="*/ 679450 h 5276850"/>
              <a:gd name="connsiteX4" fmla="*/ 6359525 w 6588125"/>
              <a:gd name="connsiteY4" fmla="*/ 803275 h 5276850"/>
              <a:gd name="connsiteX5" fmla="*/ 6121400 w 6588125"/>
              <a:gd name="connsiteY5" fmla="*/ 974725 h 5276850"/>
              <a:gd name="connsiteX6" fmla="*/ 6045200 w 6588125"/>
              <a:gd name="connsiteY6" fmla="*/ 1136650 h 5276850"/>
              <a:gd name="connsiteX7" fmla="*/ 6083300 w 6588125"/>
              <a:gd name="connsiteY7" fmla="*/ 1279525 h 5276850"/>
              <a:gd name="connsiteX8" fmla="*/ 6273800 w 6588125"/>
              <a:gd name="connsiteY8" fmla="*/ 1412875 h 5276850"/>
              <a:gd name="connsiteX9" fmla="*/ 6416675 w 6588125"/>
              <a:gd name="connsiteY9" fmla="*/ 1546225 h 5276850"/>
              <a:gd name="connsiteX10" fmla="*/ 6540500 w 6588125"/>
              <a:gd name="connsiteY10" fmla="*/ 1641475 h 5276850"/>
              <a:gd name="connsiteX11" fmla="*/ 6588125 w 6588125"/>
              <a:gd name="connsiteY11" fmla="*/ 1784350 h 5276850"/>
              <a:gd name="connsiteX12" fmla="*/ 6550025 w 6588125"/>
              <a:gd name="connsiteY12" fmla="*/ 1936750 h 5276850"/>
              <a:gd name="connsiteX13" fmla="*/ 6350000 w 6588125"/>
              <a:gd name="connsiteY13" fmla="*/ 2089150 h 5276850"/>
              <a:gd name="connsiteX14" fmla="*/ 5788025 w 6588125"/>
              <a:gd name="connsiteY14" fmla="*/ 2365375 h 5276850"/>
              <a:gd name="connsiteX15" fmla="*/ 5368925 w 6588125"/>
              <a:gd name="connsiteY15" fmla="*/ 2498725 h 5276850"/>
              <a:gd name="connsiteX16" fmla="*/ 5121275 w 6588125"/>
              <a:gd name="connsiteY16" fmla="*/ 2546350 h 5276850"/>
              <a:gd name="connsiteX17" fmla="*/ 4892675 w 6588125"/>
              <a:gd name="connsiteY17" fmla="*/ 2632075 h 5276850"/>
              <a:gd name="connsiteX18" fmla="*/ 4587875 w 6588125"/>
              <a:gd name="connsiteY18" fmla="*/ 2784475 h 5276850"/>
              <a:gd name="connsiteX19" fmla="*/ 4283075 w 6588125"/>
              <a:gd name="connsiteY19" fmla="*/ 2984500 h 5276850"/>
              <a:gd name="connsiteX20" fmla="*/ 3892550 w 6588125"/>
              <a:gd name="connsiteY20" fmla="*/ 3184525 h 5276850"/>
              <a:gd name="connsiteX21" fmla="*/ 3349625 w 6588125"/>
              <a:gd name="connsiteY21" fmla="*/ 3394075 h 5276850"/>
              <a:gd name="connsiteX22" fmla="*/ 2863850 w 6588125"/>
              <a:gd name="connsiteY22" fmla="*/ 3556000 h 5276850"/>
              <a:gd name="connsiteX23" fmla="*/ 2416175 w 6588125"/>
              <a:gd name="connsiteY23" fmla="*/ 3708400 h 5276850"/>
              <a:gd name="connsiteX24" fmla="*/ 1978025 w 6588125"/>
              <a:gd name="connsiteY24" fmla="*/ 3889375 h 5276850"/>
              <a:gd name="connsiteX25" fmla="*/ 1644650 w 6588125"/>
              <a:gd name="connsiteY25" fmla="*/ 4098925 h 5276850"/>
              <a:gd name="connsiteX26" fmla="*/ 1435100 w 6588125"/>
              <a:gd name="connsiteY26" fmla="*/ 4289425 h 5276850"/>
              <a:gd name="connsiteX27" fmla="*/ 1263650 w 6588125"/>
              <a:gd name="connsiteY27" fmla="*/ 4632325 h 5276850"/>
              <a:gd name="connsiteX28" fmla="*/ 1016000 w 6588125"/>
              <a:gd name="connsiteY28" fmla="*/ 4870450 h 5276850"/>
              <a:gd name="connsiteX29" fmla="*/ 444500 w 6588125"/>
              <a:gd name="connsiteY29" fmla="*/ 5099050 h 5276850"/>
              <a:gd name="connsiteX30" fmla="*/ 0 w 6588125"/>
              <a:gd name="connsiteY30" fmla="*/ 5276850 h 5276850"/>
              <a:gd name="connsiteX0" fmla="*/ 6384925 w 6588125"/>
              <a:gd name="connsiteY0" fmla="*/ 0 h 5276850"/>
              <a:gd name="connsiteX1" fmla="*/ 6521450 w 6588125"/>
              <a:gd name="connsiteY1" fmla="*/ 193675 h 5276850"/>
              <a:gd name="connsiteX2" fmla="*/ 6559550 w 6588125"/>
              <a:gd name="connsiteY2" fmla="*/ 403225 h 5276850"/>
              <a:gd name="connsiteX3" fmla="*/ 6464300 w 6588125"/>
              <a:gd name="connsiteY3" fmla="*/ 679450 h 5276850"/>
              <a:gd name="connsiteX4" fmla="*/ 6359525 w 6588125"/>
              <a:gd name="connsiteY4" fmla="*/ 803275 h 5276850"/>
              <a:gd name="connsiteX5" fmla="*/ 6121400 w 6588125"/>
              <a:gd name="connsiteY5" fmla="*/ 974725 h 5276850"/>
              <a:gd name="connsiteX6" fmla="*/ 6045200 w 6588125"/>
              <a:gd name="connsiteY6" fmla="*/ 1136650 h 5276850"/>
              <a:gd name="connsiteX7" fmla="*/ 6083300 w 6588125"/>
              <a:gd name="connsiteY7" fmla="*/ 1279525 h 5276850"/>
              <a:gd name="connsiteX8" fmla="*/ 6273800 w 6588125"/>
              <a:gd name="connsiteY8" fmla="*/ 1412875 h 5276850"/>
              <a:gd name="connsiteX9" fmla="*/ 6416675 w 6588125"/>
              <a:gd name="connsiteY9" fmla="*/ 1546225 h 5276850"/>
              <a:gd name="connsiteX10" fmla="*/ 6540500 w 6588125"/>
              <a:gd name="connsiteY10" fmla="*/ 1641475 h 5276850"/>
              <a:gd name="connsiteX11" fmla="*/ 6588125 w 6588125"/>
              <a:gd name="connsiteY11" fmla="*/ 1784350 h 5276850"/>
              <a:gd name="connsiteX12" fmla="*/ 6550025 w 6588125"/>
              <a:gd name="connsiteY12" fmla="*/ 1936750 h 5276850"/>
              <a:gd name="connsiteX13" fmla="*/ 6350000 w 6588125"/>
              <a:gd name="connsiteY13" fmla="*/ 2089150 h 5276850"/>
              <a:gd name="connsiteX14" fmla="*/ 5788025 w 6588125"/>
              <a:gd name="connsiteY14" fmla="*/ 2365375 h 5276850"/>
              <a:gd name="connsiteX15" fmla="*/ 5368925 w 6588125"/>
              <a:gd name="connsiteY15" fmla="*/ 2498725 h 5276850"/>
              <a:gd name="connsiteX16" fmla="*/ 5121275 w 6588125"/>
              <a:gd name="connsiteY16" fmla="*/ 2546350 h 5276850"/>
              <a:gd name="connsiteX17" fmla="*/ 4892675 w 6588125"/>
              <a:gd name="connsiteY17" fmla="*/ 2632075 h 5276850"/>
              <a:gd name="connsiteX18" fmla="*/ 4587875 w 6588125"/>
              <a:gd name="connsiteY18" fmla="*/ 2784475 h 5276850"/>
              <a:gd name="connsiteX19" fmla="*/ 4283075 w 6588125"/>
              <a:gd name="connsiteY19" fmla="*/ 2984500 h 5276850"/>
              <a:gd name="connsiteX20" fmla="*/ 3892550 w 6588125"/>
              <a:gd name="connsiteY20" fmla="*/ 3184525 h 5276850"/>
              <a:gd name="connsiteX21" fmla="*/ 3349625 w 6588125"/>
              <a:gd name="connsiteY21" fmla="*/ 3394075 h 5276850"/>
              <a:gd name="connsiteX22" fmla="*/ 2863850 w 6588125"/>
              <a:gd name="connsiteY22" fmla="*/ 3556000 h 5276850"/>
              <a:gd name="connsiteX23" fmla="*/ 2416175 w 6588125"/>
              <a:gd name="connsiteY23" fmla="*/ 3708400 h 5276850"/>
              <a:gd name="connsiteX24" fmla="*/ 1978025 w 6588125"/>
              <a:gd name="connsiteY24" fmla="*/ 3889375 h 5276850"/>
              <a:gd name="connsiteX25" fmla="*/ 1644650 w 6588125"/>
              <a:gd name="connsiteY25" fmla="*/ 4098925 h 5276850"/>
              <a:gd name="connsiteX26" fmla="*/ 1435100 w 6588125"/>
              <a:gd name="connsiteY26" fmla="*/ 4289425 h 5276850"/>
              <a:gd name="connsiteX27" fmla="*/ 1263650 w 6588125"/>
              <a:gd name="connsiteY27" fmla="*/ 4632325 h 5276850"/>
              <a:gd name="connsiteX28" fmla="*/ 1016000 w 6588125"/>
              <a:gd name="connsiteY28" fmla="*/ 4870450 h 5276850"/>
              <a:gd name="connsiteX29" fmla="*/ 444500 w 6588125"/>
              <a:gd name="connsiteY29" fmla="*/ 5099050 h 5276850"/>
              <a:gd name="connsiteX30" fmla="*/ 330200 w 6588125"/>
              <a:gd name="connsiteY30" fmla="*/ 5184775 h 5276850"/>
              <a:gd name="connsiteX31" fmla="*/ 0 w 6588125"/>
              <a:gd name="connsiteY31" fmla="*/ 5276850 h 5276850"/>
              <a:gd name="connsiteX0" fmla="*/ 6384925 w 6588125"/>
              <a:gd name="connsiteY0" fmla="*/ 0 h 5276850"/>
              <a:gd name="connsiteX1" fmla="*/ 6521450 w 6588125"/>
              <a:gd name="connsiteY1" fmla="*/ 193675 h 5276850"/>
              <a:gd name="connsiteX2" fmla="*/ 6559550 w 6588125"/>
              <a:gd name="connsiteY2" fmla="*/ 403225 h 5276850"/>
              <a:gd name="connsiteX3" fmla="*/ 6464300 w 6588125"/>
              <a:gd name="connsiteY3" fmla="*/ 679450 h 5276850"/>
              <a:gd name="connsiteX4" fmla="*/ 6359525 w 6588125"/>
              <a:gd name="connsiteY4" fmla="*/ 803275 h 5276850"/>
              <a:gd name="connsiteX5" fmla="*/ 6121400 w 6588125"/>
              <a:gd name="connsiteY5" fmla="*/ 974725 h 5276850"/>
              <a:gd name="connsiteX6" fmla="*/ 6045200 w 6588125"/>
              <a:gd name="connsiteY6" fmla="*/ 1136650 h 5276850"/>
              <a:gd name="connsiteX7" fmla="*/ 6083300 w 6588125"/>
              <a:gd name="connsiteY7" fmla="*/ 1279525 h 5276850"/>
              <a:gd name="connsiteX8" fmla="*/ 6273800 w 6588125"/>
              <a:gd name="connsiteY8" fmla="*/ 1412875 h 5276850"/>
              <a:gd name="connsiteX9" fmla="*/ 6416675 w 6588125"/>
              <a:gd name="connsiteY9" fmla="*/ 1546225 h 5276850"/>
              <a:gd name="connsiteX10" fmla="*/ 6540500 w 6588125"/>
              <a:gd name="connsiteY10" fmla="*/ 1641475 h 5276850"/>
              <a:gd name="connsiteX11" fmla="*/ 6588125 w 6588125"/>
              <a:gd name="connsiteY11" fmla="*/ 1784350 h 5276850"/>
              <a:gd name="connsiteX12" fmla="*/ 6550025 w 6588125"/>
              <a:gd name="connsiteY12" fmla="*/ 1936750 h 5276850"/>
              <a:gd name="connsiteX13" fmla="*/ 6350000 w 6588125"/>
              <a:gd name="connsiteY13" fmla="*/ 2089150 h 5276850"/>
              <a:gd name="connsiteX14" fmla="*/ 5788025 w 6588125"/>
              <a:gd name="connsiteY14" fmla="*/ 2365375 h 5276850"/>
              <a:gd name="connsiteX15" fmla="*/ 5368925 w 6588125"/>
              <a:gd name="connsiteY15" fmla="*/ 2498725 h 5276850"/>
              <a:gd name="connsiteX16" fmla="*/ 5121275 w 6588125"/>
              <a:gd name="connsiteY16" fmla="*/ 2546350 h 5276850"/>
              <a:gd name="connsiteX17" fmla="*/ 4892675 w 6588125"/>
              <a:gd name="connsiteY17" fmla="*/ 2632075 h 5276850"/>
              <a:gd name="connsiteX18" fmla="*/ 4587875 w 6588125"/>
              <a:gd name="connsiteY18" fmla="*/ 2784475 h 5276850"/>
              <a:gd name="connsiteX19" fmla="*/ 4283075 w 6588125"/>
              <a:gd name="connsiteY19" fmla="*/ 2984500 h 5276850"/>
              <a:gd name="connsiteX20" fmla="*/ 3892550 w 6588125"/>
              <a:gd name="connsiteY20" fmla="*/ 3184525 h 5276850"/>
              <a:gd name="connsiteX21" fmla="*/ 3349625 w 6588125"/>
              <a:gd name="connsiteY21" fmla="*/ 3394075 h 5276850"/>
              <a:gd name="connsiteX22" fmla="*/ 2863850 w 6588125"/>
              <a:gd name="connsiteY22" fmla="*/ 3556000 h 5276850"/>
              <a:gd name="connsiteX23" fmla="*/ 2416175 w 6588125"/>
              <a:gd name="connsiteY23" fmla="*/ 3708400 h 5276850"/>
              <a:gd name="connsiteX24" fmla="*/ 1978025 w 6588125"/>
              <a:gd name="connsiteY24" fmla="*/ 3889375 h 5276850"/>
              <a:gd name="connsiteX25" fmla="*/ 1644650 w 6588125"/>
              <a:gd name="connsiteY25" fmla="*/ 4098925 h 5276850"/>
              <a:gd name="connsiteX26" fmla="*/ 1435100 w 6588125"/>
              <a:gd name="connsiteY26" fmla="*/ 4289425 h 5276850"/>
              <a:gd name="connsiteX27" fmla="*/ 1263650 w 6588125"/>
              <a:gd name="connsiteY27" fmla="*/ 4632325 h 5276850"/>
              <a:gd name="connsiteX28" fmla="*/ 1016000 w 6588125"/>
              <a:gd name="connsiteY28" fmla="*/ 4870450 h 5276850"/>
              <a:gd name="connsiteX29" fmla="*/ 444500 w 6588125"/>
              <a:gd name="connsiteY29" fmla="*/ 5099050 h 5276850"/>
              <a:gd name="connsiteX30" fmla="*/ 0 w 6588125"/>
              <a:gd name="connsiteY30" fmla="*/ 5276850 h 527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588125" h="5276850">
                <a:moveTo>
                  <a:pt x="6384925" y="0"/>
                </a:moveTo>
                <a:lnTo>
                  <a:pt x="6521450" y="193675"/>
                </a:lnTo>
                <a:lnTo>
                  <a:pt x="6559550" y="403225"/>
                </a:lnTo>
                <a:lnTo>
                  <a:pt x="6464300" y="679450"/>
                </a:lnTo>
                <a:lnTo>
                  <a:pt x="6359525" y="803275"/>
                </a:lnTo>
                <a:lnTo>
                  <a:pt x="6121400" y="974725"/>
                </a:lnTo>
                <a:lnTo>
                  <a:pt x="6045200" y="1136650"/>
                </a:lnTo>
                <a:lnTo>
                  <a:pt x="6083300" y="1279525"/>
                </a:lnTo>
                <a:lnTo>
                  <a:pt x="6273800" y="1412875"/>
                </a:lnTo>
                <a:cubicBezTo>
                  <a:pt x="6321425" y="1457325"/>
                  <a:pt x="6372225" y="1508125"/>
                  <a:pt x="6416675" y="1546225"/>
                </a:cubicBezTo>
                <a:cubicBezTo>
                  <a:pt x="6461125" y="1584325"/>
                  <a:pt x="6499225" y="1609725"/>
                  <a:pt x="6540500" y="1641475"/>
                </a:cubicBezTo>
                <a:lnTo>
                  <a:pt x="6588125" y="1784350"/>
                </a:lnTo>
                <a:lnTo>
                  <a:pt x="6550025" y="1936750"/>
                </a:lnTo>
                <a:lnTo>
                  <a:pt x="6350000" y="2089150"/>
                </a:lnTo>
                <a:lnTo>
                  <a:pt x="5788025" y="2365375"/>
                </a:lnTo>
                <a:lnTo>
                  <a:pt x="5368925" y="2498725"/>
                </a:lnTo>
                <a:cubicBezTo>
                  <a:pt x="5280025" y="2511425"/>
                  <a:pt x="5200650" y="2524125"/>
                  <a:pt x="5121275" y="2546350"/>
                </a:cubicBezTo>
                <a:cubicBezTo>
                  <a:pt x="5041900" y="2568575"/>
                  <a:pt x="4938713" y="2611438"/>
                  <a:pt x="4892675" y="2632075"/>
                </a:cubicBezTo>
                <a:cubicBezTo>
                  <a:pt x="4799013" y="2676525"/>
                  <a:pt x="4684712" y="2722563"/>
                  <a:pt x="4587875" y="2784475"/>
                </a:cubicBezTo>
                <a:lnTo>
                  <a:pt x="4283075" y="2984500"/>
                </a:lnTo>
                <a:cubicBezTo>
                  <a:pt x="4156075" y="3051175"/>
                  <a:pt x="4048125" y="3116263"/>
                  <a:pt x="3892550" y="3184525"/>
                </a:cubicBezTo>
                <a:cubicBezTo>
                  <a:pt x="3736975" y="3252787"/>
                  <a:pt x="3527425" y="3327400"/>
                  <a:pt x="3349625" y="3394075"/>
                </a:cubicBezTo>
                <a:lnTo>
                  <a:pt x="2863850" y="3556000"/>
                </a:lnTo>
                <a:cubicBezTo>
                  <a:pt x="2700338" y="3605212"/>
                  <a:pt x="2568575" y="3646487"/>
                  <a:pt x="2416175" y="3708400"/>
                </a:cubicBezTo>
                <a:lnTo>
                  <a:pt x="1978025" y="3889375"/>
                </a:lnTo>
                <a:lnTo>
                  <a:pt x="1644650" y="4098925"/>
                </a:lnTo>
                <a:lnTo>
                  <a:pt x="1435100" y="4289425"/>
                </a:lnTo>
                <a:lnTo>
                  <a:pt x="1263650" y="4632325"/>
                </a:lnTo>
                <a:lnTo>
                  <a:pt x="1016000" y="4870450"/>
                </a:lnTo>
                <a:cubicBezTo>
                  <a:pt x="835025" y="4959350"/>
                  <a:pt x="613833" y="5031317"/>
                  <a:pt x="444500" y="5099050"/>
                </a:cubicBezTo>
                <a:lnTo>
                  <a:pt x="0" y="5276850"/>
                </a:lnTo>
              </a:path>
            </a:pathLst>
          </a:cu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フリーフォーム 6"/>
          <p:cNvSpPr/>
          <p:nvPr/>
        </p:nvSpPr>
        <p:spPr bwMode="auto">
          <a:xfrm>
            <a:off x="439723" y="2009775"/>
            <a:ext cx="7494601" cy="5283144"/>
          </a:xfrm>
          <a:custGeom>
            <a:avLst/>
            <a:gdLst>
              <a:gd name="connsiteX0" fmla="*/ 7143750 w 7467600"/>
              <a:gd name="connsiteY0" fmla="*/ 0 h 5314950"/>
              <a:gd name="connsiteX1" fmla="*/ 7315200 w 7467600"/>
              <a:gd name="connsiteY1" fmla="*/ 295275 h 5314950"/>
              <a:gd name="connsiteX2" fmla="*/ 7258050 w 7467600"/>
              <a:gd name="connsiteY2" fmla="*/ 542925 h 5314950"/>
              <a:gd name="connsiteX3" fmla="*/ 7181850 w 7467600"/>
              <a:gd name="connsiteY3" fmla="*/ 723900 h 5314950"/>
              <a:gd name="connsiteX4" fmla="*/ 6991350 w 7467600"/>
              <a:gd name="connsiteY4" fmla="*/ 923925 h 5314950"/>
              <a:gd name="connsiteX5" fmla="*/ 6715125 w 7467600"/>
              <a:gd name="connsiteY5" fmla="*/ 1123950 h 5314950"/>
              <a:gd name="connsiteX6" fmla="*/ 6829425 w 7467600"/>
              <a:gd name="connsiteY6" fmla="*/ 1352550 h 5314950"/>
              <a:gd name="connsiteX7" fmla="*/ 7248525 w 7467600"/>
              <a:gd name="connsiteY7" fmla="*/ 1466850 h 5314950"/>
              <a:gd name="connsiteX8" fmla="*/ 7467600 w 7467600"/>
              <a:gd name="connsiteY8" fmla="*/ 1647825 h 5314950"/>
              <a:gd name="connsiteX9" fmla="*/ 7219950 w 7467600"/>
              <a:gd name="connsiteY9" fmla="*/ 1857375 h 5314950"/>
              <a:gd name="connsiteX10" fmla="*/ 6877050 w 7467600"/>
              <a:gd name="connsiteY10" fmla="*/ 2047875 h 5314950"/>
              <a:gd name="connsiteX11" fmla="*/ 6467475 w 7467600"/>
              <a:gd name="connsiteY11" fmla="*/ 2276475 h 5314950"/>
              <a:gd name="connsiteX12" fmla="*/ 5800725 w 7467600"/>
              <a:gd name="connsiteY12" fmla="*/ 2447925 h 5314950"/>
              <a:gd name="connsiteX13" fmla="*/ 5324475 w 7467600"/>
              <a:gd name="connsiteY13" fmla="*/ 2533650 h 5314950"/>
              <a:gd name="connsiteX14" fmla="*/ 4972050 w 7467600"/>
              <a:gd name="connsiteY14" fmla="*/ 2667000 h 5314950"/>
              <a:gd name="connsiteX15" fmla="*/ 4657725 w 7467600"/>
              <a:gd name="connsiteY15" fmla="*/ 2790825 h 5314950"/>
              <a:gd name="connsiteX16" fmla="*/ 4029075 w 7467600"/>
              <a:gd name="connsiteY16" fmla="*/ 2990850 h 5314950"/>
              <a:gd name="connsiteX17" fmla="*/ 3333750 w 7467600"/>
              <a:gd name="connsiteY17" fmla="*/ 3200400 h 5314950"/>
              <a:gd name="connsiteX18" fmla="*/ 2905125 w 7467600"/>
              <a:gd name="connsiteY18" fmla="*/ 3419475 h 5314950"/>
              <a:gd name="connsiteX19" fmla="*/ 2667000 w 7467600"/>
              <a:gd name="connsiteY19" fmla="*/ 3524250 h 5314950"/>
              <a:gd name="connsiteX20" fmla="*/ 2428875 w 7467600"/>
              <a:gd name="connsiteY20" fmla="*/ 3609975 h 5314950"/>
              <a:gd name="connsiteX21" fmla="*/ 2257425 w 7467600"/>
              <a:gd name="connsiteY21" fmla="*/ 3714750 h 5314950"/>
              <a:gd name="connsiteX22" fmla="*/ 2305050 w 7467600"/>
              <a:gd name="connsiteY22" fmla="*/ 3924300 h 5314950"/>
              <a:gd name="connsiteX23" fmla="*/ 2371725 w 7467600"/>
              <a:gd name="connsiteY23" fmla="*/ 4067175 h 5314950"/>
              <a:gd name="connsiteX24" fmla="*/ 2152650 w 7467600"/>
              <a:gd name="connsiteY24" fmla="*/ 4314825 h 5314950"/>
              <a:gd name="connsiteX25" fmla="*/ 2038350 w 7467600"/>
              <a:gd name="connsiteY25" fmla="*/ 4371975 h 5314950"/>
              <a:gd name="connsiteX26" fmla="*/ 1657350 w 7467600"/>
              <a:gd name="connsiteY26" fmla="*/ 4495800 h 5314950"/>
              <a:gd name="connsiteX27" fmla="*/ 1419225 w 7467600"/>
              <a:gd name="connsiteY27" fmla="*/ 4657725 h 5314950"/>
              <a:gd name="connsiteX28" fmla="*/ 1257300 w 7467600"/>
              <a:gd name="connsiteY28" fmla="*/ 4867275 h 5314950"/>
              <a:gd name="connsiteX29" fmla="*/ 885825 w 7467600"/>
              <a:gd name="connsiteY29" fmla="*/ 5076825 h 5314950"/>
              <a:gd name="connsiteX30" fmla="*/ 638175 w 7467600"/>
              <a:gd name="connsiteY30" fmla="*/ 5143500 h 5314950"/>
              <a:gd name="connsiteX31" fmla="*/ 409575 w 7467600"/>
              <a:gd name="connsiteY31" fmla="*/ 5181600 h 5314950"/>
              <a:gd name="connsiteX32" fmla="*/ 0 w 7467600"/>
              <a:gd name="connsiteY32" fmla="*/ 5314950 h 5314950"/>
              <a:gd name="connsiteX0" fmla="*/ 7143750 w 7467600"/>
              <a:gd name="connsiteY0" fmla="*/ 0 h 5314950"/>
              <a:gd name="connsiteX1" fmla="*/ 7315200 w 7467600"/>
              <a:gd name="connsiteY1" fmla="*/ 295275 h 5314950"/>
              <a:gd name="connsiteX2" fmla="*/ 7296150 w 7467600"/>
              <a:gd name="connsiteY2" fmla="*/ 552450 h 5314950"/>
              <a:gd name="connsiteX3" fmla="*/ 7181850 w 7467600"/>
              <a:gd name="connsiteY3" fmla="*/ 723900 h 5314950"/>
              <a:gd name="connsiteX4" fmla="*/ 6991350 w 7467600"/>
              <a:gd name="connsiteY4" fmla="*/ 923925 h 5314950"/>
              <a:gd name="connsiteX5" fmla="*/ 6715125 w 7467600"/>
              <a:gd name="connsiteY5" fmla="*/ 1123950 h 5314950"/>
              <a:gd name="connsiteX6" fmla="*/ 6829425 w 7467600"/>
              <a:gd name="connsiteY6" fmla="*/ 1352550 h 5314950"/>
              <a:gd name="connsiteX7" fmla="*/ 7248525 w 7467600"/>
              <a:gd name="connsiteY7" fmla="*/ 1466850 h 5314950"/>
              <a:gd name="connsiteX8" fmla="*/ 7467600 w 7467600"/>
              <a:gd name="connsiteY8" fmla="*/ 1647825 h 5314950"/>
              <a:gd name="connsiteX9" fmla="*/ 7219950 w 7467600"/>
              <a:gd name="connsiteY9" fmla="*/ 1857375 h 5314950"/>
              <a:gd name="connsiteX10" fmla="*/ 6877050 w 7467600"/>
              <a:gd name="connsiteY10" fmla="*/ 2047875 h 5314950"/>
              <a:gd name="connsiteX11" fmla="*/ 6467475 w 7467600"/>
              <a:gd name="connsiteY11" fmla="*/ 2276475 h 5314950"/>
              <a:gd name="connsiteX12" fmla="*/ 5800725 w 7467600"/>
              <a:gd name="connsiteY12" fmla="*/ 2447925 h 5314950"/>
              <a:gd name="connsiteX13" fmla="*/ 5324475 w 7467600"/>
              <a:gd name="connsiteY13" fmla="*/ 2533650 h 5314950"/>
              <a:gd name="connsiteX14" fmla="*/ 4972050 w 7467600"/>
              <a:gd name="connsiteY14" fmla="*/ 2667000 h 5314950"/>
              <a:gd name="connsiteX15" fmla="*/ 4657725 w 7467600"/>
              <a:gd name="connsiteY15" fmla="*/ 2790825 h 5314950"/>
              <a:gd name="connsiteX16" fmla="*/ 4029075 w 7467600"/>
              <a:gd name="connsiteY16" fmla="*/ 2990850 h 5314950"/>
              <a:gd name="connsiteX17" fmla="*/ 3333750 w 7467600"/>
              <a:gd name="connsiteY17" fmla="*/ 3200400 h 5314950"/>
              <a:gd name="connsiteX18" fmla="*/ 2905125 w 7467600"/>
              <a:gd name="connsiteY18" fmla="*/ 3419475 h 5314950"/>
              <a:gd name="connsiteX19" fmla="*/ 2667000 w 7467600"/>
              <a:gd name="connsiteY19" fmla="*/ 3524250 h 5314950"/>
              <a:gd name="connsiteX20" fmla="*/ 2428875 w 7467600"/>
              <a:gd name="connsiteY20" fmla="*/ 3609975 h 5314950"/>
              <a:gd name="connsiteX21" fmla="*/ 2257425 w 7467600"/>
              <a:gd name="connsiteY21" fmla="*/ 3714750 h 5314950"/>
              <a:gd name="connsiteX22" fmla="*/ 2305050 w 7467600"/>
              <a:gd name="connsiteY22" fmla="*/ 3924300 h 5314950"/>
              <a:gd name="connsiteX23" fmla="*/ 2371725 w 7467600"/>
              <a:gd name="connsiteY23" fmla="*/ 4067175 h 5314950"/>
              <a:gd name="connsiteX24" fmla="*/ 2152650 w 7467600"/>
              <a:gd name="connsiteY24" fmla="*/ 4314825 h 5314950"/>
              <a:gd name="connsiteX25" fmla="*/ 2038350 w 7467600"/>
              <a:gd name="connsiteY25" fmla="*/ 4371975 h 5314950"/>
              <a:gd name="connsiteX26" fmla="*/ 1657350 w 7467600"/>
              <a:gd name="connsiteY26" fmla="*/ 4495800 h 5314950"/>
              <a:gd name="connsiteX27" fmla="*/ 1419225 w 7467600"/>
              <a:gd name="connsiteY27" fmla="*/ 4657725 h 5314950"/>
              <a:gd name="connsiteX28" fmla="*/ 1257300 w 7467600"/>
              <a:gd name="connsiteY28" fmla="*/ 4867275 h 5314950"/>
              <a:gd name="connsiteX29" fmla="*/ 885825 w 7467600"/>
              <a:gd name="connsiteY29" fmla="*/ 5076825 h 5314950"/>
              <a:gd name="connsiteX30" fmla="*/ 638175 w 7467600"/>
              <a:gd name="connsiteY30" fmla="*/ 5143500 h 5314950"/>
              <a:gd name="connsiteX31" fmla="*/ 409575 w 7467600"/>
              <a:gd name="connsiteY31" fmla="*/ 5181600 h 5314950"/>
              <a:gd name="connsiteX32" fmla="*/ 0 w 7467600"/>
              <a:gd name="connsiteY32" fmla="*/ 5314950 h 5314950"/>
              <a:gd name="connsiteX0" fmla="*/ 7143750 w 7467600"/>
              <a:gd name="connsiteY0" fmla="*/ 0 h 5314950"/>
              <a:gd name="connsiteX1" fmla="*/ 7315200 w 7467600"/>
              <a:gd name="connsiteY1" fmla="*/ 295275 h 5314950"/>
              <a:gd name="connsiteX2" fmla="*/ 7296150 w 7467600"/>
              <a:gd name="connsiteY2" fmla="*/ 552450 h 5314950"/>
              <a:gd name="connsiteX3" fmla="*/ 7210425 w 7467600"/>
              <a:gd name="connsiteY3" fmla="*/ 752475 h 5314950"/>
              <a:gd name="connsiteX4" fmla="*/ 6991350 w 7467600"/>
              <a:gd name="connsiteY4" fmla="*/ 923925 h 5314950"/>
              <a:gd name="connsiteX5" fmla="*/ 6715125 w 7467600"/>
              <a:gd name="connsiteY5" fmla="*/ 1123950 h 5314950"/>
              <a:gd name="connsiteX6" fmla="*/ 6829425 w 7467600"/>
              <a:gd name="connsiteY6" fmla="*/ 1352550 h 5314950"/>
              <a:gd name="connsiteX7" fmla="*/ 7248525 w 7467600"/>
              <a:gd name="connsiteY7" fmla="*/ 1466850 h 5314950"/>
              <a:gd name="connsiteX8" fmla="*/ 7467600 w 7467600"/>
              <a:gd name="connsiteY8" fmla="*/ 1647825 h 5314950"/>
              <a:gd name="connsiteX9" fmla="*/ 7219950 w 7467600"/>
              <a:gd name="connsiteY9" fmla="*/ 1857375 h 5314950"/>
              <a:gd name="connsiteX10" fmla="*/ 6877050 w 7467600"/>
              <a:gd name="connsiteY10" fmla="*/ 2047875 h 5314950"/>
              <a:gd name="connsiteX11" fmla="*/ 6467475 w 7467600"/>
              <a:gd name="connsiteY11" fmla="*/ 2276475 h 5314950"/>
              <a:gd name="connsiteX12" fmla="*/ 5800725 w 7467600"/>
              <a:gd name="connsiteY12" fmla="*/ 2447925 h 5314950"/>
              <a:gd name="connsiteX13" fmla="*/ 5324475 w 7467600"/>
              <a:gd name="connsiteY13" fmla="*/ 2533650 h 5314950"/>
              <a:gd name="connsiteX14" fmla="*/ 4972050 w 7467600"/>
              <a:gd name="connsiteY14" fmla="*/ 2667000 h 5314950"/>
              <a:gd name="connsiteX15" fmla="*/ 4657725 w 7467600"/>
              <a:gd name="connsiteY15" fmla="*/ 2790825 h 5314950"/>
              <a:gd name="connsiteX16" fmla="*/ 4029075 w 7467600"/>
              <a:gd name="connsiteY16" fmla="*/ 2990850 h 5314950"/>
              <a:gd name="connsiteX17" fmla="*/ 3333750 w 7467600"/>
              <a:gd name="connsiteY17" fmla="*/ 3200400 h 5314950"/>
              <a:gd name="connsiteX18" fmla="*/ 2905125 w 7467600"/>
              <a:gd name="connsiteY18" fmla="*/ 3419475 h 5314950"/>
              <a:gd name="connsiteX19" fmla="*/ 2667000 w 7467600"/>
              <a:gd name="connsiteY19" fmla="*/ 3524250 h 5314950"/>
              <a:gd name="connsiteX20" fmla="*/ 2428875 w 7467600"/>
              <a:gd name="connsiteY20" fmla="*/ 3609975 h 5314950"/>
              <a:gd name="connsiteX21" fmla="*/ 2257425 w 7467600"/>
              <a:gd name="connsiteY21" fmla="*/ 3714750 h 5314950"/>
              <a:gd name="connsiteX22" fmla="*/ 2305050 w 7467600"/>
              <a:gd name="connsiteY22" fmla="*/ 3924300 h 5314950"/>
              <a:gd name="connsiteX23" fmla="*/ 2371725 w 7467600"/>
              <a:gd name="connsiteY23" fmla="*/ 4067175 h 5314950"/>
              <a:gd name="connsiteX24" fmla="*/ 2152650 w 7467600"/>
              <a:gd name="connsiteY24" fmla="*/ 4314825 h 5314950"/>
              <a:gd name="connsiteX25" fmla="*/ 2038350 w 7467600"/>
              <a:gd name="connsiteY25" fmla="*/ 4371975 h 5314950"/>
              <a:gd name="connsiteX26" fmla="*/ 1657350 w 7467600"/>
              <a:gd name="connsiteY26" fmla="*/ 4495800 h 5314950"/>
              <a:gd name="connsiteX27" fmla="*/ 1419225 w 7467600"/>
              <a:gd name="connsiteY27" fmla="*/ 4657725 h 5314950"/>
              <a:gd name="connsiteX28" fmla="*/ 1257300 w 7467600"/>
              <a:gd name="connsiteY28" fmla="*/ 4867275 h 5314950"/>
              <a:gd name="connsiteX29" fmla="*/ 885825 w 7467600"/>
              <a:gd name="connsiteY29" fmla="*/ 5076825 h 5314950"/>
              <a:gd name="connsiteX30" fmla="*/ 638175 w 7467600"/>
              <a:gd name="connsiteY30" fmla="*/ 5143500 h 5314950"/>
              <a:gd name="connsiteX31" fmla="*/ 409575 w 7467600"/>
              <a:gd name="connsiteY31" fmla="*/ 5181600 h 5314950"/>
              <a:gd name="connsiteX32" fmla="*/ 0 w 7467600"/>
              <a:gd name="connsiteY32" fmla="*/ 5314950 h 5314950"/>
              <a:gd name="connsiteX0" fmla="*/ 7143750 w 7467600"/>
              <a:gd name="connsiteY0" fmla="*/ 0 h 5314950"/>
              <a:gd name="connsiteX1" fmla="*/ 7315200 w 7467600"/>
              <a:gd name="connsiteY1" fmla="*/ 295275 h 5314950"/>
              <a:gd name="connsiteX2" fmla="*/ 7296150 w 7467600"/>
              <a:gd name="connsiteY2" fmla="*/ 552450 h 5314950"/>
              <a:gd name="connsiteX3" fmla="*/ 7210425 w 7467600"/>
              <a:gd name="connsiteY3" fmla="*/ 752475 h 5314950"/>
              <a:gd name="connsiteX4" fmla="*/ 6962775 w 7467600"/>
              <a:gd name="connsiteY4" fmla="*/ 923925 h 5314950"/>
              <a:gd name="connsiteX5" fmla="*/ 6715125 w 7467600"/>
              <a:gd name="connsiteY5" fmla="*/ 1123950 h 5314950"/>
              <a:gd name="connsiteX6" fmla="*/ 6829425 w 7467600"/>
              <a:gd name="connsiteY6" fmla="*/ 1352550 h 5314950"/>
              <a:gd name="connsiteX7" fmla="*/ 7248525 w 7467600"/>
              <a:gd name="connsiteY7" fmla="*/ 1466850 h 5314950"/>
              <a:gd name="connsiteX8" fmla="*/ 7467600 w 7467600"/>
              <a:gd name="connsiteY8" fmla="*/ 1647825 h 5314950"/>
              <a:gd name="connsiteX9" fmla="*/ 7219950 w 7467600"/>
              <a:gd name="connsiteY9" fmla="*/ 1857375 h 5314950"/>
              <a:gd name="connsiteX10" fmla="*/ 6877050 w 7467600"/>
              <a:gd name="connsiteY10" fmla="*/ 2047875 h 5314950"/>
              <a:gd name="connsiteX11" fmla="*/ 6467475 w 7467600"/>
              <a:gd name="connsiteY11" fmla="*/ 2276475 h 5314950"/>
              <a:gd name="connsiteX12" fmla="*/ 5800725 w 7467600"/>
              <a:gd name="connsiteY12" fmla="*/ 2447925 h 5314950"/>
              <a:gd name="connsiteX13" fmla="*/ 5324475 w 7467600"/>
              <a:gd name="connsiteY13" fmla="*/ 2533650 h 5314950"/>
              <a:gd name="connsiteX14" fmla="*/ 4972050 w 7467600"/>
              <a:gd name="connsiteY14" fmla="*/ 2667000 h 5314950"/>
              <a:gd name="connsiteX15" fmla="*/ 4657725 w 7467600"/>
              <a:gd name="connsiteY15" fmla="*/ 2790825 h 5314950"/>
              <a:gd name="connsiteX16" fmla="*/ 4029075 w 7467600"/>
              <a:gd name="connsiteY16" fmla="*/ 2990850 h 5314950"/>
              <a:gd name="connsiteX17" fmla="*/ 3333750 w 7467600"/>
              <a:gd name="connsiteY17" fmla="*/ 3200400 h 5314950"/>
              <a:gd name="connsiteX18" fmla="*/ 2905125 w 7467600"/>
              <a:gd name="connsiteY18" fmla="*/ 3419475 h 5314950"/>
              <a:gd name="connsiteX19" fmla="*/ 2667000 w 7467600"/>
              <a:gd name="connsiteY19" fmla="*/ 3524250 h 5314950"/>
              <a:gd name="connsiteX20" fmla="*/ 2428875 w 7467600"/>
              <a:gd name="connsiteY20" fmla="*/ 3609975 h 5314950"/>
              <a:gd name="connsiteX21" fmla="*/ 2257425 w 7467600"/>
              <a:gd name="connsiteY21" fmla="*/ 3714750 h 5314950"/>
              <a:gd name="connsiteX22" fmla="*/ 2305050 w 7467600"/>
              <a:gd name="connsiteY22" fmla="*/ 3924300 h 5314950"/>
              <a:gd name="connsiteX23" fmla="*/ 2371725 w 7467600"/>
              <a:gd name="connsiteY23" fmla="*/ 4067175 h 5314950"/>
              <a:gd name="connsiteX24" fmla="*/ 2152650 w 7467600"/>
              <a:gd name="connsiteY24" fmla="*/ 4314825 h 5314950"/>
              <a:gd name="connsiteX25" fmla="*/ 2038350 w 7467600"/>
              <a:gd name="connsiteY25" fmla="*/ 4371975 h 5314950"/>
              <a:gd name="connsiteX26" fmla="*/ 1657350 w 7467600"/>
              <a:gd name="connsiteY26" fmla="*/ 4495800 h 5314950"/>
              <a:gd name="connsiteX27" fmla="*/ 1419225 w 7467600"/>
              <a:gd name="connsiteY27" fmla="*/ 4657725 h 5314950"/>
              <a:gd name="connsiteX28" fmla="*/ 1257300 w 7467600"/>
              <a:gd name="connsiteY28" fmla="*/ 4867275 h 5314950"/>
              <a:gd name="connsiteX29" fmla="*/ 885825 w 7467600"/>
              <a:gd name="connsiteY29" fmla="*/ 5076825 h 5314950"/>
              <a:gd name="connsiteX30" fmla="*/ 638175 w 7467600"/>
              <a:gd name="connsiteY30" fmla="*/ 5143500 h 5314950"/>
              <a:gd name="connsiteX31" fmla="*/ 409575 w 7467600"/>
              <a:gd name="connsiteY31" fmla="*/ 5181600 h 5314950"/>
              <a:gd name="connsiteX32" fmla="*/ 0 w 7467600"/>
              <a:gd name="connsiteY32" fmla="*/ 5314950 h 5314950"/>
              <a:gd name="connsiteX0" fmla="*/ 7143750 w 7467600"/>
              <a:gd name="connsiteY0" fmla="*/ 0 h 5314950"/>
              <a:gd name="connsiteX1" fmla="*/ 7315200 w 7467600"/>
              <a:gd name="connsiteY1" fmla="*/ 295275 h 5314950"/>
              <a:gd name="connsiteX2" fmla="*/ 7296150 w 7467600"/>
              <a:gd name="connsiteY2" fmla="*/ 552450 h 5314950"/>
              <a:gd name="connsiteX3" fmla="*/ 7210425 w 7467600"/>
              <a:gd name="connsiteY3" fmla="*/ 752475 h 5314950"/>
              <a:gd name="connsiteX4" fmla="*/ 6962775 w 7467600"/>
              <a:gd name="connsiteY4" fmla="*/ 923925 h 5314950"/>
              <a:gd name="connsiteX5" fmla="*/ 6715125 w 7467600"/>
              <a:gd name="connsiteY5" fmla="*/ 1123950 h 5314950"/>
              <a:gd name="connsiteX6" fmla="*/ 6829425 w 7467600"/>
              <a:gd name="connsiteY6" fmla="*/ 1352550 h 5314950"/>
              <a:gd name="connsiteX7" fmla="*/ 7248525 w 7467600"/>
              <a:gd name="connsiteY7" fmla="*/ 1466850 h 5314950"/>
              <a:gd name="connsiteX8" fmla="*/ 7467600 w 7467600"/>
              <a:gd name="connsiteY8" fmla="*/ 1647825 h 5314950"/>
              <a:gd name="connsiteX9" fmla="*/ 7219950 w 7467600"/>
              <a:gd name="connsiteY9" fmla="*/ 1857375 h 5314950"/>
              <a:gd name="connsiteX10" fmla="*/ 6877050 w 7467600"/>
              <a:gd name="connsiteY10" fmla="*/ 2047875 h 5314950"/>
              <a:gd name="connsiteX11" fmla="*/ 6467475 w 7467600"/>
              <a:gd name="connsiteY11" fmla="*/ 2276475 h 5314950"/>
              <a:gd name="connsiteX12" fmla="*/ 5800725 w 7467600"/>
              <a:gd name="connsiteY12" fmla="*/ 2447925 h 5314950"/>
              <a:gd name="connsiteX13" fmla="*/ 5324475 w 7467600"/>
              <a:gd name="connsiteY13" fmla="*/ 2533650 h 5314950"/>
              <a:gd name="connsiteX14" fmla="*/ 4972050 w 7467600"/>
              <a:gd name="connsiteY14" fmla="*/ 2667000 h 5314950"/>
              <a:gd name="connsiteX15" fmla="*/ 4657725 w 7467600"/>
              <a:gd name="connsiteY15" fmla="*/ 2790825 h 5314950"/>
              <a:gd name="connsiteX16" fmla="*/ 4029075 w 7467600"/>
              <a:gd name="connsiteY16" fmla="*/ 2990850 h 5314950"/>
              <a:gd name="connsiteX17" fmla="*/ 3333750 w 7467600"/>
              <a:gd name="connsiteY17" fmla="*/ 3200400 h 5314950"/>
              <a:gd name="connsiteX18" fmla="*/ 2905125 w 7467600"/>
              <a:gd name="connsiteY18" fmla="*/ 3419475 h 5314950"/>
              <a:gd name="connsiteX19" fmla="*/ 2667000 w 7467600"/>
              <a:gd name="connsiteY19" fmla="*/ 3524250 h 5314950"/>
              <a:gd name="connsiteX20" fmla="*/ 2428875 w 7467600"/>
              <a:gd name="connsiteY20" fmla="*/ 3609975 h 5314950"/>
              <a:gd name="connsiteX21" fmla="*/ 2257425 w 7467600"/>
              <a:gd name="connsiteY21" fmla="*/ 3714750 h 5314950"/>
              <a:gd name="connsiteX22" fmla="*/ 2305050 w 7467600"/>
              <a:gd name="connsiteY22" fmla="*/ 3924300 h 5314950"/>
              <a:gd name="connsiteX23" fmla="*/ 2371725 w 7467600"/>
              <a:gd name="connsiteY23" fmla="*/ 4067175 h 5314950"/>
              <a:gd name="connsiteX24" fmla="*/ 2152650 w 7467600"/>
              <a:gd name="connsiteY24" fmla="*/ 4314825 h 5314950"/>
              <a:gd name="connsiteX25" fmla="*/ 2038350 w 7467600"/>
              <a:gd name="connsiteY25" fmla="*/ 4371975 h 5314950"/>
              <a:gd name="connsiteX26" fmla="*/ 1657350 w 7467600"/>
              <a:gd name="connsiteY26" fmla="*/ 4495800 h 5314950"/>
              <a:gd name="connsiteX27" fmla="*/ 1419225 w 7467600"/>
              <a:gd name="connsiteY27" fmla="*/ 4657725 h 5314950"/>
              <a:gd name="connsiteX28" fmla="*/ 1257300 w 7467600"/>
              <a:gd name="connsiteY28" fmla="*/ 4867275 h 5314950"/>
              <a:gd name="connsiteX29" fmla="*/ 885825 w 7467600"/>
              <a:gd name="connsiteY29" fmla="*/ 5076825 h 5314950"/>
              <a:gd name="connsiteX30" fmla="*/ 638175 w 7467600"/>
              <a:gd name="connsiteY30" fmla="*/ 5143500 h 5314950"/>
              <a:gd name="connsiteX31" fmla="*/ 409575 w 7467600"/>
              <a:gd name="connsiteY31" fmla="*/ 5181600 h 5314950"/>
              <a:gd name="connsiteX32" fmla="*/ 0 w 7467600"/>
              <a:gd name="connsiteY32" fmla="*/ 5314950 h 5314950"/>
              <a:gd name="connsiteX0" fmla="*/ 7143750 w 7467600"/>
              <a:gd name="connsiteY0" fmla="*/ 0 h 5314950"/>
              <a:gd name="connsiteX1" fmla="*/ 7315200 w 7467600"/>
              <a:gd name="connsiteY1" fmla="*/ 295275 h 5314950"/>
              <a:gd name="connsiteX2" fmla="*/ 7296150 w 7467600"/>
              <a:gd name="connsiteY2" fmla="*/ 552450 h 5314950"/>
              <a:gd name="connsiteX3" fmla="*/ 7210425 w 7467600"/>
              <a:gd name="connsiteY3" fmla="*/ 752475 h 5314950"/>
              <a:gd name="connsiteX4" fmla="*/ 6962775 w 7467600"/>
              <a:gd name="connsiteY4" fmla="*/ 923925 h 5314950"/>
              <a:gd name="connsiteX5" fmla="*/ 6715125 w 7467600"/>
              <a:gd name="connsiteY5" fmla="*/ 1123950 h 5314950"/>
              <a:gd name="connsiteX6" fmla="*/ 6848475 w 7467600"/>
              <a:gd name="connsiteY6" fmla="*/ 1343025 h 5314950"/>
              <a:gd name="connsiteX7" fmla="*/ 7248525 w 7467600"/>
              <a:gd name="connsiteY7" fmla="*/ 1466850 h 5314950"/>
              <a:gd name="connsiteX8" fmla="*/ 7467600 w 7467600"/>
              <a:gd name="connsiteY8" fmla="*/ 1647825 h 5314950"/>
              <a:gd name="connsiteX9" fmla="*/ 7219950 w 7467600"/>
              <a:gd name="connsiteY9" fmla="*/ 1857375 h 5314950"/>
              <a:gd name="connsiteX10" fmla="*/ 6877050 w 7467600"/>
              <a:gd name="connsiteY10" fmla="*/ 2047875 h 5314950"/>
              <a:gd name="connsiteX11" fmla="*/ 6467475 w 7467600"/>
              <a:gd name="connsiteY11" fmla="*/ 2276475 h 5314950"/>
              <a:gd name="connsiteX12" fmla="*/ 5800725 w 7467600"/>
              <a:gd name="connsiteY12" fmla="*/ 2447925 h 5314950"/>
              <a:gd name="connsiteX13" fmla="*/ 5324475 w 7467600"/>
              <a:gd name="connsiteY13" fmla="*/ 2533650 h 5314950"/>
              <a:gd name="connsiteX14" fmla="*/ 4972050 w 7467600"/>
              <a:gd name="connsiteY14" fmla="*/ 2667000 h 5314950"/>
              <a:gd name="connsiteX15" fmla="*/ 4657725 w 7467600"/>
              <a:gd name="connsiteY15" fmla="*/ 2790825 h 5314950"/>
              <a:gd name="connsiteX16" fmla="*/ 4029075 w 7467600"/>
              <a:gd name="connsiteY16" fmla="*/ 2990850 h 5314950"/>
              <a:gd name="connsiteX17" fmla="*/ 3333750 w 7467600"/>
              <a:gd name="connsiteY17" fmla="*/ 3200400 h 5314950"/>
              <a:gd name="connsiteX18" fmla="*/ 2905125 w 7467600"/>
              <a:gd name="connsiteY18" fmla="*/ 3419475 h 5314950"/>
              <a:gd name="connsiteX19" fmla="*/ 2667000 w 7467600"/>
              <a:gd name="connsiteY19" fmla="*/ 3524250 h 5314950"/>
              <a:gd name="connsiteX20" fmla="*/ 2428875 w 7467600"/>
              <a:gd name="connsiteY20" fmla="*/ 3609975 h 5314950"/>
              <a:gd name="connsiteX21" fmla="*/ 2257425 w 7467600"/>
              <a:gd name="connsiteY21" fmla="*/ 3714750 h 5314950"/>
              <a:gd name="connsiteX22" fmla="*/ 2305050 w 7467600"/>
              <a:gd name="connsiteY22" fmla="*/ 3924300 h 5314950"/>
              <a:gd name="connsiteX23" fmla="*/ 2371725 w 7467600"/>
              <a:gd name="connsiteY23" fmla="*/ 4067175 h 5314950"/>
              <a:gd name="connsiteX24" fmla="*/ 2152650 w 7467600"/>
              <a:gd name="connsiteY24" fmla="*/ 4314825 h 5314950"/>
              <a:gd name="connsiteX25" fmla="*/ 2038350 w 7467600"/>
              <a:gd name="connsiteY25" fmla="*/ 4371975 h 5314950"/>
              <a:gd name="connsiteX26" fmla="*/ 1657350 w 7467600"/>
              <a:gd name="connsiteY26" fmla="*/ 4495800 h 5314950"/>
              <a:gd name="connsiteX27" fmla="*/ 1419225 w 7467600"/>
              <a:gd name="connsiteY27" fmla="*/ 4657725 h 5314950"/>
              <a:gd name="connsiteX28" fmla="*/ 1257300 w 7467600"/>
              <a:gd name="connsiteY28" fmla="*/ 4867275 h 5314950"/>
              <a:gd name="connsiteX29" fmla="*/ 885825 w 7467600"/>
              <a:gd name="connsiteY29" fmla="*/ 5076825 h 5314950"/>
              <a:gd name="connsiteX30" fmla="*/ 638175 w 7467600"/>
              <a:gd name="connsiteY30" fmla="*/ 5143500 h 5314950"/>
              <a:gd name="connsiteX31" fmla="*/ 409575 w 7467600"/>
              <a:gd name="connsiteY31" fmla="*/ 5181600 h 5314950"/>
              <a:gd name="connsiteX32" fmla="*/ 0 w 7467600"/>
              <a:gd name="connsiteY32" fmla="*/ 5314950 h 5314950"/>
              <a:gd name="connsiteX0" fmla="*/ 7143750 w 7467600"/>
              <a:gd name="connsiteY0" fmla="*/ 0 h 5314950"/>
              <a:gd name="connsiteX1" fmla="*/ 7315200 w 7467600"/>
              <a:gd name="connsiteY1" fmla="*/ 295275 h 5314950"/>
              <a:gd name="connsiteX2" fmla="*/ 7296150 w 7467600"/>
              <a:gd name="connsiteY2" fmla="*/ 552450 h 5314950"/>
              <a:gd name="connsiteX3" fmla="*/ 7210425 w 7467600"/>
              <a:gd name="connsiteY3" fmla="*/ 752475 h 5314950"/>
              <a:gd name="connsiteX4" fmla="*/ 6962775 w 7467600"/>
              <a:gd name="connsiteY4" fmla="*/ 923925 h 5314950"/>
              <a:gd name="connsiteX5" fmla="*/ 6715125 w 7467600"/>
              <a:gd name="connsiteY5" fmla="*/ 1123950 h 5314950"/>
              <a:gd name="connsiteX6" fmla="*/ 6848475 w 7467600"/>
              <a:gd name="connsiteY6" fmla="*/ 1343025 h 5314950"/>
              <a:gd name="connsiteX7" fmla="*/ 7248525 w 7467600"/>
              <a:gd name="connsiteY7" fmla="*/ 1495425 h 5314950"/>
              <a:gd name="connsiteX8" fmla="*/ 7467600 w 7467600"/>
              <a:gd name="connsiteY8" fmla="*/ 1647825 h 5314950"/>
              <a:gd name="connsiteX9" fmla="*/ 7219950 w 7467600"/>
              <a:gd name="connsiteY9" fmla="*/ 1857375 h 5314950"/>
              <a:gd name="connsiteX10" fmla="*/ 6877050 w 7467600"/>
              <a:gd name="connsiteY10" fmla="*/ 2047875 h 5314950"/>
              <a:gd name="connsiteX11" fmla="*/ 6467475 w 7467600"/>
              <a:gd name="connsiteY11" fmla="*/ 2276475 h 5314950"/>
              <a:gd name="connsiteX12" fmla="*/ 5800725 w 7467600"/>
              <a:gd name="connsiteY12" fmla="*/ 2447925 h 5314950"/>
              <a:gd name="connsiteX13" fmla="*/ 5324475 w 7467600"/>
              <a:gd name="connsiteY13" fmla="*/ 2533650 h 5314950"/>
              <a:gd name="connsiteX14" fmla="*/ 4972050 w 7467600"/>
              <a:gd name="connsiteY14" fmla="*/ 2667000 h 5314950"/>
              <a:gd name="connsiteX15" fmla="*/ 4657725 w 7467600"/>
              <a:gd name="connsiteY15" fmla="*/ 2790825 h 5314950"/>
              <a:gd name="connsiteX16" fmla="*/ 4029075 w 7467600"/>
              <a:gd name="connsiteY16" fmla="*/ 2990850 h 5314950"/>
              <a:gd name="connsiteX17" fmla="*/ 3333750 w 7467600"/>
              <a:gd name="connsiteY17" fmla="*/ 3200400 h 5314950"/>
              <a:gd name="connsiteX18" fmla="*/ 2905125 w 7467600"/>
              <a:gd name="connsiteY18" fmla="*/ 3419475 h 5314950"/>
              <a:gd name="connsiteX19" fmla="*/ 2667000 w 7467600"/>
              <a:gd name="connsiteY19" fmla="*/ 3524250 h 5314950"/>
              <a:gd name="connsiteX20" fmla="*/ 2428875 w 7467600"/>
              <a:gd name="connsiteY20" fmla="*/ 3609975 h 5314950"/>
              <a:gd name="connsiteX21" fmla="*/ 2257425 w 7467600"/>
              <a:gd name="connsiteY21" fmla="*/ 3714750 h 5314950"/>
              <a:gd name="connsiteX22" fmla="*/ 2305050 w 7467600"/>
              <a:gd name="connsiteY22" fmla="*/ 3924300 h 5314950"/>
              <a:gd name="connsiteX23" fmla="*/ 2371725 w 7467600"/>
              <a:gd name="connsiteY23" fmla="*/ 4067175 h 5314950"/>
              <a:gd name="connsiteX24" fmla="*/ 2152650 w 7467600"/>
              <a:gd name="connsiteY24" fmla="*/ 4314825 h 5314950"/>
              <a:gd name="connsiteX25" fmla="*/ 2038350 w 7467600"/>
              <a:gd name="connsiteY25" fmla="*/ 4371975 h 5314950"/>
              <a:gd name="connsiteX26" fmla="*/ 1657350 w 7467600"/>
              <a:gd name="connsiteY26" fmla="*/ 4495800 h 5314950"/>
              <a:gd name="connsiteX27" fmla="*/ 1419225 w 7467600"/>
              <a:gd name="connsiteY27" fmla="*/ 4657725 h 5314950"/>
              <a:gd name="connsiteX28" fmla="*/ 1257300 w 7467600"/>
              <a:gd name="connsiteY28" fmla="*/ 4867275 h 5314950"/>
              <a:gd name="connsiteX29" fmla="*/ 885825 w 7467600"/>
              <a:gd name="connsiteY29" fmla="*/ 5076825 h 5314950"/>
              <a:gd name="connsiteX30" fmla="*/ 638175 w 7467600"/>
              <a:gd name="connsiteY30" fmla="*/ 5143500 h 5314950"/>
              <a:gd name="connsiteX31" fmla="*/ 409575 w 7467600"/>
              <a:gd name="connsiteY31" fmla="*/ 5181600 h 5314950"/>
              <a:gd name="connsiteX32" fmla="*/ 0 w 7467600"/>
              <a:gd name="connsiteY32" fmla="*/ 5314950 h 5314950"/>
              <a:gd name="connsiteX0" fmla="*/ 7143750 w 7486650"/>
              <a:gd name="connsiteY0" fmla="*/ 0 h 5314950"/>
              <a:gd name="connsiteX1" fmla="*/ 7315200 w 7486650"/>
              <a:gd name="connsiteY1" fmla="*/ 295275 h 5314950"/>
              <a:gd name="connsiteX2" fmla="*/ 7296150 w 7486650"/>
              <a:gd name="connsiteY2" fmla="*/ 552450 h 5314950"/>
              <a:gd name="connsiteX3" fmla="*/ 7210425 w 7486650"/>
              <a:gd name="connsiteY3" fmla="*/ 752475 h 5314950"/>
              <a:gd name="connsiteX4" fmla="*/ 6962775 w 7486650"/>
              <a:gd name="connsiteY4" fmla="*/ 923925 h 5314950"/>
              <a:gd name="connsiteX5" fmla="*/ 6715125 w 7486650"/>
              <a:gd name="connsiteY5" fmla="*/ 1123950 h 5314950"/>
              <a:gd name="connsiteX6" fmla="*/ 6848475 w 7486650"/>
              <a:gd name="connsiteY6" fmla="*/ 1343025 h 5314950"/>
              <a:gd name="connsiteX7" fmla="*/ 7248525 w 7486650"/>
              <a:gd name="connsiteY7" fmla="*/ 1495425 h 5314950"/>
              <a:gd name="connsiteX8" fmla="*/ 7486650 w 7486650"/>
              <a:gd name="connsiteY8" fmla="*/ 1724025 h 5314950"/>
              <a:gd name="connsiteX9" fmla="*/ 7219950 w 7486650"/>
              <a:gd name="connsiteY9" fmla="*/ 1857375 h 5314950"/>
              <a:gd name="connsiteX10" fmla="*/ 6877050 w 7486650"/>
              <a:gd name="connsiteY10" fmla="*/ 2047875 h 5314950"/>
              <a:gd name="connsiteX11" fmla="*/ 6467475 w 7486650"/>
              <a:gd name="connsiteY11" fmla="*/ 2276475 h 5314950"/>
              <a:gd name="connsiteX12" fmla="*/ 5800725 w 7486650"/>
              <a:gd name="connsiteY12" fmla="*/ 2447925 h 5314950"/>
              <a:gd name="connsiteX13" fmla="*/ 5324475 w 7486650"/>
              <a:gd name="connsiteY13" fmla="*/ 2533650 h 5314950"/>
              <a:gd name="connsiteX14" fmla="*/ 4972050 w 7486650"/>
              <a:gd name="connsiteY14" fmla="*/ 2667000 h 5314950"/>
              <a:gd name="connsiteX15" fmla="*/ 4657725 w 7486650"/>
              <a:gd name="connsiteY15" fmla="*/ 2790825 h 5314950"/>
              <a:gd name="connsiteX16" fmla="*/ 4029075 w 7486650"/>
              <a:gd name="connsiteY16" fmla="*/ 2990850 h 5314950"/>
              <a:gd name="connsiteX17" fmla="*/ 3333750 w 7486650"/>
              <a:gd name="connsiteY17" fmla="*/ 3200400 h 5314950"/>
              <a:gd name="connsiteX18" fmla="*/ 2905125 w 7486650"/>
              <a:gd name="connsiteY18" fmla="*/ 3419475 h 5314950"/>
              <a:gd name="connsiteX19" fmla="*/ 2667000 w 7486650"/>
              <a:gd name="connsiteY19" fmla="*/ 3524250 h 5314950"/>
              <a:gd name="connsiteX20" fmla="*/ 2428875 w 7486650"/>
              <a:gd name="connsiteY20" fmla="*/ 3609975 h 5314950"/>
              <a:gd name="connsiteX21" fmla="*/ 2257425 w 7486650"/>
              <a:gd name="connsiteY21" fmla="*/ 3714750 h 5314950"/>
              <a:gd name="connsiteX22" fmla="*/ 2305050 w 7486650"/>
              <a:gd name="connsiteY22" fmla="*/ 3924300 h 5314950"/>
              <a:gd name="connsiteX23" fmla="*/ 2371725 w 7486650"/>
              <a:gd name="connsiteY23" fmla="*/ 4067175 h 5314950"/>
              <a:gd name="connsiteX24" fmla="*/ 2152650 w 7486650"/>
              <a:gd name="connsiteY24" fmla="*/ 4314825 h 5314950"/>
              <a:gd name="connsiteX25" fmla="*/ 2038350 w 7486650"/>
              <a:gd name="connsiteY25" fmla="*/ 4371975 h 5314950"/>
              <a:gd name="connsiteX26" fmla="*/ 1657350 w 7486650"/>
              <a:gd name="connsiteY26" fmla="*/ 4495800 h 5314950"/>
              <a:gd name="connsiteX27" fmla="*/ 1419225 w 7486650"/>
              <a:gd name="connsiteY27" fmla="*/ 4657725 h 5314950"/>
              <a:gd name="connsiteX28" fmla="*/ 1257300 w 7486650"/>
              <a:gd name="connsiteY28" fmla="*/ 4867275 h 5314950"/>
              <a:gd name="connsiteX29" fmla="*/ 885825 w 7486650"/>
              <a:gd name="connsiteY29" fmla="*/ 5076825 h 5314950"/>
              <a:gd name="connsiteX30" fmla="*/ 638175 w 7486650"/>
              <a:gd name="connsiteY30" fmla="*/ 5143500 h 5314950"/>
              <a:gd name="connsiteX31" fmla="*/ 409575 w 7486650"/>
              <a:gd name="connsiteY31" fmla="*/ 5181600 h 5314950"/>
              <a:gd name="connsiteX32" fmla="*/ 0 w 7486650"/>
              <a:gd name="connsiteY32" fmla="*/ 5314950 h 5314950"/>
              <a:gd name="connsiteX0" fmla="*/ 7143750 w 7486650"/>
              <a:gd name="connsiteY0" fmla="*/ 0 h 5314950"/>
              <a:gd name="connsiteX1" fmla="*/ 7315200 w 7486650"/>
              <a:gd name="connsiteY1" fmla="*/ 295275 h 5314950"/>
              <a:gd name="connsiteX2" fmla="*/ 7296150 w 7486650"/>
              <a:gd name="connsiteY2" fmla="*/ 552450 h 5314950"/>
              <a:gd name="connsiteX3" fmla="*/ 7210425 w 7486650"/>
              <a:gd name="connsiteY3" fmla="*/ 752475 h 5314950"/>
              <a:gd name="connsiteX4" fmla="*/ 6962775 w 7486650"/>
              <a:gd name="connsiteY4" fmla="*/ 923925 h 5314950"/>
              <a:gd name="connsiteX5" fmla="*/ 6715125 w 7486650"/>
              <a:gd name="connsiteY5" fmla="*/ 1123950 h 5314950"/>
              <a:gd name="connsiteX6" fmla="*/ 6848475 w 7486650"/>
              <a:gd name="connsiteY6" fmla="*/ 1343025 h 5314950"/>
              <a:gd name="connsiteX7" fmla="*/ 7248525 w 7486650"/>
              <a:gd name="connsiteY7" fmla="*/ 1495425 h 5314950"/>
              <a:gd name="connsiteX8" fmla="*/ 7486650 w 7486650"/>
              <a:gd name="connsiteY8" fmla="*/ 1724025 h 5314950"/>
              <a:gd name="connsiteX9" fmla="*/ 7219950 w 7486650"/>
              <a:gd name="connsiteY9" fmla="*/ 1857375 h 5314950"/>
              <a:gd name="connsiteX10" fmla="*/ 6896100 w 7486650"/>
              <a:gd name="connsiteY10" fmla="*/ 2076450 h 5314950"/>
              <a:gd name="connsiteX11" fmla="*/ 6467475 w 7486650"/>
              <a:gd name="connsiteY11" fmla="*/ 2276475 h 5314950"/>
              <a:gd name="connsiteX12" fmla="*/ 5800725 w 7486650"/>
              <a:gd name="connsiteY12" fmla="*/ 2447925 h 5314950"/>
              <a:gd name="connsiteX13" fmla="*/ 5324475 w 7486650"/>
              <a:gd name="connsiteY13" fmla="*/ 2533650 h 5314950"/>
              <a:gd name="connsiteX14" fmla="*/ 4972050 w 7486650"/>
              <a:gd name="connsiteY14" fmla="*/ 2667000 h 5314950"/>
              <a:gd name="connsiteX15" fmla="*/ 4657725 w 7486650"/>
              <a:gd name="connsiteY15" fmla="*/ 2790825 h 5314950"/>
              <a:gd name="connsiteX16" fmla="*/ 4029075 w 7486650"/>
              <a:gd name="connsiteY16" fmla="*/ 2990850 h 5314950"/>
              <a:gd name="connsiteX17" fmla="*/ 3333750 w 7486650"/>
              <a:gd name="connsiteY17" fmla="*/ 3200400 h 5314950"/>
              <a:gd name="connsiteX18" fmla="*/ 2905125 w 7486650"/>
              <a:gd name="connsiteY18" fmla="*/ 3419475 h 5314950"/>
              <a:gd name="connsiteX19" fmla="*/ 2667000 w 7486650"/>
              <a:gd name="connsiteY19" fmla="*/ 3524250 h 5314950"/>
              <a:gd name="connsiteX20" fmla="*/ 2428875 w 7486650"/>
              <a:gd name="connsiteY20" fmla="*/ 3609975 h 5314950"/>
              <a:gd name="connsiteX21" fmla="*/ 2257425 w 7486650"/>
              <a:gd name="connsiteY21" fmla="*/ 3714750 h 5314950"/>
              <a:gd name="connsiteX22" fmla="*/ 2305050 w 7486650"/>
              <a:gd name="connsiteY22" fmla="*/ 3924300 h 5314950"/>
              <a:gd name="connsiteX23" fmla="*/ 2371725 w 7486650"/>
              <a:gd name="connsiteY23" fmla="*/ 4067175 h 5314950"/>
              <a:gd name="connsiteX24" fmla="*/ 2152650 w 7486650"/>
              <a:gd name="connsiteY24" fmla="*/ 4314825 h 5314950"/>
              <a:gd name="connsiteX25" fmla="*/ 2038350 w 7486650"/>
              <a:gd name="connsiteY25" fmla="*/ 4371975 h 5314950"/>
              <a:gd name="connsiteX26" fmla="*/ 1657350 w 7486650"/>
              <a:gd name="connsiteY26" fmla="*/ 4495800 h 5314950"/>
              <a:gd name="connsiteX27" fmla="*/ 1419225 w 7486650"/>
              <a:gd name="connsiteY27" fmla="*/ 4657725 h 5314950"/>
              <a:gd name="connsiteX28" fmla="*/ 1257300 w 7486650"/>
              <a:gd name="connsiteY28" fmla="*/ 4867275 h 5314950"/>
              <a:gd name="connsiteX29" fmla="*/ 885825 w 7486650"/>
              <a:gd name="connsiteY29" fmla="*/ 5076825 h 5314950"/>
              <a:gd name="connsiteX30" fmla="*/ 638175 w 7486650"/>
              <a:gd name="connsiteY30" fmla="*/ 5143500 h 5314950"/>
              <a:gd name="connsiteX31" fmla="*/ 409575 w 7486650"/>
              <a:gd name="connsiteY31" fmla="*/ 5181600 h 5314950"/>
              <a:gd name="connsiteX32" fmla="*/ 0 w 7486650"/>
              <a:gd name="connsiteY32" fmla="*/ 5314950 h 5314950"/>
              <a:gd name="connsiteX0" fmla="*/ 7143750 w 7486650"/>
              <a:gd name="connsiteY0" fmla="*/ 0 h 5314950"/>
              <a:gd name="connsiteX1" fmla="*/ 7315200 w 7486650"/>
              <a:gd name="connsiteY1" fmla="*/ 295275 h 5314950"/>
              <a:gd name="connsiteX2" fmla="*/ 7296150 w 7486650"/>
              <a:gd name="connsiteY2" fmla="*/ 552450 h 5314950"/>
              <a:gd name="connsiteX3" fmla="*/ 7210425 w 7486650"/>
              <a:gd name="connsiteY3" fmla="*/ 752475 h 5314950"/>
              <a:gd name="connsiteX4" fmla="*/ 6962775 w 7486650"/>
              <a:gd name="connsiteY4" fmla="*/ 923925 h 5314950"/>
              <a:gd name="connsiteX5" fmla="*/ 6715125 w 7486650"/>
              <a:gd name="connsiteY5" fmla="*/ 1123950 h 5314950"/>
              <a:gd name="connsiteX6" fmla="*/ 6848475 w 7486650"/>
              <a:gd name="connsiteY6" fmla="*/ 1343025 h 5314950"/>
              <a:gd name="connsiteX7" fmla="*/ 7248525 w 7486650"/>
              <a:gd name="connsiteY7" fmla="*/ 1495425 h 5314950"/>
              <a:gd name="connsiteX8" fmla="*/ 7486650 w 7486650"/>
              <a:gd name="connsiteY8" fmla="*/ 1724025 h 5314950"/>
              <a:gd name="connsiteX9" fmla="*/ 7219950 w 7486650"/>
              <a:gd name="connsiteY9" fmla="*/ 1857375 h 5314950"/>
              <a:gd name="connsiteX10" fmla="*/ 6896100 w 7486650"/>
              <a:gd name="connsiteY10" fmla="*/ 2076450 h 5314950"/>
              <a:gd name="connsiteX11" fmla="*/ 6467475 w 7486650"/>
              <a:gd name="connsiteY11" fmla="*/ 2276475 h 5314950"/>
              <a:gd name="connsiteX12" fmla="*/ 5800725 w 7486650"/>
              <a:gd name="connsiteY12" fmla="*/ 2447925 h 5314950"/>
              <a:gd name="connsiteX13" fmla="*/ 5343525 w 7486650"/>
              <a:gd name="connsiteY13" fmla="*/ 2562225 h 5314950"/>
              <a:gd name="connsiteX14" fmla="*/ 4972050 w 7486650"/>
              <a:gd name="connsiteY14" fmla="*/ 2667000 h 5314950"/>
              <a:gd name="connsiteX15" fmla="*/ 4657725 w 7486650"/>
              <a:gd name="connsiteY15" fmla="*/ 2790825 h 5314950"/>
              <a:gd name="connsiteX16" fmla="*/ 4029075 w 7486650"/>
              <a:gd name="connsiteY16" fmla="*/ 2990850 h 5314950"/>
              <a:gd name="connsiteX17" fmla="*/ 3333750 w 7486650"/>
              <a:gd name="connsiteY17" fmla="*/ 3200400 h 5314950"/>
              <a:gd name="connsiteX18" fmla="*/ 2905125 w 7486650"/>
              <a:gd name="connsiteY18" fmla="*/ 3419475 h 5314950"/>
              <a:gd name="connsiteX19" fmla="*/ 2667000 w 7486650"/>
              <a:gd name="connsiteY19" fmla="*/ 3524250 h 5314950"/>
              <a:gd name="connsiteX20" fmla="*/ 2428875 w 7486650"/>
              <a:gd name="connsiteY20" fmla="*/ 3609975 h 5314950"/>
              <a:gd name="connsiteX21" fmla="*/ 2257425 w 7486650"/>
              <a:gd name="connsiteY21" fmla="*/ 3714750 h 5314950"/>
              <a:gd name="connsiteX22" fmla="*/ 2305050 w 7486650"/>
              <a:gd name="connsiteY22" fmla="*/ 3924300 h 5314950"/>
              <a:gd name="connsiteX23" fmla="*/ 2371725 w 7486650"/>
              <a:gd name="connsiteY23" fmla="*/ 4067175 h 5314950"/>
              <a:gd name="connsiteX24" fmla="*/ 2152650 w 7486650"/>
              <a:gd name="connsiteY24" fmla="*/ 4314825 h 5314950"/>
              <a:gd name="connsiteX25" fmla="*/ 2038350 w 7486650"/>
              <a:gd name="connsiteY25" fmla="*/ 4371975 h 5314950"/>
              <a:gd name="connsiteX26" fmla="*/ 1657350 w 7486650"/>
              <a:gd name="connsiteY26" fmla="*/ 4495800 h 5314950"/>
              <a:gd name="connsiteX27" fmla="*/ 1419225 w 7486650"/>
              <a:gd name="connsiteY27" fmla="*/ 4657725 h 5314950"/>
              <a:gd name="connsiteX28" fmla="*/ 1257300 w 7486650"/>
              <a:gd name="connsiteY28" fmla="*/ 4867275 h 5314950"/>
              <a:gd name="connsiteX29" fmla="*/ 885825 w 7486650"/>
              <a:gd name="connsiteY29" fmla="*/ 5076825 h 5314950"/>
              <a:gd name="connsiteX30" fmla="*/ 638175 w 7486650"/>
              <a:gd name="connsiteY30" fmla="*/ 5143500 h 5314950"/>
              <a:gd name="connsiteX31" fmla="*/ 409575 w 7486650"/>
              <a:gd name="connsiteY31" fmla="*/ 5181600 h 5314950"/>
              <a:gd name="connsiteX32" fmla="*/ 0 w 7486650"/>
              <a:gd name="connsiteY32" fmla="*/ 5314950 h 5314950"/>
              <a:gd name="connsiteX0" fmla="*/ 7143750 w 7486650"/>
              <a:gd name="connsiteY0" fmla="*/ 0 h 5314950"/>
              <a:gd name="connsiteX1" fmla="*/ 7315200 w 7486650"/>
              <a:gd name="connsiteY1" fmla="*/ 295275 h 5314950"/>
              <a:gd name="connsiteX2" fmla="*/ 7296150 w 7486650"/>
              <a:gd name="connsiteY2" fmla="*/ 552450 h 5314950"/>
              <a:gd name="connsiteX3" fmla="*/ 7210425 w 7486650"/>
              <a:gd name="connsiteY3" fmla="*/ 752475 h 5314950"/>
              <a:gd name="connsiteX4" fmla="*/ 6962775 w 7486650"/>
              <a:gd name="connsiteY4" fmla="*/ 923925 h 5314950"/>
              <a:gd name="connsiteX5" fmla="*/ 6715125 w 7486650"/>
              <a:gd name="connsiteY5" fmla="*/ 1123950 h 5314950"/>
              <a:gd name="connsiteX6" fmla="*/ 6848475 w 7486650"/>
              <a:gd name="connsiteY6" fmla="*/ 1343025 h 5314950"/>
              <a:gd name="connsiteX7" fmla="*/ 7248525 w 7486650"/>
              <a:gd name="connsiteY7" fmla="*/ 1495425 h 5314950"/>
              <a:gd name="connsiteX8" fmla="*/ 7486650 w 7486650"/>
              <a:gd name="connsiteY8" fmla="*/ 1724025 h 5314950"/>
              <a:gd name="connsiteX9" fmla="*/ 7219950 w 7486650"/>
              <a:gd name="connsiteY9" fmla="*/ 1857375 h 5314950"/>
              <a:gd name="connsiteX10" fmla="*/ 6896100 w 7486650"/>
              <a:gd name="connsiteY10" fmla="*/ 2076450 h 5314950"/>
              <a:gd name="connsiteX11" fmla="*/ 6467475 w 7486650"/>
              <a:gd name="connsiteY11" fmla="*/ 2276475 h 5314950"/>
              <a:gd name="connsiteX12" fmla="*/ 5800725 w 7486650"/>
              <a:gd name="connsiteY12" fmla="*/ 2447925 h 5314950"/>
              <a:gd name="connsiteX13" fmla="*/ 5343525 w 7486650"/>
              <a:gd name="connsiteY13" fmla="*/ 2562225 h 5314950"/>
              <a:gd name="connsiteX14" fmla="*/ 5000625 w 7486650"/>
              <a:gd name="connsiteY14" fmla="*/ 2695575 h 5314950"/>
              <a:gd name="connsiteX15" fmla="*/ 4657725 w 7486650"/>
              <a:gd name="connsiteY15" fmla="*/ 2790825 h 5314950"/>
              <a:gd name="connsiteX16" fmla="*/ 4029075 w 7486650"/>
              <a:gd name="connsiteY16" fmla="*/ 2990850 h 5314950"/>
              <a:gd name="connsiteX17" fmla="*/ 3333750 w 7486650"/>
              <a:gd name="connsiteY17" fmla="*/ 3200400 h 5314950"/>
              <a:gd name="connsiteX18" fmla="*/ 2905125 w 7486650"/>
              <a:gd name="connsiteY18" fmla="*/ 3419475 h 5314950"/>
              <a:gd name="connsiteX19" fmla="*/ 2667000 w 7486650"/>
              <a:gd name="connsiteY19" fmla="*/ 3524250 h 5314950"/>
              <a:gd name="connsiteX20" fmla="*/ 2428875 w 7486650"/>
              <a:gd name="connsiteY20" fmla="*/ 3609975 h 5314950"/>
              <a:gd name="connsiteX21" fmla="*/ 2257425 w 7486650"/>
              <a:gd name="connsiteY21" fmla="*/ 3714750 h 5314950"/>
              <a:gd name="connsiteX22" fmla="*/ 2305050 w 7486650"/>
              <a:gd name="connsiteY22" fmla="*/ 3924300 h 5314950"/>
              <a:gd name="connsiteX23" fmla="*/ 2371725 w 7486650"/>
              <a:gd name="connsiteY23" fmla="*/ 4067175 h 5314950"/>
              <a:gd name="connsiteX24" fmla="*/ 2152650 w 7486650"/>
              <a:gd name="connsiteY24" fmla="*/ 4314825 h 5314950"/>
              <a:gd name="connsiteX25" fmla="*/ 2038350 w 7486650"/>
              <a:gd name="connsiteY25" fmla="*/ 4371975 h 5314950"/>
              <a:gd name="connsiteX26" fmla="*/ 1657350 w 7486650"/>
              <a:gd name="connsiteY26" fmla="*/ 4495800 h 5314950"/>
              <a:gd name="connsiteX27" fmla="*/ 1419225 w 7486650"/>
              <a:gd name="connsiteY27" fmla="*/ 4657725 h 5314950"/>
              <a:gd name="connsiteX28" fmla="*/ 1257300 w 7486650"/>
              <a:gd name="connsiteY28" fmla="*/ 4867275 h 5314950"/>
              <a:gd name="connsiteX29" fmla="*/ 885825 w 7486650"/>
              <a:gd name="connsiteY29" fmla="*/ 5076825 h 5314950"/>
              <a:gd name="connsiteX30" fmla="*/ 638175 w 7486650"/>
              <a:gd name="connsiteY30" fmla="*/ 5143500 h 5314950"/>
              <a:gd name="connsiteX31" fmla="*/ 409575 w 7486650"/>
              <a:gd name="connsiteY31" fmla="*/ 5181600 h 5314950"/>
              <a:gd name="connsiteX32" fmla="*/ 0 w 7486650"/>
              <a:gd name="connsiteY32" fmla="*/ 5314950 h 5314950"/>
              <a:gd name="connsiteX0" fmla="*/ 7143750 w 7486650"/>
              <a:gd name="connsiteY0" fmla="*/ 0 h 5314950"/>
              <a:gd name="connsiteX1" fmla="*/ 7315200 w 7486650"/>
              <a:gd name="connsiteY1" fmla="*/ 295275 h 5314950"/>
              <a:gd name="connsiteX2" fmla="*/ 7296150 w 7486650"/>
              <a:gd name="connsiteY2" fmla="*/ 552450 h 5314950"/>
              <a:gd name="connsiteX3" fmla="*/ 7210425 w 7486650"/>
              <a:gd name="connsiteY3" fmla="*/ 752475 h 5314950"/>
              <a:gd name="connsiteX4" fmla="*/ 6962775 w 7486650"/>
              <a:gd name="connsiteY4" fmla="*/ 923925 h 5314950"/>
              <a:gd name="connsiteX5" fmla="*/ 6715125 w 7486650"/>
              <a:gd name="connsiteY5" fmla="*/ 1123950 h 5314950"/>
              <a:gd name="connsiteX6" fmla="*/ 6848475 w 7486650"/>
              <a:gd name="connsiteY6" fmla="*/ 1343025 h 5314950"/>
              <a:gd name="connsiteX7" fmla="*/ 7248525 w 7486650"/>
              <a:gd name="connsiteY7" fmla="*/ 1495425 h 5314950"/>
              <a:gd name="connsiteX8" fmla="*/ 7486650 w 7486650"/>
              <a:gd name="connsiteY8" fmla="*/ 1724025 h 5314950"/>
              <a:gd name="connsiteX9" fmla="*/ 7219950 w 7486650"/>
              <a:gd name="connsiteY9" fmla="*/ 1857375 h 5314950"/>
              <a:gd name="connsiteX10" fmla="*/ 6896100 w 7486650"/>
              <a:gd name="connsiteY10" fmla="*/ 2076450 h 5314950"/>
              <a:gd name="connsiteX11" fmla="*/ 6467475 w 7486650"/>
              <a:gd name="connsiteY11" fmla="*/ 2276475 h 5314950"/>
              <a:gd name="connsiteX12" fmla="*/ 5800725 w 7486650"/>
              <a:gd name="connsiteY12" fmla="*/ 2447925 h 5314950"/>
              <a:gd name="connsiteX13" fmla="*/ 5343525 w 7486650"/>
              <a:gd name="connsiteY13" fmla="*/ 2562225 h 5314950"/>
              <a:gd name="connsiteX14" fmla="*/ 5000625 w 7486650"/>
              <a:gd name="connsiteY14" fmla="*/ 2695575 h 5314950"/>
              <a:gd name="connsiteX15" fmla="*/ 4667250 w 7486650"/>
              <a:gd name="connsiteY15" fmla="*/ 2828925 h 5314950"/>
              <a:gd name="connsiteX16" fmla="*/ 4029075 w 7486650"/>
              <a:gd name="connsiteY16" fmla="*/ 2990850 h 5314950"/>
              <a:gd name="connsiteX17" fmla="*/ 3333750 w 7486650"/>
              <a:gd name="connsiteY17" fmla="*/ 3200400 h 5314950"/>
              <a:gd name="connsiteX18" fmla="*/ 2905125 w 7486650"/>
              <a:gd name="connsiteY18" fmla="*/ 3419475 h 5314950"/>
              <a:gd name="connsiteX19" fmla="*/ 2667000 w 7486650"/>
              <a:gd name="connsiteY19" fmla="*/ 3524250 h 5314950"/>
              <a:gd name="connsiteX20" fmla="*/ 2428875 w 7486650"/>
              <a:gd name="connsiteY20" fmla="*/ 3609975 h 5314950"/>
              <a:gd name="connsiteX21" fmla="*/ 2257425 w 7486650"/>
              <a:gd name="connsiteY21" fmla="*/ 3714750 h 5314950"/>
              <a:gd name="connsiteX22" fmla="*/ 2305050 w 7486650"/>
              <a:gd name="connsiteY22" fmla="*/ 3924300 h 5314950"/>
              <a:gd name="connsiteX23" fmla="*/ 2371725 w 7486650"/>
              <a:gd name="connsiteY23" fmla="*/ 4067175 h 5314950"/>
              <a:gd name="connsiteX24" fmla="*/ 2152650 w 7486650"/>
              <a:gd name="connsiteY24" fmla="*/ 4314825 h 5314950"/>
              <a:gd name="connsiteX25" fmla="*/ 2038350 w 7486650"/>
              <a:gd name="connsiteY25" fmla="*/ 4371975 h 5314950"/>
              <a:gd name="connsiteX26" fmla="*/ 1657350 w 7486650"/>
              <a:gd name="connsiteY26" fmla="*/ 4495800 h 5314950"/>
              <a:gd name="connsiteX27" fmla="*/ 1419225 w 7486650"/>
              <a:gd name="connsiteY27" fmla="*/ 4657725 h 5314950"/>
              <a:gd name="connsiteX28" fmla="*/ 1257300 w 7486650"/>
              <a:gd name="connsiteY28" fmla="*/ 4867275 h 5314950"/>
              <a:gd name="connsiteX29" fmla="*/ 885825 w 7486650"/>
              <a:gd name="connsiteY29" fmla="*/ 5076825 h 5314950"/>
              <a:gd name="connsiteX30" fmla="*/ 638175 w 7486650"/>
              <a:gd name="connsiteY30" fmla="*/ 5143500 h 5314950"/>
              <a:gd name="connsiteX31" fmla="*/ 409575 w 7486650"/>
              <a:gd name="connsiteY31" fmla="*/ 5181600 h 5314950"/>
              <a:gd name="connsiteX32" fmla="*/ 0 w 7486650"/>
              <a:gd name="connsiteY32" fmla="*/ 5314950 h 5314950"/>
              <a:gd name="connsiteX0" fmla="*/ 7143750 w 7486650"/>
              <a:gd name="connsiteY0" fmla="*/ 0 h 5314950"/>
              <a:gd name="connsiteX1" fmla="*/ 7315200 w 7486650"/>
              <a:gd name="connsiteY1" fmla="*/ 295275 h 5314950"/>
              <a:gd name="connsiteX2" fmla="*/ 7296150 w 7486650"/>
              <a:gd name="connsiteY2" fmla="*/ 552450 h 5314950"/>
              <a:gd name="connsiteX3" fmla="*/ 7210425 w 7486650"/>
              <a:gd name="connsiteY3" fmla="*/ 752475 h 5314950"/>
              <a:gd name="connsiteX4" fmla="*/ 6962775 w 7486650"/>
              <a:gd name="connsiteY4" fmla="*/ 923925 h 5314950"/>
              <a:gd name="connsiteX5" fmla="*/ 6715125 w 7486650"/>
              <a:gd name="connsiteY5" fmla="*/ 1123950 h 5314950"/>
              <a:gd name="connsiteX6" fmla="*/ 6848475 w 7486650"/>
              <a:gd name="connsiteY6" fmla="*/ 1343025 h 5314950"/>
              <a:gd name="connsiteX7" fmla="*/ 7248525 w 7486650"/>
              <a:gd name="connsiteY7" fmla="*/ 1495425 h 5314950"/>
              <a:gd name="connsiteX8" fmla="*/ 7486650 w 7486650"/>
              <a:gd name="connsiteY8" fmla="*/ 1724025 h 5314950"/>
              <a:gd name="connsiteX9" fmla="*/ 7219950 w 7486650"/>
              <a:gd name="connsiteY9" fmla="*/ 1857375 h 5314950"/>
              <a:gd name="connsiteX10" fmla="*/ 6896100 w 7486650"/>
              <a:gd name="connsiteY10" fmla="*/ 2076450 h 5314950"/>
              <a:gd name="connsiteX11" fmla="*/ 6467475 w 7486650"/>
              <a:gd name="connsiteY11" fmla="*/ 2276475 h 5314950"/>
              <a:gd name="connsiteX12" fmla="*/ 5800725 w 7486650"/>
              <a:gd name="connsiteY12" fmla="*/ 2447925 h 5314950"/>
              <a:gd name="connsiteX13" fmla="*/ 5343525 w 7486650"/>
              <a:gd name="connsiteY13" fmla="*/ 2562225 h 5314950"/>
              <a:gd name="connsiteX14" fmla="*/ 5000625 w 7486650"/>
              <a:gd name="connsiteY14" fmla="*/ 2695575 h 5314950"/>
              <a:gd name="connsiteX15" fmla="*/ 4667250 w 7486650"/>
              <a:gd name="connsiteY15" fmla="*/ 2828925 h 5314950"/>
              <a:gd name="connsiteX16" fmla="*/ 4029075 w 7486650"/>
              <a:gd name="connsiteY16" fmla="*/ 2990850 h 5314950"/>
              <a:gd name="connsiteX17" fmla="*/ 3362325 w 7486650"/>
              <a:gd name="connsiteY17" fmla="*/ 3248025 h 5314950"/>
              <a:gd name="connsiteX18" fmla="*/ 2905125 w 7486650"/>
              <a:gd name="connsiteY18" fmla="*/ 3419475 h 5314950"/>
              <a:gd name="connsiteX19" fmla="*/ 2667000 w 7486650"/>
              <a:gd name="connsiteY19" fmla="*/ 3524250 h 5314950"/>
              <a:gd name="connsiteX20" fmla="*/ 2428875 w 7486650"/>
              <a:gd name="connsiteY20" fmla="*/ 3609975 h 5314950"/>
              <a:gd name="connsiteX21" fmla="*/ 2257425 w 7486650"/>
              <a:gd name="connsiteY21" fmla="*/ 3714750 h 5314950"/>
              <a:gd name="connsiteX22" fmla="*/ 2305050 w 7486650"/>
              <a:gd name="connsiteY22" fmla="*/ 3924300 h 5314950"/>
              <a:gd name="connsiteX23" fmla="*/ 2371725 w 7486650"/>
              <a:gd name="connsiteY23" fmla="*/ 4067175 h 5314950"/>
              <a:gd name="connsiteX24" fmla="*/ 2152650 w 7486650"/>
              <a:gd name="connsiteY24" fmla="*/ 4314825 h 5314950"/>
              <a:gd name="connsiteX25" fmla="*/ 2038350 w 7486650"/>
              <a:gd name="connsiteY25" fmla="*/ 4371975 h 5314950"/>
              <a:gd name="connsiteX26" fmla="*/ 1657350 w 7486650"/>
              <a:gd name="connsiteY26" fmla="*/ 4495800 h 5314950"/>
              <a:gd name="connsiteX27" fmla="*/ 1419225 w 7486650"/>
              <a:gd name="connsiteY27" fmla="*/ 4657725 h 5314950"/>
              <a:gd name="connsiteX28" fmla="*/ 1257300 w 7486650"/>
              <a:gd name="connsiteY28" fmla="*/ 4867275 h 5314950"/>
              <a:gd name="connsiteX29" fmla="*/ 885825 w 7486650"/>
              <a:gd name="connsiteY29" fmla="*/ 5076825 h 5314950"/>
              <a:gd name="connsiteX30" fmla="*/ 638175 w 7486650"/>
              <a:gd name="connsiteY30" fmla="*/ 5143500 h 5314950"/>
              <a:gd name="connsiteX31" fmla="*/ 409575 w 7486650"/>
              <a:gd name="connsiteY31" fmla="*/ 5181600 h 5314950"/>
              <a:gd name="connsiteX32" fmla="*/ 0 w 7486650"/>
              <a:gd name="connsiteY32" fmla="*/ 5314950 h 5314950"/>
              <a:gd name="connsiteX0" fmla="*/ 7143750 w 7486650"/>
              <a:gd name="connsiteY0" fmla="*/ 0 h 5314950"/>
              <a:gd name="connsiteX1" fmla="*/ 7315200 w 7486650"/>
              <a:gd name="connsiteY1" fmla="*/ 295275 h 5314950"/>
              <a:gd name="connsiteX2" fmla="*/ 7296150 w 7486650"/>
              <a:gd name="connsiteY2" fmla="*/ 552450 h 5314950"/>
              <a:gd name="connsiteX3" fmla="*/ 7210425 w 7486650"/>
              <a:gd name="connsiteY3" fmla="*/ 752475 h 5314950"/>
              <a:gd name="connsiteX4" fmla="*/ 6962775 w 7486650"/>
              <a:gd name="connsiteY4" fmla="*/ 923925 h 5314950"/>
              <a:gd name="connsiteX5" fmla="*/ 6715125 w 7486650"/>
              <a:gd name="connsiteY5" fmla="*/ 1123950 h 5314950"/>
              <a:gd name="connsiteX6" fmla="*/ 6848475 w 7486650"/>
              <a:gd name="connsiteY6" fmla="*/ 1343025 h 5314950"/>
              <a:gd name="connsiteX7" fmla="*/ 7248525 w 7486650"/>
              <a:gd name="connsiteY7" fmla="*/ 1495425 h 5314950"/>
              <a:gd name="connsiteX8" fmla="*/ 7486650 w 7486650"/>
              <a:gd name="connsiteY8" fmla="*/ 1724025 h 5314950"/>
              <a:gd name="connsiteX9" fmla="*/ 7219950 w 7486650"/>
              <a:gd name="connsiteY9" fmla="*/ 1857375 h 5314950"/>
              <a:gd name="connsiteX10" fmla="*/ 6896100 w 7486650"/>
              <a:gd name="connsiteY10" fmla="*/ 2076450 h 5314950"/>
              <a:gd name="connsiteX11" fmla="*/ 6467475 w 7486650"/>
              <a:gd name="connsiteY11" fmla="*/ 2276475 h 5314950"/>
              <a:gd name="connsiteX12" fmla="*/ 5800725 w 7486650"/>
              <a:gd name="connsiteY12" fmla="*/ 2447925 h 5314950"/>
              <a:gd name="connsiteX13" fmla="*/ 5343525 w 7486650"/>
              <a:gd name="connsiteY13" fmla="*/ 2562225 h 5314950"/>
              <a:gd name="connsiteX14" fmla="*/ 5000625 w 7486650"/>
              <a:gd name="connsiteY14" fmla="*/ 2695575 h 5314950"/>
              <a:gd name="connsiteX15" fmla="*/ 4667250 w 7486650"/>
              <a:gd name="connsiteY15" fmla="*/ 2828925 h 5314950"/>
              <a:gd name="connsiteX16" fmla="*/ 4029075 w 7486650"/>
              <a:gd name="connsiteY16" fmla="*/ 2990850 h 5314950"/>
              <a:gd name="connsiteX17" fmla="*/ 3362325 w 7486650"/>
              <a:gd name="connsiteY17" fmla="*/ 3248025 h 5314950"/>
              <a:gd name="connsiteX18" fmla="*/ 2905125 w 7486650"/>
              <a:gd name="connsiteY18" fmla="*/ 3419475 h 5314950"/>
              <a:gd name="connsiteX19" fmla="*/ 2667000 w 7486650"/>
              <a:gd name="connsiteY19" fmla="*/ 3524250 h 5314950"/>
              <a:gd name="connsiteX20" fmla="*/ 2428875 w 7486650"/>
              <a:gd name="connsiteY20" fmla="*/ 3609975 h 5314950"/>
              <a:gd name="connsiteX21" fmla="*/ 2238375 w 7486650"/>
              <a:gd name="connsiteY21" fmla="*/ 3762375 h 5314950"/>
              <a:gd name="connsiteX22" fmla="*/ 2305050 w 7486650"/>
              <a:gd name="connsiteY22" fmla="*/ 3924300 h 5314950"/>
              <a:gd name="connsiteX23" fmla="*/ 2371725 w 7486650"/>
              <a:gd name="connsiteY23" fmla="*/ 4067175 h 5314950"/>
              <a:gd name="connsiteX24" fmla="*/ 2152650 w 7486650"/>
              <a:gd name="connsiteY24" fmla="*/ 4314825 h 5314950"/>
              <a:gd name="connsiteX25" fmla="*/ 2038350 w 7486650"/>
              <a:gd name="connsiteY25" fmla="*/ 4371975 h 5314950"/>
              <a:gd name="connsiteX26" fmla="*/ 1657350 w 7486650"/>
              <a:gd name="connsiteY26" fmla="*/ 4495800 h 5314950"/>
              <a:gd name="connsiteX27" fmla="*/ 1419225 w 7486650"/>
              <a:gd name="connsiteY27" fmla="*/ 4657725 h 5314950"/>
              <a:gd name="connsiteX28" fmla="*/ 1257300 w 7486650"/>
              <a:gd name="connsiteY28" fmla="*/ 4867275 h 5314950"/>
              <a:gd name="connsiteX29" fmla="*/ 885825 w 7486650"/>
              <a:gd name="connsiteY29" fmla="*/ 5076825 h 5314950"/>
              <a:gd name="connsiteX30" fmla="*/ 638175 w 7486650"/>
              <a:gd name="connsiteY30" fmla="*/ 5143500 h 5314950"/>
              <a:gd name="connsiteX31" fmla="*/ 409575 w 7486650"/>
              <a:gd name="connsiteY31" fmla="*/ 5181600 h 5314950"/>
              <a:gd name="connsiteX32" fmla="*/ 0 w 7486650"/>
              <a:gd name="connsiteY32" fmla="*/ 5314950 h 5314950"/>
              <a:gd name="connsiteX0" fmla="*/ 7143750 w 7486650"/>
              <a:gd name="connsiteY0" fmla="*/ 0 h 5314950"/>
              <a:gd name="connsiteX1" fmla="*/ 7315200 w 7486650"/>
              <a:gd name="connsiteY1" fmla="*/ 295275 h 5314950"/>
              <a:gd name="connsiteX2" fmla="*/ 7296150 w 7486650"/>
              <a:gd name="connsiteY2" fmla="*/ 552450 h 5314950"/>
              <a:gd name="connsiteX3" fmla="*/ 7210425 w 7486650"/>
              <a:gd name="connsiteY3" fmla="*/ 752475 h 5314950"/>
              <a:gd name="connsiteX4" fmla="*/ 6962775 w 7486650"/>
              <a:gd name="connsiteY4" fmla="*/ 923925 h 5314950"/>
              <a:gd name="connsiteX5" fmla="*/ 6715125 w 7486650"/>
              <a:gd name="connsiteY5" fmla="*/ 1123950 h 5314950"/>
              <a:gd name="connsiteX6" fmla="*/ 6848475 w 7486650"/>
              <a:gd name="connsiteY6" fmla="*/ 1343025 h 5314950"/>
              <a:gd name="connsiteX7" fmla="*/ 7248525 w 7486650"/>
              <a:gd name="connsiteY7" fmla="*/ 1495425 h 5314950"/>
              <a:gd name="connsiteX8" fmla="*/ 7486650 w 7486650"/>
              <a:gd name="connsiteY8" fmla="*/ 1724025 h 5314950"/>
              <a:gd name="connsiteX9" fmla="*/ 7219950 w 7486650"/>
              <a:gd name="connsiteY9" fmla="*/ 1857375 h 5314950"/>
              <a:gd name="connsiteX10" fmla="*/ 6896100 w 7486650"/>
              <a:gd name="connsiteY10" fmla="*/ 2076450 h 5314950"/>
              <a:gd name="connsiteX11" fmla="*/ 6467475 w 7486650"/>
              <a:gd name="connsiteY11" fmla="*/ 2276475 h 5314950"/>
              <a:gd name="connsiteX12" fmla="*/ 5800725 w 7486650"/>
              <a:gd name="connsiteY12" fmla="*/ 2447925 h 5314950"/>
              <a:gd name="connsiteX13" fmla="*/ 5343525 w 7486650"/>
              <a:gd name="connsiteY13" fmla="*/ 2562225 h 5314950"/>
              <a:gd name="connsiteX14" fmla="*/ 5000625 w 7486650"/>
              <a:gd name="connsiteY14" fmla="*/ 2695575 h 5314950"/>
              <a:gd name="connsiteX15" fmla="*/ 4667250 w 7486650"/>
              <a:gd name="connsiteY15" fmla="*/ 2828925 h 5314950"/>
              <a:gd name="connsiteX16" fmla="*/ 4029075 w 7486650"/>
              <a:gd name="connsiteY16" fmla="*/ 2990850 h 5314950"/>
              <a:gd name="connsiteX17" fmla="*/ 3362325 w 7486650"/>
              <a:gd name="connsiteY17" fmla="*/ 3248025 h 5314950"/>
              <a:gd name="connsiteX18" fmla="*/ 2905125 w 7486650"/>
              <a:gd name="connsiteY18" fmla="*/ 3419475 h 5314950"/>
              <a:gd name="connsiteX19" fmla="*/ 2667000 w 7486650"/>
              <a:gd name="connsiteY19" fmla="*/ 3524250 h 5314950"/>
              <a:gd name="connsiteX20" fmla="*/ 2428875 w 7486650"/>
              <a:gd name="connsiteY20" fmla="*/ 3609975 h 5314950"/>
              <a:gd name="connsiteX21" fmla="*/ 2238375 w 7486650"/>
              <a:gd name="connsiteY21" fmla="*/ 3762375 h 5314950"/>
              <a:gd name="connsiteX22" fmla="*/ 2419350 w 7486650"/>
              <a:gd name="connsiteY22" fmla="*/ 3914775 h 5314950"/>
              <a:gd name="connsiteX23" fmla="*/ 2371725 w 7486650"/>
              <a:gd name="connsiteY23" fmla="*/ 4067175 h 5314950"/>
              <a:gd name="connsiteX24" fmla="*/ 2152650 w 7486650"/>
              <a:gd name="connsiteY24" fmla="*/ 4314825 h 5314950"/>
              <a:gd name="connsiteX25" fmla="*/ 2038350 w 7486650"/>
              <a:gd name="connsiteY25" fmla="*/ 4371975 h 5314950"/>
              <a:gd name="connsiteX26" fmla="*/ 1657350 w 7486650"/>
              <a:gd name="connsiteY26" fmla="*/ 4495800 h 5314950"/>
              <a:gd name="connsiteX27" fmla="*/ 1419225 w 7486650"/>
              <a:gd name="connsiteY27" fmla="*/ 4657725 h 5314950"/>
              <a:gd name="connsiteX28" fmla="*/ 1257300 w 7486650"/>
              <a:gd name="connsiteY28" fmla="*/ 4867275 h 5314950"/>
              <a:gd name="connsiteX29" fmla="*/ 885825 w 7486650"/>
              <a:gd name="connsiteY29" fmla="*/ 5076825 h 5314950"/>
              <a:gd name="connsiteX30" fmla="*/ 638175 w 7486650"/>
              <a:gd name="connsiteY30" fmla="*/ 5143500 h 5314950"/>
              <a:gd name="connsiteX31" fmla="*/ 409575 w 7486650"/>
              <a:gd name="connsiteY31" fmla="*/ 5181600 h 5314950"/>
              <a:gd name="connsiteX32" fmla="*/ 0 w 7486650"/>
              <a:gd name="connsiteY32" fmla="*/ 5314950 h 5314950"/>
              <a:gd name="connsiteX0" fmla="*/ 7143750 w 7486650"/>
              <a:gd name="connsiteY0" fmla="*/ 0 h 5314950"/>
              <a:gd name="connsiteX1" fmla="*/ 7315200 w 7486650"/>
              <a:gd name="connsiteY1" fmla="*/ 295275 h 5314950"/>
              <a:gd name="connsiteX2" fmla="*/ 7296150 w 7486650"/>
              <a:gd name="connsiteY2" fmla="*/ 552450 h 5314950"/>
              <a:gd name="connsiteX3" fmla="*/ 7210425 w 7486650"/>
              <a:gd name="connsiteY3" fmla="*/ 752475 h 5314950"/>
              <a:gd name="connsiteX4" fmla="*/ 6962775 w 7486650"/>
              <a:gd name="connsiteY4" fmla="*/ 923925 h 5314950"/>
              <a:gd name="connsiteX5" fmla="*/ 6715125 w 7486650"/>
              <a:gd name="connsiteY5" fmla="*/ 1123950 h 5314950"/>
              <a:gd name="connsiteX6" fmla="*/ 6848475 w 7486650"/>
              <a:gd name="connsiteY6" fmla="*/ 1343025 h 5314950"/>
              <a:gd name="connsiteX7" fmla="*/ 7248525 w 7486650"/>
              <a:gd name="connsiteY7" fmla="*/ 1495425 h 5314950"/>
              <a:gd name="connsiteX8" fmla="*/ 7486650 w 7486650"/>
              <a:gd name="connsiteY8" fmla="*/ 1724025 h 5314950"/>
              <a:gd name="connsiteX9" fmla="*/ 7219950 w 7486650"/>
              <a:gd name="connsiteY9" fmla="*/ 1857375 h 5314950"/>
              <a:gd name="connsiteX10" fmla="*/ 6896100 w 7486650"/>
              <a:gd name="connsiteY10" fmla="*/ 2076450 h 5314950"/>
              <a:gd name="connsiteX11" fmla="*/ 6467475 w 7486650"/>
              <a:gd name="connsiteY11" fmla="*/ 2276475 h 5314950"/>
              <a:gd name="connsiteX12" fmla="*/ 5800725 w 7486650"/>
              <a:gd name="connsiteY12" fmla="*/ 2447925 h 5314950"/>
              <a:gd name="connsiteX13" fmla="*/ 5343525 w 7486650"/>
              <a:gd name="connsiteY13" fmla="*/ 2562225 h 5314950"/>
              <a:gd name="connsiteX14" fmla="*/ 5000625 w 7486650"/>
              <a:gd name="connsiteY14" fmla="*/ 2695575 h 5314950"/>
              <a:gd name="connsiteX15" fmla="*/ 4667250 w 7486650"/>
              <a:gd name="connsiteY15" fmla="*/ 2828925 h 5314950"/>
              <a:gd name="connsiteX16" fmla="*/ 4029075 w 7486650"/>
              <a:gd name="connsiteY16" fmla="*/ 2990850 h 5314950"/>
              <a:gd name="connsiteX17" fmla="*/ 3362325 w 7486650"/>
              <a:gd name="connsiteY17" fmla="*/ 3248025 h 5314950"/>
              <a:gd name="connsiteX18" fmla="*/ 2905125 w 7486650"/>
              <a:gd name="connsiteY18" fmla="*/ 3419475 h 5314950"/>
              <a:gd name="connsiteX19" fmla="*/ 2667000 w 7486650"/>
              <a:gd name="connsiteY19" fmla="*/ 3524250 h 5314950"/>
              <a:gd name="connsiteX20" fmla="*/ 2428875 w 7486650"/>
              <a:gd name="connsiteY20" fmla="*/ 3609975 h 5314950"/>
              <a:gd name="connsiteX21" fmla="*/ 2238375 w 7486650"/>
              <a:gd name="connsiteY21" fmla="*/ 3762375 h 5314950"/>
              <a:gd name="connsiteX22" fmla="*/ 2524125 w 7486650"/>
              <a:gd name="connsiteY22" fmla="*/ 3933825 h 5314950"/>
              <a:gd name="connsiteX23" fmla="*/ 2371725 w 7486650"/>
              <a:gd name="connsiteY23" fmla="*/ 4067175 h 5314950"/>
              <a:gd name="connsiteX24" fmla="*/ 2152650 w 7486650"/>
              <a:gd name="connsiteY24" fmla="*/ 4314825 h 5314950"/>
              <a:gd name="connsiteX25" fmla="*/ 2038350 w 7486650"/>
              <a:gd name="connsiteY25" fmla="*/ 4371975 h 5314950"/>
              <a:gd name="connsiteX26" fmla="*/ 1657350 w 7486650"/>
              <a:gd name="connsiteY26" fmla="*/ 4495800 h 5314950"/>
              <a:gd name="connsiteX27" fmla="*/ 1419225 w 7486650"/>
              <a:gd name="connsiteY27" fmla="*/ 4657725 h 5314950"/>
              <a:gd name="connsiteX28" fmla="*/ 1257300 w 7486650"/>
              <a:gd name="connsiteY28" fmla="*/ 4867275 h 5314950"/>
              <a:gd name="connsiteX29" fmla="*/ 885825 w 7486650"/>
              <a:gd name="connsiteY29" fmla="*/ 5076825 h 5314950"/>
              <a:gd name="connsiteX30" fmla="*/ 638175 w 7486650"/>
              <a:gd name="connsiteY30" fmla="*/ 5143500 h 5314950"/>
              <a:gd name="connsiteX31" fmla="*/ 409575 w 7486650"/>
              <a:gd name="connsiteY31" fmla="*/ 5181600 h 5314950"/>
              <a:gd name="connsiteX32" fmla="*/ 0 w 7486650"/>
              <a:gd name="connsiteY32" fmla="*/ 5314950 h 5314950"/>
              <a:gd name="connsiteX0" fmla="*/ 7143750 w 7486650"/>
              <a:gd name="connsiteY0" fmla="*/ 0 h 5314950"/>
              <a:gd name="connsiteX1" fmla="*/ 7315200 w 7486650"/>
              <a:gd name="connsiteY1" fmla="*/ 295275 h 5314950"/>
              <a:gd name="connsiteX2" fmla="*/ 7296150 w 7486650"/>
              <a:gd name="connsiteY2" fmla="*/ 552450 h 5314950"/>
              <a:gd name="connsiteX3" fmla="*/ 7210425 w 7486650"/>
              <a:gd name="connsiteY3" fmla="*/ 752475 h 5314950"/>
              <a:gd name="connsiteX4" fmla="*/ 6962775 w 7486650"/>
              <a:gd name="connsiteY4" fmla="*/ 923925 h 5314950"/>
              <a:gd name="connsiteX5" fmla="*/ 6715125 w 7486650"/>
              <a:gd name="connsiteY5" fmla="*/ 1123950 h 5314950"/>
              <a:gd name="connsiteX6" fmla="*/ 6848475 w 7486650"/>
              <a:gd name="connsiteY6" fmla="*/ 1343025 h 5314950"/>
              <a:gd name="connsiteX7" fmla="*/ 7248525 w 7486650"/>
              <a:gd name="connsiteY7" fmla="*/ 1495425 h 5314950"/>
              <a:gd name="connsiteX8" fmla="*/ 7486650 w 7486650"/>
              <a:gd name="connsiteY8" fmla="*/ 1724025 h 5314950"/>
              <a:gd name="connsiteX9" fmla="*/ 7219950 w 7486650"/>
              <a:gd name="connsiteY9" fmla="*/ 1857375 h 5314950"/>
              <a:gd name="connsiteX10" fmla="*/ 6896100 w 7486650"/>
              <a:gd name="connsiteY10" fmla="*/ 2076450 h 5314950"/>
              <a:gd name="connsiteX11" fmla="*/ 6467475 w 7486650"/>
              <a:gd name="connsiteY11" fmla="*/ 2276475 h 5314950"/>
              <a:gd name="connsiteX12" fmla="*/ 5800725 w 7486650"/>
              <a:gd name="connsiteY12" fmla="*/ 2447925 h 5314950"/>
              <a:gd name="connsiteX13" fmla="*/ 5343525 w 7486650"/>
              <a:gd name="connsiteY13" fmla="*/ 2562225 h 5314950"/>
              <a:gd name="connsiteX14" fmla="*/ 5000625 w 7486650"/>
              <a:gd name="connsiteY14" fmla="*/ 2695575 h 5314950"/>
              <a:gd name="connsiteX15" fmla="*/ 4667250 w 7486650"/>
              <a:gd name="connsiteY15" fmla="*/ 2828925 h 5314950"/>
              <a:gd name="connsiteX16" fmla="*/ 4029075 w 7486650"/>
              <a:gd name="connsiteY16" fmla="*/ 2990850 h 5314950"/>
              <a:gd name="connsiteX17" fmla="*/ 3362325 w 7486650"/>
              <a:gd name="connsiteY17" fmla="*/ 3248025 h 5314950"/>
              <a:gd name="connsiteX18" fmla="*/ 2905125 w 7486650"/>
              <a:gd name="connsiteY18" fmla="*/ 3419475 h 5314950"/>
              <a:gd name="connsiteX19" fmla="*/ 2667000 w 7486650"/>
              <a:gd name="connsiteY19" fmla="*/ 3524250 h 5314950"/>
              <a:gd name="connsiteX20" fmla="*/ 2428875 w 7486650"/>
              <a:gd name="connsiteY20" fmla="*/ 3609975 h 5314950"/>
              <a:gd name="connsiteX21" fmla="*/ 2238375 w 7486650"/>
              <a:gd name="connsiteY21" fmla="*/ 3762375 h 5314950"/>
              <a:gd name="connsiteX22" fmla="*/ 2524125 w 7486650"/>
              <a:gd name="connsiteY22" fmla="*/ 3933825 h 5314950"/>
              <a:gd name="connsiteX23" fmla="*/ 2400300 w 7486650"/>
              <a:gd name="connsiteY23" fmla="*/ 4076700 h 5314950"/>
              <a:gd name="connsiteX24" fmla="*/ 2152650 w 7486650"/>
              <a:gd name="connsiteY24" fmla="*/ 4314825 h 5314950"/>
              <a:gd name="connsiteX25" fmla="*/ 2038350 w 7486650"/>
              <a:gd name="connsiteY25" fmla="*/ 4371975 h 5314950"/>
              <a:gd name="connsiteX26" fmla="*/ 1657350 w 7486650"/>
              <a:gd name="connsiteY26" fmla="*/ 4495800 h 5314950"/>
              <a:gd name="connsiteX27" fmla="*/ 1419225 w 7486650"/>
              <a:gd name="connsiteY27" fmla="*/ 4657725 h 5314950"/>
              <a:gd name="connsiteX28" fmla="*/ 1257300 w 7486650"/>
              <a:gd name="connsiteY28" fmla="*/ 4867275 h 5314950"/>
              <a:gd name="connsiteX29" fmla="*/ 885825 w 7486650"/>
              <a:gd name="connsiteY29" fmla="*/ 5076825 h 5314950"/>
              <a:gd name="connsiteX30" fmla="*/ 638175 w 7486650"/>
              <a:gd name="connsiteY30" fmla="*/ 5143500 h 5314950"/>
              <a:gd name="connsiteX31" fmla="*/ 409575 w 7486650"/>
              <a:gd name="connsiteY31" fmla="*/ 5181600 h 5314950"/>
              <a:gd name="connsiteX32" fmla="*/ 0 w 7486650"/>
              <a:gd name="connsiteY32" fmla="*/ 5314950 h 5314950"/>
              <a:gd name="connsiteX0" fmla="*/ 7143750 w 7486650"/>
              <a:gd name="connsiteY0" fmla="*/ 0 h 5314950"/>
              <a:gd name="connsiteX1" fmla="*/ 7315200 w 7486650"/>
              <a:gd name="connsiteY1" fmla="*/ 295275 h 5314950"/>
              <a:gd name="connsiteX2" fmla="*/ 7296150 w 7486650"/>
              <a:gd name="connsiteY2" fmla="*/ 552450 h 5314950"/>
              <a:gd name="connsiteX3" fmla="*/ 7210425 w 7486650"/>
              <a:gd name="connsiteY3" fmla="*/ 752475 h 5314950"/>
              <a:gd name="connsiteX4" fmla="*/ 6962775 w 7486650"/>
              <a:gd name="connsiteY4" fmla="*/ 923925 h 5314950"/>
              <a:gd name="connsiteX5" fmla="*/ 6715125 w 7486650"/>
              <a:gd name="connsiteY5" fmla="*/ 1123950 h 5314950"/>
              <a:gd name="connsiteX6" fmla="*/ 6848475 w 7486650"/>
              <a:gd name="connsiteY6" fmla="*/ 1343025 h 5314950"/>
              <a:gd name="connsiteX7" fmla="*/ 7248525 w 7486650"/>
              <a:gd name="connsiteY7" fmla="*/ 1495425 h 5314950"/>
              <a:gd name="connsiteX8" fmla="*/ 7486650 w 7486650"/>
              <a:gd name="connsiteY8" fmla="*/ 1724025 h 5314950"/>
              <a:gd name="connsiteX9" fmla="*/ 7219950 w 7486650"/>
              <a:gd name="connsiteY9" fmla="*/ 1857375 h 5314950"/>
              <a:gd name="connsiteX10" fmla="*/ 6896100 w 7486650"/>
              <a:gd name="connsiteY10" fmla="*/ 2076450 h 5314950"/>
              <a:gd name="connsiteX11" fmla="*/ 6467475 w 7486650"/>
              <a:gd name="connsiteY11" fmla="*/ 2276475 h 5314950"/>
              <a:gd name="connsiteX12" fmla="*/ 5800725 w 7486650"/>
              <a:gd name="connsiteY12" fmla="*/ 2447925 h 5314950"/>
              <a:gd name="connsiteX13" fmla="*/ 5343525 w 7486650"/>
              <a:gd name="connsiteY13" fmla="*/ 2562225 h 5314950"/>
              <a:gd name="connsiteX14" fmla="*/ 5000625 w 7486650"/>
              <a:gd name="connsiteY14" fmla="*/ 2695575 h 5314950"/>
              <a:gd name="connsiteX15" fmla="*/ 4667250 w 7486650"/>
              <a:gd name="connsiteY15" fmla="*/ 2828925 h 5314950"/>
              <a:gd name="connsiteX16" fmla="*/ 4029075 w 7486650"/>
              <a:gd name="connsiteY16" fmla="*/ 2990850 h 5314950"/>
              <a:gd name="connsiteX17" fmla="*/ 3362325 w 7486650"/>
              <a:gd name="connsiteY17" fmla="*/ 3248025 h 5314950"/>
              <a:gd name="connsiteX18" fmla="*/ 2905125 w 7486650"/>
              <a:gd name="connsiteY18" fmla="*/ 3419475 h 5314950"/>
              <a:gd name="connsiteX19" fmla="*/ 2667000 w 7486650"/>
              <a:gd name="connsiteY19" fmla="*/ 3524250 h 5314950"/>
              <a:gd name="connsiteX20" fmla="*/ 2428875 w 7486650"/>
              <a:gd name="connsiteY20" fmla="*/ 3609975 h 5314950"/>
              <a:gd name="connsiteX21" fmla="*/ 2238375 w 7486650"/>
              <a:gd name="connsiteY21" fmla="*/ 3762375 h 5314950"/>
              <a:gd name="connsiteX22" fmla="*/ 2524125 w 7486650"/>
              <a:gd name="connsiteY22" fmla="*/ 3933825 h 5314950"/>
              <a:gd name="connsiteX23" fmla="*/ 2400300 w 7486650"/>
              <a:gd name="connsiteY23" fmla="*/ 4076700 h 5314950"/>
              <a:gd name="connsiteX24" fmla="*/ 2152650 w 7486650"/>
              <a:gd name="connsiteY24" fmla="*/ 4314825 h 5314950"/>
              <a:gd name="connsiteX25" fmla="*/ 2038350 w 7486650"/>
              <a:gd name="connsiteY25" fmla="*/ 4371975 h 5314950"/>
              <a:gd name="connsiteX26" fmla="*/ 1657350 w 7486650"/>
              <a:gd name="connsiteY26" fmla="*/ 4495800 h 5314950"/>
              <a:gd name="connsiteX27" fmla="*/ 1381125 w 7486650"/>
              <a:gd name="connsiteY27" fmla="*/ 4667250 h 5314950"/>
              <a:gd name="connsiteX28" fmla="*/ 1257300 w 7486650"/>
              <a:gd name="connsiteY28" fmla="*/ 4867275 h 5314950"/>
              <a:gd name="connsiteX29" fmla="*/ 885825 w 7486650"/>
              <a:gd name="connsiteY29" fmla="*/ 5076825 h 5314950"/>
              <a:gd name="connsiteX30" fmla="*/ 638175 w 7486650"/>
              <a:gd name="connsiteY30" fmla="*/ 5143500 h 5314950"/>
              <a:gd name="connsiteX31" fmla="*/ 409575 w 7486650"/>
              <a:gd name="connsiteY31" fmla="*/ 5181600 h 5314950"/>
              <a:gd name="connsiteX32" fmla="*/ 0 w 7486650"/>
              <a:gd name="connsiteY32" fmla="*/ 5314950 h 5314950"/>
              <a:gd name="connsiteX0" fmla="*/ 7151701 w 7494601"/>
              <a:gd name="connsiteY0" fmla="*/ 0 h 5283144"/>
              <a:gd name="connsiteX1" fmla="*/ 7323151 w 7494601"/>
              <a:gd name="connsiteY1" fmla="*/ 295275 h 5283144"/>
              <a:gd name="connsiteX2" fmla="*/ 7304101 w 7494601"/>
              <a:gd name="connsiteY2" fmla="*/ 552450 h 5283144"/>
              <a:gd name="connsiteX3" fmla="*/ 7218376 w 7494601"/>
              <a:gd name="connsiteY3" fmla="*/ 752475 h 5283144"/>
              <a:gd name="connsiteX4" fmla="*/ 6970726 w 7494601"/>
              <a:gd name="connsiteY4" fmla="*/ 923925 h 5283144"/>
              <a:gd name="connsiteX5" fmla="*/ 6723076 w 7494601"/>
              <a:gd name="connsiteY5" fmla="*/ 1123950 h 5283144"/>
              <a:gd name="connsiteX6" fmla="*/ 6856426 w 7494601"/>
              <a:gd name="connsiteY6" fmla="*/ 1343025 h 5283144"/>
              <a:gd name="connsiteX7" fmla="*/ 7256476 w 7494601"/>
              <a:gd name="connsiteY7" fmla="*/ 1495425 h 5283144"/>
              <a:gd name="connsiteX8" fmla="*/ 7494601 w 7494601"/>
              <a:gd name="connsiteY8" fmla="*/ 1724025 h 5283144"/>
              <a:gd name="connsiteX9" fmla="*/ 7227901 w 7494601"/>
              <a:gd name="connsiteY9" fmla="*/ 1857375 h 5283144"/>
              <a:gd name="connsiteX10" fmla="*/ 6904051 w 7494601"/>
              <a:gd name="connsiteY10" fmla="*/ 2076450 h 5283144"/>
              <a:gd name="connsiteX11" fmla="*/ 6475426 w 7494601"/>
              <a:gd name="connsiteY11" fmla="*/ 2276475 h 5283144"/>
              <a:gd name="connsiteX12" fmla="*/ 5808676 w 7494601"/>
              <a:gd name="connsiteY12" fmla="*/ 2447925 h 5283144"/>
              <a:gd name="connsiteX13" fmla="*/ 5351476 w 7494601"/>
              <a:gd name="connsiteY13" fmla="*/ 2562225 h 5283144"/>
              <a:gd name="connsiteX14" fmla="*/ 5008576 w 7494601"/>
              <a:gd name="connsiteY14" fmla="*/ 2695575 h 5283144"/>
              <a:gd name="connsiteX15" fmla="*/ 4675201 w 7494601"/>
              <a:gd name="connsiteY15" fmla="*/ 2828925 h 5283144"/>
              <a:gd name="connsiteX16" fmla="*/ 4037026 w 7494601"/>
              <a:gd name="connsiteY16" fmla="*/ 2990850 h 5283144"/>
              <a:gd name="connsiteX17" fmla="*/ 3370276 w 7494601"/>
              <a:gd name="connsiteY17" fmla="*/ 3248025 h 5283144"/>
              <a:gd name="connsiteX18" fmla="*/ 2913076 w 7494601"/>
              <a:gd name="connsiteY18" fmla="*/ 3419475 h 5283144"/>
              <a:gd name="connsiteX19" fmla="*/ 2674951 w 7494601"/>
              <a:gd name="connsiteY19" fmla="*/ 3524250 h 5283144"/>
              <a:gd name="connsiteX20" fmla="*/ 2436826 w 7494601"/>
              <a:gd name="connsiteY20" fmla="*/ 3609975 h 5283144"/>
              <a:gd name="connsiteX21" fmla="*/ 2246326 w 7494601"/>
              <a:gd name="connsiteY21" fmla="*/ 3762375 h 5283144"/>
              <a:gd name="connsiteX22" fmla="*/ 2532076 w 7494601"/>
              <a:gd name="connsiteY22" fmla="*/ 3933825 h 5283144"/>
              <a:gd name="connsiteX23" fmla="*/ 2408251 w 7494601"/>
              <a:gd name="connsiteY23" fmla="*/ 4076700 h 5283144"/>
              <a:gd name="connsiteX24" fmla="*/ 2160601 w 7494601"/>
              <a:gd name="connsiteY24" fmla="*/ 4314825 h 5283144"/>
              <a:gd name="connsiteX25" fmla="*/ 2046301 w 7494601"/>
              <a:gd name="connsiteY25" fmla="*/ 4371975 h 5283144"/>
              <a:gd name="connsiteX26" fmla="*/ 1665301 w 7494601"/>
              <a:gd name="connsiteY26" fmla="*/ 4495800 h 5283144"/>
              <a:gd name="connsiteX27" fmla="*/ 1389076 w 7494601"/>
              <a:gd name="connsiteY27" fmla="*/ 4667250 h 5283144"/>
              <a:gd name="connsiteX28" fmla="*/ 1265251 w 7494601"/>
              <a:gd name="connsiteY28" fmla="*/ 4867275 h 5283144"/>
              <a:gd name="connsiteX29" fmla="*/ 893776 w 7494601"/>
              <a:gd name="connsiteY29" fmla="*/ 5076825 h 5283144"/>
              <a:gd name="connsiteX30" fmla="*/ 646126 w 7494601"/>
              <a:gd name="connsiteY30" fmla="*/ 5143500 h 5283144"/>
              <a:gd name="connsiteX31" fmla="*/ 417526 w 7494601"/>
              <a:gd name="connsiteY31" fmla="*/ 5181600 h 5283144"/>
              <a:gd name="connsiteX32" fmla="*/ 0 w 7494601"/>
              <a:gd name="connsiteY32" fmla="*/ 5283144 h 5283144"/>
              <a:gd name="connsiteX0" fmla="*/ 7151701 w 7494601"/>
              <a:gd name="connsiteY0" fmla="*/ 0 h 5283144"/>
              <a:gd name="connsiteX1" fmla="*/ 7323151 w 7494601"/>
              <a:gd name="connsiteY1" fmla="*/ 295275 h 5283144"/>
              <a:gd name="connsiteX2" fmla="*/ 7304101 w 7494601"/>
              <a:gd name="connsiteY2" fmla="*/ 552450 h 5283144"/>
              <a:gd name="connsiteX3" fmla="*/ 7180276 w 7494601"/>
              <a:gd name="connsiteY3" fmla="*/ 742950 h 5283144"/>
              <a:gd name="connsiteX4" fmla="*/ 6970726 w 7494601"/>
              <a:gd name="connsiteY4" fmla="*/ 923925 h 5283144"/>
              <a:gd name="connsiteX5" fmla="*/ 6723076 w 7494601"/>
              <a:gd name="connsiteY5" fmla="*/ 1123950 h 5283144"/>
              <a:gd name="connsiteX6" fmla="*/ 6856426 w 7494601"/>
              <a:gd name="connsiteY6" fmla="*/ 1343025 h 5283144"/>
              <a:gd name="connsiteX7" fmla="*/ 7256476 w 7494601"/>
              <a:gd name="connsiteY7" fmla="*/ 1495425 h 5283144"/>
              <a:gd name="connsiteX8" fmla="*/ 7494601 w 7494601"/>
              <a:gd name="connsiteY8" fmla="*/ 1724025 h 5283144"/>
              <a:gd name="connsiteX9" fmla="*/ 7227901 w 7494601"/>
              <a:gd name="connsiteY9" fmla="*/ 1857375 h 5283144"/>
              <a:gd name="connsiteX10" fmla="*/ 6904051 w 7494601"/>
              <a:gd name="connsiteY10" fmla="*/ 2076450 h 5283144"/>
              <a:gd name="connsiteX11" fmla="*/ 6475426 w 7494601"/>
              <a:gd name="connsiteY11" fmla="*/ 2276475 h 5283144"/>
              <a:gd name="connsiteX12" fmla="*/ 5808676 w 7494601"/>
              <a:gd name="connsiteY12" fmla="*/ 2447925 h 5283144"/>
              <a:gd name="connsiteX13" fmla="*/ 5351476 w 7494601"/>
              <a:gd name="connsiteY13" fmla="*/ 2562225 h 5283144"/>
              <a:gd name="connsiteX14" fmla="*/ 5008576 w 7494601"/>
              <a:gd name="connsiteY14" fmla="*/ 2695575 h 5283144"/>
              <a:gd name="connsiteX15" fmla="*/ 4675201 w 7494601"/>
              <a:gd name="connsiteY15" fmla="*/ 2828925 h 5283144"/>
              <a:gd name="connsiteX16" fmla="*/ 4037026 w 7494601"/>
              <a:gd name="connsiteY16" fmla="*/ 2990850 h 5283144"/>
              <a:gd name="connsiteX17" fmla="*/ 3370276 w 7494601"/>
              <a:gd name="connsiteY17" fmla="*/ 3248025 h 5283144"/>
              <a:gd name="connsiteX18" fmla="*/ 2913076 w 7494601"/>
              <a:gd name="connsiteY18" fmla="*/ 3419475 h 5283144"/>
              <a:gd name="connsiteX19" fmla="*/ 2674951 w 7494601"/>
              <a:gd name="connsiteY19" fmla="*/ 3524250 h 5283144"/>
              <a:gd name="connsiteX20" fmla="*/ 2436826 w 7494601"/>
              <a:gd name="connsiteY20" fmla="*/ 3609975 h 5283144"/>
              <a:gd name="connsiteX21" fmla="*/ 2246326 w 7494601"/>
              <a:gd name="connsiteY21" fmla="*/ 3762375 h 5283144"/>
              <a:gd name="connsiteX22" fmla="*/ 2532076 w 7494601"/>
              <a:gd name="connsiteY22" fmla="*/ 3933825 h 5283144"/>
              <a:gd name="connsiteX23" fmla="*/ 2408251 w 7494601"/>
              <a:gd name="connsiteY23" fmla="*/ 4076700 h 5283144"/>
              <a:gd name="connsiteX24" fmla="*/ 2160601 w 7494601"/>
              <a:gd name="connsiteY24" fmla="*/ 4314825 h 5283144"/>
              <a:gd name="connsiteX25" fmla="*/ 2046301 w 7494601"/>
              <a:gd name="connsiteY25" fmla="*/ 4371975 h 5283144"/>
              <a:gd name="connsiteX26" fmla="*/ 1665301 w 7494601"/>
              <a:gd name="connsiteY26" fmla="*/ 4495800 h 5283144"/>
              <a:gd name="connsiteX27" fmla="*/ 1389076 w 7494601"/>
              <a:gd name="connsiteY27" fmla="*/ 4667250 h 5283144"/>
              <a:gd name="connsiteX28" fmla="*/ 1265251 w 7494601"/>
              <a:gd name="connsiteY28" fmla="*/ 4867275 h 5283144"/>
              <a:gd name="connsiteX29" fmla="*/ 893776 w 7494601"/>
              <a:gd name="connsiteY29" fmla="*/ 5076825 h 5283144"/>
              <a:gd name="connsiteX30" fmla="*/ 646126 w 7494601"/>
              <a:gd name="connsiteY30" fmla="*/ 5143500 h 5283144"/>
              <a:gd name="connsiteX31" fmla="*/ 417526 w 7494601"/>
              <a:gd name="connsiteY31" fmla="*/ 5181600 h 5283144"/>
              <a:gd name="connsiteX32" fmla="*/ 0 w 7494601"/>
              <a:gd name="connsiteY32" fmla="*/ 5283144 h 5283144"/>
              <a:gd name="connsiteX0" fmla="*/ 7151701 w 7494601"/>
              <a:gd name="connsiteY0" fmla="*/ 0 h 5283144"/>
              <a:gd name="connsiteX1" fmla="*/ 7323151 w 7494601"/>
              <a:gd name="connsiteY1" fmla="*/ 295275 h 5283144"/>
              <a:gd name="connsiteX2" fmla="*/ 7304101 w 7494601"/>
              <a:gd name="connsiteY2" fmla="*/ 552450 h 5283144"/>
              <a:gd name="connsiteX3" fmla="*/ 7180276 w 7494601"/>
              <a:gd name="connsiteY3" fmla="*/ 742950 h 5283144"/>
              <a:gd name="connsiteX4" fmla="*/ 6970726 w 7494601"/>
              <a:gd name="connsiteY4" fmla="*/ 923925 h 5283144"/>
              <a:gd name="connsiteX5" fmla="*/ 6723076 w 7494601"/>
              <a:gd name="connsiteY5" fmla="*/ 1123950 h 5283144"/>
              <a:gd name="connsiteX6" fmla="*/ 6856426 w 7494601"/>
              <a:gd name="connsiteY6" fmla="*/ 1343025 h 5283144"/>
              <a:gd name="connsiteX7" fmla="*/ 7256476 w 7494601"/>
              <a:gd name="connsiteY7" fmla="*/ 1495425 h 5283144"/>
              <a:gd name="connsiteX8" fmla="*/ 7494601 w 7494601"/>
              <a:gd name="connsiteY8" fmla="*/ 1724025 h 5283144"/>
              <a:gd name="connsiteX9" fmla="*/ 7227901 w 7494601"/>
              <a:gd name="connsiteY9" fmla="*/ 1857375 h 5283144"/>
              <a:gd name="connsiteX10" fmla="*/ 6904051 w 7494601"/>
              <a:gd name="connsiteY10" fmla="*/ 2076450 h 5283144"/>
              <a:gd name="connsiteX11" fmla="*/ 6475426 w 7494601"/>
              <a:gd name="connsiteY11" fmla="*/ 2276475 h 5283144"/>
              <a:gd name="connsiteX12" fmla="*/ 5808676 w 7494601"/>
              <a:gd name="connsiteY12" fmla="*/ 2447925 h 5283144"/>
              <a:gd name="connsiteX13" fmla="*/ 5351476 w 7494601"/>
              <a:gd name="connsiteY13" fmla="*/ 2562225 h 5283144"/>
              <a:gd name="connsiteX14" fmla="*/ 5008576 w 7494601"/>
              <a:gd name="connsiteY14" fmla="*/ 2695575 h 5283144"/>
              <a:gd name="connsiteX15" fmla="*/ 4675201 w 7494601"/>
              <a:gd name="connsiteY15" fmla="*/ 2828925 h 5283144"/>
              <a:gd name="connsiteX16" fmla="*/ 4037026 w 7494601"/>
              <a:gd name="connsiteY16" fmla="*/ 2990850 h 5283144"/>
              <a:gd name="connsiteX17" fmla="*/ 3370276 w 7494601"/>
              <a:gd name="connsiteY17" fmla="*/ 3248025 h 5283144"/>
              <a:gd name="connsiteX18" fmla="*/ 2913076 w 7494601"/>
              <a:gd name="connsiteY18" fmla="*/ 3419475 h 5283144"/>
              <a:gd name="connsiteX19" fmla="*/ 2674951 w 7494601"/>
              <a:gd name="connsiteY19" fmla="*/ 3524250 h 5283144"/>
              <a:gd name="connsiteX20" fmla="*/ 2436826 w 7494601"/>
              <a:gd name="connsiteY20" fmla="*/ 3609975 h 5283144"/>
              <a:gd name="connsiteX21" fmla="*/ 2246326 w 7494601"/>
              <a:gd name="connsiteY21" fmla="*/ 3762375 h 5283144"/>
              <a:gd name="connsiteX22" fmla="*/ 2532076 w 7494601"/>
              <a:gd name="connsiteY22" fmla="*/ 3933825 h 5283144"/>
              <a:gd name="connsiteX23" fmla="*/ 2408251 w 7494601"/>
              <a:gd name="connsiteY23" fmla="*/ 4076700 h 5283144"/>
              <a:gd name="connsiteX24" fmla="*/ 2160601 w 7494601"/>
              <a:gd name="connsiteY24" fmla="*/ 4314825 h 5283144"/>
              <a:gd name="connsiteX25" fmla="*/ 2046301 w 7494601"/>
              <a:gd name="connsiteY25" fmla="*/ 4371975 h 5283144"/>
              <a:gd name="connsiteX26" fmla="*/ 1665301 w 7494601"/>
              <a:gd name="connsiteY26" fmla="*/ 4495800 h 5283144"/>
              <a:gd name="connsiteX27" fmla="*/ 1389076 w 7494601"/>
              <a:gd name="connsiteY27" fmla="*/ 4667250 h 5283144"/>
              <a:gd name="connsiteX28" fmla="*/ 1265251 w 7494601"/>
              <a:gd name="connsiteY28" fmla="*/ 4867275 h 5283144"/>
              <a:gd name="connsiteX29" fmla="*/ 893776 w 7494601"/>
              <a:gd name="connsiteY29" fmla="*/ 5076825 h 5283144"/>
              <a:gd name="connsiteX30" fmla="*/ 646126 w 7494601"/>
              <a:gd name="connsiteY30" fmla="*/ 5143500 h 5283144"/>
              <a:gd name="connsiteX31" fmla="*/ 417526 w 7494601"/>
              <a:gd name="connsiteY31" fmla="*/ 5181600 h 5283144"/>
              <a:gd name="connsiteX32" fmla="*/ 0 w 7494601"/>
              <a:gd name="connsiteY32" fmla="*/ 5283144 h 5283144"/>
              <a:gd name="connsiteX0" fmla="*/ 7151701 w 7494601"/>
              <a:gd name="connsiteY0" fmla="*/ 0 h 5283144"/>
              <a:gd name="connsiteX1" fmla="*/ 7323151 w 7494601"/>
              <a:gd name="connsiteY1" fmla="*/ 295275 h 5283144"/>
              <a:gd name="connsiteX2" fmla="*/ 7304101 w 7494601"/>
              <a:gd name="connsiteY2" fmla="*/ 552450 h 5283144"/>
              <a:gd name="connsiteX3" fmla="*/ 7180276 w 7494601"/>
              <a:gd name="connsiteY3" fmla="*/ 742950 h 5283144"/>
              <a:gd name="connsiteX4" fmla="*/ 6970726 w 7494601"/>
              <a:gd name="connsiteY4" fmla="*/ 923925 h 5283144"/>
              <a:gd name="connsiteX5" fmla="*/ 6723076 w 7494601"/>
              <a:gd name="connsiteY5" fmla="*/ 1123950 h 5283144"/>
              <a:gd name="connsiteX6" fmla="*/ 6885001 w 7494601"/>
              <a:gd name="connsiteY6" fmla="*/ 1333500 h 5283144"/>
              <a:gd name="connsiteX7" fmla="*/ 7256476 w 7494601"/>
              <a:gd name="connsiteY7" fmla="*/ 1495425 h 5283144"/>
              <a:gd name="connsiteX8" fmla="*/ 7494601 w 7494601"/>
              <a:gd name="connsiteY8" fmla="*/ 1724025 h 5283144"/>
              <a:gd name="connsiteX9" fmla="*/ 7227901 w 7494601"/>
              <a:gd name="connsiteY9" fmla="*/ 1857375 h 5283144"/>
              <a:gd name="connsiteX10" fmla="*/ 6904051 w 7494601"/>
              <a:gd name="connsiteY10" fmla="*/ 2076450 h 5283144"/>
              <a:gd name="connsiteX11" fmla="*/ 6475426 w 7494601"/>
              <a:gd name="connsiteY11" fmla="*/ 2276475 h 5283144"/>
              <a:gd name="connsiteX12" fmla="*/ 5808676 w 7494601"/>
              <a:gd name="connsiteY12" fmla="*/ 2447925 h 5283144"/>
              <a:gd name="connsiteX13" fmla="*/ 5351476 w 7494601"/>
              <a:gd name="connsiteY13" fmla="*/ 2562225 h 5283144"/>
              <a:gd name="connsiteX14" fmla="*/ 5008576 w 7494601"/>
              <a:gd name="connsiteY14" fmla="*/ 2695575 h 5283144"/>
              <a:gd name="connsiteX15" fmla="*/ 4675201 w 7494601"/>
              <a:gd name="connsiteY15" fmla="*/ 2828925 h 5283144"/>
              <a:gd name="connsiteX16" fmla="*/ 4037026 w 7494601"/>
              <a:gd name="connsiteY16" fmla="*/ 2990850 h 5283144"/>
              <a:gd name="connsiteX17" fmla="*/ 3370276 w 7494601"/>
              <a:gd name="connsiteY17" fmla="*/ 3248025 h 5283144"/>
              <a:gd name="connsiteX18" fmla="*/ 2913076 w 7494601"/>
              <a:gd name="connsiteY18" fmla="*/ 3419475 h 5283144"/>
              <a:gd name="connsiteX19" fmla="*/ 2674951 w 7494601"/>
              <a:gd name="connsiteY19" fmla="*/ 3524250 h 5283144"/>
              <a:gd name="connsiteX20" fmla="*/ 2436826 w 7494601"/>
              <a:gd name="connsiteY20" fmla="*/ 3609975 h 5283144"/>
              <a:gd name="connsiteX21" fmla="*/ 2246326 w 7494601"/>
              <a:gd name="connsiteY21" fmla="*/ 3762375 h 5283144"/>
              <a:gd name="connsiteX22" fmla="*/ 2532076 w 7494601"/>
              <a:gd name="connsiteY22" fmla="*/ 3933825 h 5283144"/>
              <a:gd name="connsiteX23" fmla="*/ 2408251 w 7494601"/>
              <a:gd name="connsiteY23" fmla="*/ 4076700 h 5283144"/>
              <a:gd name="connsiteX24" fmla="*/ 2160601 w 7494601"/>
              <a:gd name="connsiteY24" fmla="*/ 4314825 h 5283144"/>
              <a:gd name="connsiteX25" fmla="*/ 2046301 w 7494601"/>
              <a:gd name="connsiteY25" fmla="*/ 4371975 h 5283144"/>
              <a:gd name="connsiteX26" fmla="*/ 1665301 w 7494601"/>
              <a:gd name="connsiteY26" fmla="*/ 4495800 h 5283144"/>
              <a:gd name="connsiteX27" fmla="*/ 1389076 w 7494601"/>
              <a:gd name="connsiteY27" fmla="*/ 4667250 h 5283144"/>
              <a:gd name="connsiteX28" fmla="*/ 1265251 w 7494601"/>
              <a:gd name="connsiteY28" fmla="*/ 4867275 h 5283144"/>
              <a:gd name="connsiteX29" fmla="*/ 893776 w 7494601"/>
              <a:gd name="connsiteY29" fmla="*/ 5076825 h 5283144"/>
              <a:gd name="connsiteX30" fmla="*/ 646126 w 7494601"/>
              <a:gd name="connsiteY30" fmla="*/ 5143500 h 5283144"/>
              <a:gd name="connsiteX31" fmla="*/ 417526 w 7494601"/>
              <a:gd name="connsiteY31" fmla="*/ 5181600 h 5283144"/>
              <a:gd name="connsiteX32" fmla="*/ 0 w 7494601"/>
              <a:gd name="connsiteY32" fmla="*/ 5283144 h 5283144"/>
              <a:gd name="connsiteX0" fmla="*/ 7151701 w 7494601"/>
              <a:gd name="connsiteY0" fmla="*/ 0 h 5283144"/>
              <a:gd name="connsiteX1" fmla="*/ 7323151 w 7494601"/>
              <a:gd name="connsiteY1" fmla="*/ 295275 h 5283144"/>
              <a:gd name="connsiteX2" fmla="*/ 7304101 w 7494601"/>
              <a:gd name="connsiteY2" fmla="*/ 552450 h 5283144"/>
              <a:gd name="connsiteX3" fmla="*/ 7180276 w 7494601"/>
              <a:gd name="connsiteY3" fmla="*/ 742950 h 5283144"/>
              <a:gd name="connsiteX4" fmla="*/ 6970726 w 7494601"/>
              <a:gd name="connsiteY4" fmla="*/ 923925 h 5283144"/>
              <a:gd name="connsiteX5" fmla="*/ 6723076 w 7494601"/>
              <a:gd name="connsiteY5" fmla="*/ 1123950 h 5283144"/>
              <a:gd name="connsiteX6" fmla="*/ 6885001 w 7494601"/>
              <a:gd name="connsiteY6" fmla="*/ 1333500 h 5283144"/>
              <a:gd name="connsiteX7" fmla="*/ 7256476 w 7494601"/>
              <a:gd name="connsiteY7" fmla="*/ 1495425 h 5283144"/>
              <a:gd name="connsiteX8" fmla="*/ 7494601 w 7494601"/>
              <a:gd name="connsiteY8" fmla="*/ 1724025 h 5283144"/>
              <a:gd name="connsiteX9" fmla="*/ 7227901 w 7494601"/>
              <a:gd name="connsiteY9" fmla="*/ 1857375 h 5283144"/>
              <a:gd name="connsiteX10" fmla="*/ 6904051 w 7494601"/>
              <a:gd name="connsiteY10" fmla="*/ 2076450 h 5283144"/>
              <a:gd name="connsiteX11" fmla="*/ 6475426 w 7494601"/>
              <a:gd name="connsiteY11" fmla="*/ 2276475 h 5283144"/>
              <a:gd name="connsiteX12" fmla="*/ 5808676 w 7494601"/>
              <a:gd name="connsiteY12" fmla="*/ 2447925 h 5283144"/>
              <a:gd name="connsiteX13" fmla="*/ 5351476 w 7494601"/>
              <a:gd name="connsiteY13" fmla="*/ 2562225 h 5283144"/>
              <a:gd name="connsiteX14" fmla="*/ 5008576 w 7494601"/>
              <a:gd name="connsiteY14" fmla="*/ 2695575 h 5283144"/>
              <a:gd name="connsiteX15" fmla="*/ 4675201 w 7494601"/>
              <a:gd name="connsiteY15" fmla="*/ 2828925 h 5283144"/>
              <a:gd name="connsiteX16" fmla="*/ 4037026 w 7494601"/>
              <a:gd name="connsiteY16" fmla="*/ 2990850 h 5283144"/>
              <a:gd name="connsiteX17" fmla="*/ 3370276 w 7494601"/>
              <a:gd name="connsiteY17" fmla="*/ 3248025 h 5283144"/>
              <a:gd name="connsiteX18" fmla="*/ 2913076 w 7494601"/>
              <a:gd name="connsiteY18" fmla="*/ 3419475 h 5283144"/>
              <a:gd name="connsiteX19" fmla="*/ 2674951 w 7494601"/>
              <a:gd name="connsiteY19" fmla="*/ 3524250 h 5283144"/>
              <a:gd name="connsiteX20" fmla="*/ 2436826 w 7494601"/>
              <a:gd name="connsiteY20" fmla="*/ 3609975 h 5283144"/>
              <a:gd name="connsiteX21" fmla="*/ 2246326 w 7494601"/>
              <a:gd name="connsiteY21" fmla="*/ 3762375 h 5283144"/>
              <a:gd name="connsiteX22" fmla="*/ 2532076 w 7494601"/>
              <a:gd name="connsiteY22" fmla="*/ 3933825 h 5283144"/>
              <a:gd name="connsiteX23" fmla="*/ 2408251 w 7494601"/>
              <a:gd name="connsiteY23" fmla="*/ 4076700 h 5283144"/>
              <a:gd name="connsiteX24" fmla="*/ 2160601 w 7494601"/>
              <a:gd name="connsiteY24" fmla="*/ 4314825 h 5283144"/>
              <a:gd name="connsiteX25" fmla="*/ 2046301 w 7494601"/>
              <a:gd name="connsiteY25" fmla="*/ 4371975 h 5283144"/>
              <a:gd name="connsiteX26" fmla="*/ 1665301 w 7494601"/>
              <a:gd name="connsiteY26" fmla="*/ 4495800 h 5283144"/>
              <a:gd name="connsiteX27" fmla="*/ 1389076 w 7494601"/>
              <a:gd name="connsiteY27" fmla="*/ 4667250 h 5283144"/>
              <a:gd name="connsiteX28" fmla="*/ 1265251 w 7494601"/>
              <a:gd name="connsiteY28" fmla="*/ 4867275 h 5283144"/>
              <a:gd name="connsiteX29" fmla="*/ 893776 w 7494601"/>
              <a:gd name="connsiteY29" fmla="*/ 5076825 h 5283144"/>
              <a:gd name="connsiteX30" fmla="*/ 646126 w 7494601"/>
              <a:gd name="connsiteY30" fmla="*/ 5143500 h 5283144"/>
              <a:gd name="connsiteX31" fmla="*/ 417526 w 7494601"/>
              <a:gd name="connsiteY31" fmla="*/ 5181600 h 5283144"/>
              <a:gd name="connsiteX32" fmla="*/ 0 w 7494601"/>
              <a:gd name="connsiteY32" fmla="*/ 5283144 h 5283144"/>
              <a:gd name="connsiteX0" fmla="*/ 7151701 w 7494601"/>
              <a:gd name="connsiteY0" fmla="*/ 0 h 5283144"/>
              <a:gd name="connsiteX1" fmla="*/ 7323151 w 7494601"/>
              <a:gd name="connsiteY1" fmla="*/ 295275 h 5283144"/>
              <a:gd name="connsiteX2" fmla="*/ 7304101 w 7494601"/>
              <a:gd name="connsiteY2" fmla="*/ 552450 h 5283144"/>
              <a:gd name="connsiteX3" fmla="*/ 7180276 w 7494601"/>
              <a:gd name="connsiteY3" fmla="*/ 742950 h 5283144"/>
              <a:gd name="connsiteX4" fmla="*/ 6970726 w 7494601"/>
              <a:gd name="connsiteY4" fmla="*/ 923925 h 5283144"/>
              <a:gd name="connsiteX5" fmla="*/ 6723076 w 7494601"/>
              <a:gd name="connsiteY5" fmla="*/ 1123950 h 5283144"/>
              <a:gd name="connsiteX6" fmla="*/ 6885001 w 7494601"/>
              <a:gd name="connsiteY6" fmla="*/ 1333500 h 5283144"/>
              <a:gd name="connsiteX7" fmla="*/ 7256476 w 7494601"/>
              <a:gd name="connsiteY7" fmla="*/ 1495425 h 5283144"/>
              <a:gd name="connsiteX8" fmla="*/ 7494601 w 7494601"/>
              <a:gd name="connsiteY8" fmla="*/ 1724025 h 5283144"/>
              <a:gd name="connsiteX9" fmla="*/ 7227901 w 7494601"/>
              <a:gd name="connsiteY9" fmla="*/ 1857375 h 5283144"/>
              <a:gd name="connsiteX10" fmla="*/ 6904051 w 7494601"/>
              <a:gd name="connsiteY10" fmla="*/ 2076450 h 5283144"/>
              <a:gd name="connsiteX11" fmla="*/ 6475426 w 7494601"/>
              <a:gd name="connsiteY11" fmla="*/ 2276475 h 5283144"/>
              <a:gd name="connsiteX12" fmla="*/ 5808676 w 7494601"/>
              <a:gd name="connsiteY12" fmla="*/ 2447925 h 5283144"/>
              <a:gd name="connsiteX13" fmla="*/ 5351476 w 7494601"/>
              <a:gd name="connsiteY13" fmla="*/ 2562225 h 5283144"/>
              <a:gd name="connsiteX14" fmla="*/ 5008576 w 7494601"/>
              <a:gd name="connsiteY14" fmla="*/ 2695575 h 5283144"/>
              <a:gd name="connsiteX15" fmla="*/ 4675201 w 7494601"/>
              <a:gd name="connsiteY15" fmla="*/ 2828925 h 5283144"/>
              <a:gd name="connsiteX16" fmla="*/ 4037026 w 7494601"/>
              <a:gd name="connsiteY16" fmla="*/ 2990850 h 5283144"/>
              <a:gd name="connsiteX17" fmla="*/ 3370276 w 7494601"/>
              <a:gd name="connsiteY17" fmla="*/ 3248025 h 5283144"/>
              <a:gd name="connsiteX18" fmla="*/ 2913076 w 7494601"/>
              <a:gd name="connsiteY18" fmla="*/ 3419475 h 5283144"/>
              <a:gd name="connsiteX19" fmla="*/ 2674951 w 7494601"/>
              <a:gd name="connsiteY19" fmla="*/ 3524250 h 5283144"/>
              <a:gd name="connsiteX20" fmla="*/ 2436826 w 7494601"/>
              <a:gd name="connsiteY20" fmla="*/ 3609975 h 5283144"/>
              <a:gd name="connsiteX21" fmla="*/ 2246326 w 7494601"/>
              <a:gd name="connsiteY21" fmla="*/ 3762375 h 5283144"/>
              <a:gd name="connsiteX22" fmla="*/ 2532076 w 7494601"/>
              <a:gd name="connsiteY22" fmla="*/ 3933825 h 5283144"/>
              <a:gd name="connsiteX23" fmla="*/ 2408251 w 7494601"/>
              <a:gd name="connsiteY23" fmla="*/ 4076700 h 5283144"/>
              <a:gd name="connsiteX24" fmla="*/ 2160601 w 7494601"/>
              <a:gd name="connsiteY24" fmla="*/ 4314825 h 5283144"/>
              <a:gd name="connsiteX25" fmla="*/ 2046301 w 7494601"/>
              <a:gd name="connsiteY25" fmla="*/ 4371975 h 5283144"/>
              <a:gd name="connsiteX26" fmla="*/ 1665301 w 7494601"/>
              <a:gd name="connsiteY26" fmla="*/ 4495800 h 5283144"/>
              <a:gd name="connsiteX27" fmla="*/ 1389076 w 7494601"/>
              <a:gd name="connsiteY27" fmla="*/ 4667250 h 5283144"/>
              <a:gd name="connsiteX28" fmla="*/ 1265251 w 7494601"/>
              <a:gd name="connsiteY28" fmla="*/ 4867275 h 5283144"/>
              <a:gd name="connsiteX29" fmla="*/ 893776 w 7494601"/>
              <a:gd name="connsiteY29" fmla="*/ 5076825 h 5283144"/>
              <a:gd name="connsiteX30" fmla="*/ 646126 w 7494601"/>
              <a:gd name="connsiteY30" fmla="*/ 5143500 h 5283144"/>
              <a:gd name="connsiteX31" fmla="*/ 417526 w 7494601"/>
              <a:gd name="connsiteY31" fmla="*/ 5181600 h 5283144"/>
              <a:gd name="connsiteX32" fmla="*/ 0 w 7494601"/>
              <a:gd name="connsiteY32" fmla="*/ 5283144 h 5283144"/>
              <a:gd name="connsiteX0" fmla="*/ 7151701 w 7494601"/>
              <a:gd name="connsiteY0" fmla="*/ 0 h 5283144"/>
              <a:gd name="connsiteX1" fmla="*/ 7323151 w 7494601"/>
              <a:gd name="connsiteY1" fmla="*/ 295275 h 5283144"/>
              <a:gd name="connsiteX2" fmla="*/ 7304101 w 7494601"/>
              <a:gd name="connsiteY2" fmla="*/ 552450 h 5283144"/>
              <a:gd name="connsiteX3" fmla="*/ 7180276 w 7494601"/>
              <a:gd name="connsiteY3" fmla="*/ 742950 h 5283144"/>
              <a:gd name="connsiteX4" fmla="*/ 6970726 w 7494601"/>
              <a:gd name="connsiteY4" fmla="*/ 923925 h 5283144"/>
              <a:gd name="connsiteX5" fmla="*/ 6723076 w 7494601"/>
              <a:gd name="connsiteY5" fmla="*/ 1123950 h 5283144"/>
              <a:gd name="connsiteX6" fmla="*/ 6885001 w 7494601"/>
              <a:gd name="connsiteY6" fmla="*/ 1333500 h 5283144"/>
              <a:gd name="connsiteX7" fmla="*/ 7256476 w 7494601"/>
              <a:gd name="connsiteY7" fmla="*/ 1495425 h 5283144"/>
              <a:gd name="connsiteX8" fmla="*/ 7494601 w 7494601"/>
              <a:gd name="connsiteY8" fmla="*/ 1724025 h 5283144"/>
              <a:gd name="connsiteX9" fmla="*/ 7227901 w 7494601"/>
              <a:gd name="connsiteY9" fmla="*/ 1857375 h 5283144"/>
              <a:gd name="connsiteX10" fmla="*/ 6904051 w 7494601"/>
              <a:gd name="connsiteY10" fmla="*/ 2076450 h 5283144"/>
              <a:gd name="connsiteX11" fmla="*/ 6475426 w 7494601"/>
              <a:gd name="connsiteY11" fmla="*/ 2276475 h 5283144"/>
              <a:gd name="connsiteX12" fmla="*/ 5808676 w 7494601"/>
              <a:gd name="connsiteY12" fmla="*/ 2447925 h 5283144"/>
              <a:gd name="connsiteX13" fmla="*/ 5351476 w 7494601"/>
              <a:gd name="connsiteY13" fmla="*/ 2562225 h 5283144"/>
              <a:gd name="connsiteX14" fmla="*/ 5008576 w 7494601"/>
              <a:gd name="connsiteY14" fmla="*/ 2695575 h 5283144"/>
              <a:gd name="connsiteX15" fmla="*/ 4675201 w 7494601"/>
              <a:gd name="connsiteY15" fmla="*/ 2828925 h 5283144"/>
              <a:gd name="connsiteX16" fmla="*/ 4037026 w 7494601"/>
              <a:gd name="connsiteY16" fmla="*/ 2990850 h 5283144"/>
              <a:gd name="connsiteX17" fmla="*/ 3370276 w 7494601"/>
              <a:gd name="connsiteY17" fmla="*/ 3248025 h 5283144"/>
              <a:gd name="connsiteX18" fmla="*/ 2913076 w 7494601"/>
              <a:gd name="connsiteY18" fmla="*/ 3419475 h 5283144"/>
              <a:gd name="connsiteX19" fmla="*/ 2674951 w 7494601"/>
              <a:gd name="connsiteY19" fmla="*/ 3524250 h 5283144"/>
              <a:gd name="connsiteX20" fmla="*/ 2436826 w 7494601"/>
              <a:gd name="connsiteY20" fmla="*/ 3609975 h 5283144"/>
              <a:gd name="connsiteX21" fmla="*/ 2246326 w 7494601"/>
              <a:gd name="connsiteY21" fmla="*/ 3762375 h 5283144"/>
              <a:gd name="connsiteX22" fmla="*/ 2532076 w 7494601"/>
              <a:gd name="connsiteY22" fmla="*/ 3933825 h 5283144"/>
              <a:gd name="connsiteX23" fmla="*/ 2408251 w 7494601"/>
              <a:gd name="connsiteY23" fmla="*/ 4076700 h 5283144"/>
              <a:gd name="connsiteX24" fmla="*/ 2160601 w 7494601"/>
              <a:gd name="connsiteY24" fmla="*/ 4314825 h 5283144"/>
              <a:gd name="connsiteX25" fmla="*/ 2046301 w 7494601"/>
              <a:gd name="connsiteY25" fmla="*/ 4371975 h 5283144"/>
              <a:gd name="connsiteX26" fmla="*/ 1665301 w 7494601"/>
              <a:gd name="connsiteY26" fmla="*/ 4495800 h 5283144"/>
              <a:gd name="connsiteX27" fmla="*/ 1389076 w 7494601"/>
              <a:gd name="connsiteY27" fmla="*/ 4667250 h 5283144"/>
              <a:gd name="connsiteX28" fmla="*/ 1265251 w 7494601"/>
              <a:gd name="connsiteY28" fmla="*/ 4867275 h 5283144"/>
              <a:gd name="connsiteX29" fmla="*/ 893776 w 7494601"/>
              <a:gd name="connsiteY29" fmla="*/ 5076825 h 5283144"/>
              <a:gd name="connsiteX30" fmla="*/ 646126 w 7494601"/>
              <a:gd name="connsiteY30" fmla="*/ 5143500 h 5283144"/>
              <a:gd name="connsiteX31" fmla="*/ 417526 w 7494601"/>
              <a:gd name="connsiteY31" fmla="*/ 5181600 h 5283144"/>
              <a:gd name="connsiteX32" fmla="*/ 0 w 7494601"/>
              <a:gd name="connsiteY32" fmla="*/ 5283144 h 5283144"/>
              <a:gd name="connsiteX0" fmla="*/ 7151701 w 7494601"/>
              <a:gd name="connsiteY0" fmla="*/ 0 h 5283144"/>
              <a:gd name="connsiteX1" fmla="*/ 7323151 w 7494601"/>
              <a:gd name="connsiteY1" fmla="*/ 295275 h 5283144"/>
              <a:gd name="connsiteX2" fmla="*/ 7304101 w 7494601"/>
              <a:gd name="connsiteY2" fmla="*/ 552450 h 5283144"/>
              <a:gd name="connsiteX3" fmla="*/ 7180276 w 7494601"/>
              <a:gd name="connsiteY3" fmla="*/ 742950 h 5283144"/>
              <a:gd name="connsiteX4" fmla="*/ 6970726 w 7494601"/>
              <a:gd name="connsiteY4" fmla="*/ 923925 h 5283144"/>
              <a:gd name="connsiteX5" fmla="*/ 6723076 w 7494601"/>
              <a:gd name="connsiteY5" fmla="*/ 1123950 h 5283144"/>
              <a:gd name="connsiteX6" fmla="*/ 6885001 w 7494601"/>
              <a:gd name="connsiteY6" fmla="*/ 1333500 h 5283144"/>
              <a:gd name="connsiteX7" fmla="*/ 7256476 w 7494601"/>
              <a:gd name="connsiteY7" fmla="*/ 1495425 h 5283144"/>
              <a:gd name="connsiteX8" fmla="*/ 7494601 w 7494601"/>
              <a:gd name="connsiteY8" fmla="*/ 1724025 h 5283144"/>
              <a:gd name="connsiteX9" fmla="*/ 7227901 w 7494601"/>
              <a:gd name="connsiteY9" fmla="*/ 1857375 h 5283144"/>
              <a:gd name="connsiteX10" fmla="*/ 6904051 w 7494601"/>
              <a:gd name="connsiteY10" fmla="*/ 2076450 h 5283144"/>
              <a:gd name="connsiteX11" fmla="*/ 6475426 w 7494601"/>
              <a:gd name="connsiteY11" fmla="*/ 2276475 h 5283144"/>
              <a:gd name="connsiteX12" fmla="*/ 5808676 w 7494601"/>
              <a:gd name="connsiteY12" fmla="*/ 2447925 h 5283144"/>
              <a:gd name="connsiteX13" fmla="*/ 5351476 w 7494601"/>
              <a:gd name="connsiteY13" fmla="*/ 2562225 h 5283144"/>
              <a:gd name="connsiteX14" fmla="*/ 5008576 w 7494601"/>
              <a:gd name="connsiteY14" fmla="*/ 2695575 h 5283144"/>
              <a:gd name="connsiteX15" fmla="*/ 4675201 w 7494601"/>
              <a:gd name="connsiteY15" fmla="*/ 2828925 h 5283144"/>
              <a:gd name="connsiteX16" fmla="*/ 4037026 w 7494601"/>
              <a:gd name="connsiteY16" fmla="*/ 2990850 h 5283144"/>
              <a:gd name="connsiteX17" fmla="*/ 3370276 w 7494601"/>
              <a:gd name="connsiteY17" fmla="*/ 3248025 h 5283144"/>
              <a:gd name="connsiteX18" fmla="*/ 2913076 w 7494601"/>
              <a:gd name="connsiteY18" fmla="*/ 3419475 h 5283144"/>
              <a:gd name="connsiteX19" fmla="*/ 2674951 w 7494601"/>
              <a:gd name="connsiteY19" fmla="*/ 3524250 h 5283144"/>
              <a:gd name="connsiteX20" fmla="*/ 2436826 w 7494601"/>
              <a:gd name="connsiteY20" fmla="*/ 3609975 h 5283144"/>
              <a:gd name="connsiteX21" fmla="*/ 2246326 w 7494601"/>
              <a:gd name="connsiteY21" fmla="*/ 3762375 h 5283144"/>
              <a:gd name="connsiteX22" fmla="*/ 2532076 w 7494601"/>
              <a:gd name="connsiteY22" fmla="*/ 3933825 h 5283144"/>
              <a:gd name="connsiteX23" fmla="*/ 2408251 w 7494601"/>
              <a:gd name="connsiteY23" fmla="*/ 4076700 h 5283144"/>
              <a:gd name="connsiteX24" fmla="*/ 2160601 w 7494601"/>
              <a:gd name="connsiteY24" fmla="*/ 4314825 h 5283144"/>
              <a:gd name="connsiteX25" fmla="*/ 2046301 w 7494601"/>
              <a:gd name="connsiteY25" fmla="*/ 4371975 h 5283144"/>
              <a:gd name="connsiteX26" fmla="*/ 1665301 w 7494601"/>
              <a:gd name="connsiteY26" fmla="*/ 4495800 h 5283144"/>
              <a:gd name="connsiteX27" fmla="*/ 1389076 w 7494601"/>
              <a:gd name="connsiteY27" fmla="*/ 4667250 h 5283144"/>
              <a:gd name="connsiteX28" fmla="*/ 1265251 w 7494601"/>
              <a:gd name="connsiteY28" fmla="*/ 4867275 h 5283144"/>
              <a:gd name="connsiteX29" fmla="*/ 893776 w 7494601"/>
              <a:gd name="connsiteY29" fmla="*/ 5076825 h 5283144"/>
              <a:gd name="connsiteX30" fmla="*/ 646126 w 7494601"/>
              <a:gd name="connsiteY30" fmla="*/ 5143500 h 5283144"/>
              <a:gd name="connsiteX31" fmla="*/ 417526 w 7494601"/>
              <a:gd name="connsiteY31" fmla="*/ 5181600 h 5283144"/>
              <a:gd name="connsiteX32" fmla="*/ 0 w 7494601"/>
              <a:gd name="connsiteY32" fmla="*/ 5283144 h 5283144"/>
              <a:gd name="connsiteX0" fmla="*/ 7151701 w 7494601"/>
              <a:gd name="connsiteY0" fmla="*/ 0 h 5283144"/>
              <a:gd name="connsiteX1" fmla="*/ 7323151 w 7494601"/>
              <a:gd name="connsiteY1" fmla="*/ 295275 h 5283144"/>
              <a:gd name="connsiteX2" fmla="*/ 7304101 w 7494601"/>
              <a:gd name="connsiteY2" fmla="*/ 552450 h 5283144"/>
              <a:gd name="connsiteX3" fmla="*/ 7180276 w 7494601"/>
              <a:gd name="connsiteY3" fmla="*/ 742950 h 5283144"/>
              <a:gd name="connsiteX4" fmla="*/ 6970726 w 7494601"/>
              <a:gd name="connsiteY4" fmla="*/ 923925 h 5283144"/>
              <a:gd name="connsiteX5" fmla="*/ 6723076 w 7494601"/>
              <a:gd name="connsiteY5" fmla="*/ 1123950 h 5283144"/>
              <a:gd name="connsiteX6" fmla="*/ 6885001 w 7494601"/>
              <a:gd name="connsiteY6" fmla="*/ 1333500 h 5283144"/>
              <a:gd name="connsiteX7" fmla="*/ 7256476 w 7494601"/>
              <a:gd name="connsiteY7" fmla="*/ 1495425 h 5283144"/>
              <a:gd name="connsiteX8" fmla="*/ 7494601 w 7494601"/>
              <a:gd name="connsiteY8" fmla="*/ 1724025 h 5283144"/>
              <a:gd name="connsiteX9" fmla="*/ 7227901 w 7494601"/>
              <a:gd name="connsiteY9" fmla="*/ 1857375 h 5283144"/>
              <a:gd name="connsiteX10" fmla="*/ 6904051 w 7494601"/>
              <a:gd name="connsiteY10" fmla="*/ 2076450 h 5283144"/>
              <a:gd name="connsiteX11" fmla="*/ 6475426 w 7494601"/>
              <a:gd name="connsiteY11" fmla="*/ 2276475 h 5283144"/>
              <a:gd name="connsiteX12" fmla="*/ 5808676 w 7494601"/>
              <a:gd name="connsiteY12" fmla="*/ 2447925 h 5283144"/>
              <a:gd name="connsiteX13" fmla="*/ 5351476 w 7494601"/>
              <a:gd name="connsiteY13" fmla="*/ 2562225 h 5283144"/>
              <a:gd name="connsiteX14" fmla="*/ 5008576 w 7494601"/>
              <a:gd name="connsiteY14" fmla="*/ 2695575 h 5283144"/>
              <a:gd name="connsiteX15" fmla="*/ 4675201 w 7494601"/>
              <a:gd name="connsiteY15" fmla="*/ 2828925 h 5283144"/>
              <a:gd name="connsiteX16" fmla="*/ 4037026 w 7494601"/>
              <a:gd name="connsiteY16" fmla="*/ 2990850 h 5283144"/>
              <a:gd name="connsiteX17" fmla="*/ 3370276 w 7494601"/>
              <a:gd name="connsiteY17" fmla="*/ 3248025 h 5283144"/>
              <a:gd name="connsiteX18" fmla="*/ 2913076 w 7494601"/>
              <a:gd name="connsiteY18" fmla="*/ 3419475 h 5283144"/>
              <a:gd name="connsiteX19" fmla="*/ 2674951 w 7494601"/>
              <a:gd name="connsiteY19" fmla="*/ 3524250 h 5283144"/>
              <a:gd name="connsiteX20" fmla="*/ 2436826 w 7494601"/>
              <a:gd name="connsiteY20" fmla="*/ 3609975 h 5283144"/>
              <a:gd name="connsiteX21" fmla="*/ 2246326 w 7494601"/>
              <a:gd name="connsiteY21" fmla="*/ 3762375 h 5283144"/>
              <a:gd name="connsiteX22" fmla="*/ 2532076 w 7494601"/>
              <a:gd name="connsiteY22" fmla="*/ 3933825 h 5283144"/>
              <a:gd name="connsiteX23" fmla="*/ 2408251 w 7494601"/>
              <a:gd name="connsiteY23" fmla="*/ 4076700 h 5283144"/>
              <a:gd name="connsiteX24" fmla="*/ 2160601 w 7494601"/>
              <a:gd name="connsiteY24" fmla="*/ 4314825 h 5283144"/>
              <a:gd name="connsiteX25" fmla="*/ 2046301 w 7494601"/>
              <a:gd name="connsiteY25" fmla="*/ 4371975 h 5283144"/>
              <a:gd name="connsiteX26" fmla="*/ 1665301 w 7494601"/>
              <a:gd name="connsiteY26" fmla="*/ 4495800 h 5283144"/>
              <a:gd name="connsiteX27" fmla="*/ 1389076 w 7494601"/>
              <a:gd name="connsiteY27" fmla="*/ 4667250 h 5283144"/>
              <a:gd name="connsiteX28" fmla="*/ 1265251 w 7494601"/>
              <a:gd name="connsiteY28" fmla="*/ 4867275 h 5283144"/>
              <a:gd name="connsiteX29" fmla="*/ 893776 w 7494601"/>
              <a:gd name="connsiteY29" fmla="*/ 5076825 h 5283144"/>
              <a:gd name="connsiteX30" fmla="*/ 646126 w 7494601"/>
              <a:gd name="connsiteY30" fmla="*/ 5143500 h 5283144"/>
              <a:gd name="connsiteX31" fmla="*/ 417526 w 7494601"/>
              <a:gd name="connsiteY31" fmla="*/ 5181600 h 5283144"/>
              <a:gd name="connsiteX32" fmla="*/ 0 w 7494601"/>
              <a:gd name="connsiteY32" fmla="*/ 5283144 h 5283144"/>
              <a:gd name="connsiteX0" fmla="*/ 7151701 w 7494601"/>
              <a:gd name="connsiteY0" fmla="*/ 0 h 5283144"/>
              <a:gd name="connsiteX1" fmla="*/ 7323151 w 7494601"/>
              <a:gd name="connsiteY1" fmla="*/ 295275 h 5283144"/>
              <a:gd name="connsiteX2" fmla="*/ 7304101 w 7494601"/>
              <a:gd name="connsiteY2" fmla="*/ 552450 h 5283144"/>
              <a:gd name="connsiteX3" fmla="*/ 7180276 w 7494601"/>
              <a:gd name="connsiteY3" fmla="*/ 742950 h 5283144"/>
              <a:gd name="connsiteX4" fmla="*/ 6970726 w 7494601"/>
              <a:gd name="connsiteY4" fmla="*/ 923925 h 5283144"/>
              <a:gd name="connsiteX5" fmla="*/ 6723076 w 7494601"/>
              <a:gd name="connsiteY5" fmla="*/ 1123950 h 5283144"/>
              <a:gd name="connsiteX6" fmla="*/ 6885001 w 7494601"/>
              <a:gd name="connsiteY6" fmla="*/ 1333500 h 5283144"/>
              <a:gd name="connsiteX7" fmla="*/ 7256476 w 7494601"/>
              <a:gd name="connsiteY7" fmla="*/ 1495425 h 5283144"/>
              <a:gd name="connsiteX8" fmla="*/ 7494601 w 7494601"/>
              <a:gd name="connsiteY8" fmla="*/ 1724025 h 5283144"/>
              <a:gd name="connsiteX9" fmla="*/ 7227901 w 7494601"/>
              <a:gd name="connsiteY9" fmla="*/ 1857375 h 5283144"/>
              <a:gd name="connsiteX10" fmla="*/ 6904051 w 7494601"/>
              <a:gd name="connsiteY10" fmla="*/ 2076450 h 5283144"/>
              <a:gd name="connsiteX11" fmla="*/ 6475426 w 7494601"/>
              <a:gd name="connsiteY11" fmla="*/ 2276475 h 5283144"/>
              <a:gd name="connsiteX12" fmla="*/ 5808676 w 7494601"/>
              <a:gd name="connsiteY12" fmla="*/ 2447925 h 5283144"/>
              <a:gd name="connsiteX13" fmla="*/ 5351476 w 7494601"/>
              <a:gd name="connsiteY13" fmla="*/ 2562225 h 5283144"/>
              <a:gd name="connsiteX14" fmla="*/ 5008576 w 7494601"/>
              <a:gd name="connsiteY14" fmla="*/ 2695575 h 5283144"/>
              <a:gd name="connsiteX15" fmla="*/ 4675201 w 7494601"/>
              <a:gd name="connsiteY15" fmla="*/ 2828925 h 5283144"/>
              <a:gd name="connsiteX16" fmla="*/ 4037026 w 7494601"/>
              <a:gd name="connsiteY16" fmla="*/ 2990850 h 5283144"/>
              <a:gd name="connsiteX17" fmla="*/ 3370276 w 7494601"/>
              <a:gd name="connsiteY17" fmla="*/ 3248025 h 5283144"/>
              <a:gd name="connsiteX18" fmla="*/ 2913076 w 7494601"/>
              <a:gd name="connsiteY18" fmla="*/ 3419475 h 5283144"/>
              <a:gd name="connsiteX19" fmla="*/ 2674951 w 7494601"/>
              <a:gd name="connsiteY19" fmla="*/ 3524250 h 5283144"/>
              <a:gd name="connsiteX20" fmla="*/ 2436826 w 7494601"/>
              <a:gd name="connsiteY20" fmla="*/ 3609975 h 5283144"/>
              <a:gd name="connsiteX21" fmla="*/ 2246326 w 7494601"/>
              <a:gd name="connsiteY21" fmla="*/ 3762375 h 5283144"/>
              <a:gd name="connsiteX22" fmla="*/ 2532076 w 7494601"/>
              <a:gd name="connsiteY22" fmla="*/ 3933825 h 5283144"/>
              <a:gd name="connsiteX23" fmla="*/ 2408251 w 7494601"/>
              <a:gd name="connsiteY23" fmla="*/ 4076700 h 5283144"/>
              <a:gd name="connsiteX24" fmla="*/ 2160601 w 7494601"/>
              <a:gd name="connsiteY24" fmla="*/ 4314825 h 5283144"/>
              <a:gd name="connsiteX25" fmla="*/ 2046301 w 7494601"/>
              <a:gd name="connsiteY25" fmla="*/ 4371975 h 5283144"/>
              <a:gd name="connsiteX26" fmla="*/ 1665301 w 7494601"/>
              <a:gd name="connsiteY26" fmla="*/ 4495800 h 5283144"/>
              <a:gd name="connsiteX27" fmla="*/ 1436701 w 7494601"/>
              <a:gd name="connsiteY27" fmla="*/ 4638675 h 5283144"/>
              <a:gd name="connsiteX28" fmla="*/ 1265251 w 7494601"/>
              <a:gd name="connsiteY28" fmla="*/ 4867275 h 5283144"/>
              <a:gd name="connsiteX29" fmla="*/ 893776 w 7494601"/>
              <a:gd name="connsiteY29" fmla="*/ 5076825 h 5283144"/>
              <a:gd name="connsiteX30" fmla="*/ 646126 w 7494601"/>
              <a:gd name="connsiteY30" fmla="*/ 5143500 h 5283144"/>
              <a:gd name="connsiteX31" fmla="*/ 417526 w 7494601"/>
              <a:gd name="connsiteY31" fmla="*/ 5181600 h 5283144"/>
              <a:gd name="connsiteX32" fmla="*/ 0 w 7494601"/>
              <a:gd name="connsiteY32" fmla="*/ 5283144 h 5283144"/>
              <a:gd name="connsiteX0" fmla="*/ 7151701 w 7494601"/>
              <a:gd name="connsiteY0" fmla="*/ 0 h 5283144"/>
              <a:gd name="connsiteX1" fmla="*/ 7323151 w 7494601"/>
              <a:gd name="connsiteY1" fmla="*/ 295275 h 5283144"/>
              <a:gd name="connsiteX2" fmla="*/ 7304101 w 7494601"/>
              <a:gd name="connsiteY2" fmla="*/ 552450 h 5283144"/>
              <a:gd name="connsiteX3" fmla="*/ 7180276 w 7494601"/>
              <a:gd name="connsiteY3" fmla="*/ 742950 h 5283144"/>
              <a:gd name="connsiteX4" fmla="*/ 6970726 w 7494601"/>
              <a:gd name="connsiteY4" fmla="*/ 923925 h 5283144"/>
              <a:gd name="connsiteX5" fmla="*/ 6723076 w 7494601"/>
              <a:gd name="connsiteY5" fmla="*/ 1123950 h 5283144"/>
              <a:gd name="connsiteX6" fmla="*/ 6885001 w 7494601"/>
              <a:gd name="connsiteY6" fmla="*/ 1333500 h 5283144"/>
              <a:gd name="connsiteX7" fmla="*/ 7256476 w 7494601"/>
              <a:gd name="connsiteY7" fmla="*/ 1495425 h 5283144"/>
              <a:gd name="connsiteX8" fmla="*/ 7494601 w 7494601"/>
              <a:gd name="connsiteY8" fmla="*/ 1724025 h 5283144"/>
              <a:gd name="connsiteX9" fmla="*/ 7227901 w 7494601"/>
              <a:gd name="connsiteY9" fmla="*/ 1857375 h 5283144"/>
              <a:gd name="connsiteX10" fmla="*/ 6904051 w 7494601"/>
              <a:gd name="connsiteY10" fmla="*/ 2076450 h 5283144"/>
              <a:gd name="connsiteX11" fmla="*/ 6475426 w 7494601"/>
              <a:gd name="connsiteY11" fmla="*/ 2276475 h 5283144"/>
              <a:gd name="connsiteX12" fmla="*/ 5808676 w 7494601"/>
              <a:gd name="connsiteY12" fmla="*/ 2447925 h 5283144"/>
              <a:gd name="connsiteX13" fmla="*/ 5351476 w 7494601"/>
              <a:gd name="connsiteY13" fmla="*/ 2562225 h 5283144"/>
              <a:gd name="connsiteX14" fmla="*/ 5008576 w 7494601"/>
              <a:gd name="connsiteY14" fmla="*/ 2695575 h 5283144"/>
              <a:gd name="connsiteX15" fmla="*/ 4675201 w 7494601"/>
              <a:gd name="connsiteY15" fmla="*/ 2828925 h 5283144"/>
              <a:gd name="connsiteX16" fmla="*/ 4037026 w 7494601"/>
              <a:gd name="connsiteY16" fmla="*/ 2990850 h 5283144"/>
              <a:gd name="connsiteX17" fmla="*/ 3370276 w 7494601"/>
              <a:gd name="connsiteY17" fmla="*/ 3248025 h 5283144"/>
              <a:gd name="connsiteX18" fmla="*/ 2913076 w 7494601"/>
              <a:gd name="connsiteY18" fmla="*/ 3419475 h 5283144"/>
              <a:gd name="connsiteX19" fmla="*/ 2674951 w 7494601"/>
              <a:gd name="connsiteY19" fmla="*/ 3524250 h 5283144"/>
              <a:gd name="connsiteX20" fmla="*/ 2436826 w 7494601"/>
              <a:gd name="connsiteY20" fmla="*/ 3609975 h 5283144"/>
              <a:gd name="connsiteX21" fmla="*/ 2246326 w 7494601"/>
              <a:gd name="connsiteY21" fmla="*/ 3762375 h 5283144"/>
              <a:gd name="connsiteX22" fmla="*/ 2532076 w 7494601"/>
              <a:gd name="connsiteY22" fmla="*/ 3933825 h 5283144"/>
              <a:gd name="connsiteX23" fmla="*/ 2408251 w 7494601"/>
              <a:gd name="connsiteY23" fmla="*/ 4076700 h 5283144"/>
              <a:gd name="connsiteX24" fmla="*/ 2160601 w 7494601"/>
              <a:gd name="connsiteY24" fmla="*/ 4314825 h 5283144"/>
              <a:gd name="connsiteX25" fmla="*/ 2046301 w 7494601"/>
              <a:gd name="connsiteY25" fmla="*/ 4371975 h 5283144"/>
              <a:gd name="connsiteX26" fmla="*/ 1665301 w 7494601"/>
              <a:gd name="connsiteY26" fmla="*/ 4495800 h 5283144"/>
              <a:gd name="connsiteX27" fmla="*/ 1436701 w 7494601"/>
              <a:gd name="connsiteY27" fmla="*/ 4638675 h 5283144"/>
              <a:gd name="connsiteX28" fmla="*/ 1265251 w 7494601"/>
              <a:gd name="connsiteY28" fmla="*/ 4867275 h 5283144"/>
              <a:gd name="connsiteX29" fmla="*/ 893776 w 7494601"/>
              <a:gd name="connsiteY29" fmla="*/ 5076825 h 5283144"/>
              <a:gd name="connsiteX30" fmla="*/ 646126 w 7494601"/>
              <a:gd name="connsiteY30" fmla="*/ 5143500 h 5283144"/>
              <a:gd name="connsiteX31" fmla="*/ 417526 w 7494601"/>
              <a:gd name="connsiteY31" fmla="*/ 5181600 h 5283144"/>
              <a:gd name="connsiteX32" fmla="*/ 0 w 7494601"/>
              <a:gd name="connsiteY32" fmla="*/ 5283144 h 5283144"/>
              <a:gd name="connsiteX0" fmla="*/ 7151701 w 7494601"/>
              <a:gd name="connsiteY0" fmla="*/ 0 h 5283144"/>
              <a:gd name="connsiteX1" fmla="*/ 7323151 w 7494601"/>
              <a:gd name="connsiteY1" fmla="*/ 295275 h 5283144"/>
              <a:gd name="connsiteX2" fmla="*/ 7304101 w 7494601"/>
              <a:gd name="connsiteY2" fmla="*/ 552450 h 5283144"/>
              <a:gd name="connsiteX3" fmla="*/ 7180276 w 7494601"/>
              <a:gd name="connsiteY3" fmla="*/ 742950 h 5283144"/>
              <a:gd name="connsiteX4" fmla="*/ 6970726 w 7494601"/>
              <a:gd name="connsiteY4" fmla="*/ 923925 h 5283144"/>
              <a:gd name="connsiteX5" fmla="*/ 6723076 w 7494601"/>
              <a:gd name="connsiteY5" fmla="*/ 1123950 h 5283144"/>
              <a:gd name="connsiteX6" fmla="*/ 6885001 w 7494601"/>
              <a:gd name="connsiteY6" fmla="*/ 1333500 h 5283144"/>
              <a:gd name="connsiteX7" fmla="*/ 7256476 w 7494601"/>
              <a:gd name="connsiteY7" fmla="*/ 1495425 h 5283144"/>
              <a:gd name="connsiteX8" fmla="*/ 7494601 w 7494601"/>
              <a:gd name="connsiteY8" fmla="*/ 1724025 h 5283144"/>
              <a:gd name="connsiteX9" fmla="*/ 7227901 w 7494601"/>
              <a:gd name="connsiteY9" fmla="*/ 1857375 h 5283144"/>
              <a:gd name="connsiteX10" fmla="*/ 6904051 w 7494601"/>
              <a:gd name="connsiteY10" fmla="*/ 2076450 h 5283144"/>
              <a:gd name="connsiteX11" fmla="*/ 6475426 w 7494601"/>
              <a:gd name="connsiteY11" fmla="*/ 2276475 h 5283144"/>
              <a:gd name="connsiteX12" fmla="*/ 5808676 w 7494601"/>
              <a:gd name="connsiteY12" fmla="*/ 2447925 h 5283144"/>
              <a:gd name="connsiteX13" fmla="*/ 5351476 w 7494601"/>
              <a:gd name="connsiteY13" fmla="*/ 2562225 h 5283144"/>
              <a:gd name="connsiteX14" fmla="*/ 5008576 w 7494601"/>
              <a:gd name="connsiteY14" fmla="*/ 2695575 h 5283144"/>
              <a:gd name="connsiteX15" fmla="*/ 4675201 w 7494601"/>
              <a:gd name="connsiteY15" fmla="*/ 2828925 h 5283144"/>
              <a:gd name="connsiteX16" fmla="*/ 4037026 w 7494601"/>
              <a:gd name="connsiteY16" fmla="*/ 2990850 h 5283144"/>
              <a:gd name="connsiteX17" fmla="*/ 3370276 w 7494601"/>
              <a:gd name="connsiteY17" fmla="*/ 3248025 h 5283144"/>
              <a:gd name="connsiteX18" fmla="*/ 2913076 w 7494601"/>
              <a:gd name="connsiteY18" fmla="*/ 3419475 h 5283144"/>
              <a:gd name="connsiteX19" fmla="*/ 2674951 w 7494601"/>
              <a:gd name="connsiteY19" fmla="*/ 3524250 h 5283144"/>
              <a:gd name="connsiteX20" fmla="*/ 2436826 w 7494601"/>
              <a:gd name="connsiteY20" fmla="*/ 3609975 h 5283144"/>
              <a:gd name="connsiteX21" fmla="*/ 2246326 w 7494601"/>
              <a:gd name="connsiteY21" fmla="*/ 3762375 h 5283144"/>
              <a:gd name="connsiteX22" fmla="*/ 2589226 w 7494601"/>
              <a:gd name="connsiteY22" fmla="*/ 3914775 h 5283144"/>
              <a:gd name="connsiteX23" fmla="*/ 2408251 w 7494601"/>
              <a:gd name="connsiteY23" fmla="*/ 4076700 h 5283144"/>
              <a:gd name="connsiteX24" fmla="*/ 2160601 w 7494601"/>
              <a:gd name="connsiteY24" fmla="*/ 4314825 h 5283144"/>
              <a:gd name="connsiteX25" fmla="*/ 2046301 w 7494601"/>
              <a:gd name="connsiteY25" fmla="*/ 4371975 h 5283144"/>
              <a:gd name="connsiteX26" fmla="*/ 1665301 w 7494601"/>
              <a:gd name="connsiteY26" fmla="*/ 4495800 h 5283144"/>
              <a:gd name="connsiteX27" fmla="*/ 1436701 w 7494601"/>
              <a:gd name="connsiteY27" fmla="*/ 4638675 h 5283144"/>
              <a:gd name="connsiteX28" fmla="*/ 1265251 w 7494601"/>
              <a:gd name="connsiteY28" fmla="*/ 4867275 h 5283144"/>
              <a:gd name="connsiteX29" fmla="*/ 893776 w 7494601"/>
              <a:gd name="connsiteY29" fmla="*/ 5076825 h 5283144"/>
              <a:gd name="connsiteX30" fmla="*/ 646126 w 7494601"/>
              <a:gd name="connsiteY30" fmla="*/ 5143500 h 5283144"/>
              <a:gd name="connsiteX31" fmla="*/ 417526 w 7494601"/>
              <a:gd name="connsiteY31" fmla="*/ 5181600 h 5283144"/>
              <a:gd name="connsiteX32" fmla="*/ 0 w 7494601"/>
              <a:gd name="connsiteY32" fmla="*/ 5283144 h 5283144"/>
              <a:gd name="connsiteX0" fmla="*/ 7151701 w 7494601"/>
              <a:gd name="connsiteY0" fmla="*/ 0 h 5283144"/>
              <a:gd name="connsiteX1" fmla="*/ 7323151 w 7494601"/>
              <a:gd name="connsiteY1" fmla="*/ 295275 h 5283144"/>
              <a:gd name="connsiteX2" fmla="*/ 7304101 w 7494601"/>
              <a:gd name="connsiteY2" fmla="*/ 552450 h 5283144"/>
              <a:gd name="connsiteX3" fmla="*/ 7180276 w 7494601"/>
              <a:gd name="connsiteY3" fmla="*/ 742950 h 5283144"/>
              <a:gd name="connsiteX4" fmla="*/ 6970726 w 7494601"/>
              <a:gd name="connsiteY4" fmla="*/ 923925 h 5283144"/>
              <a:gd name="connsiteX5" fmla="*/ 6723076 w 7494601"/>
              <a:gd name="connsiteY5" fmla="*/ 1123950 h 5283144"/>
              <a:gd name="connsiteX6" fmla="*/ 6885001 w 7494601"/>
              <a:gd name="connsiteY6" fmla="*/ 1333500 h 5283144"/>
              <a:gd name="connsiteX7" fmla="*/ 7256476 w 7494601"/>
              <a:gd name="connsiteY7" fmla="*/ 1495425 h 5283144"/>
              <a:gd name="connsiteX8" fmla="*/ 7494601 w 7494601"/>
              <a:gd name="connsiteY8" fmla="*/ 1724025 h 5283144"/>
              <a:gd name="connsiteX9" fmla="*/ 7227901 w 7494601"/>
              <a:gd name="connsiteY9" fmla="*/ 1857375 h 5283144"/>
              <a:gd name="connsiteX10" fmla="*/ 6904051 w 7494601"/>
              <a:gd name="connsiteY10" fmla="*/ 2076450 h 5283144"/>
              <a:gd name="connsiteX11" fmla="*/ 6475426 w 7494601"/>
              <a:gd name="connsiteY11" fmla="*/ 2276475 h 5283144"/>
              <a:gd name="connsiteX12" fmla="*/ 5808676 w 7494601"/>
              <a:gd name="connsiteY12" fmla="*/ 2447925 h 5283144"/>
              <a:gd name="connsiteX13" fmla="*/ 5351476 w 7494601"/>
              <a:gd name="connsiteY13" fmla="*/ 2562225 h 5283144"/>
              <a:gd name="connsiteX14" fmla="*/ 5008576 w 7494601"/>
              <a:gd name="connsiteY14" fmla="*/ 2695575 h 5283144"/>
              <a:gd name="connsiteX15" fmla="*/ 4675201 w 7494601"/>
              <a:gd name="connsiteY15" fmla="*/ 2828925 h 5283144"/>
              <a:gd name="connsiteX16" fmla="*/ 4037026 w 7494601"/>
              <a:gd name="connsiteY16" fmla="*/ 2990850 h 5283144"/>
              <a:gd name="connsiteX17" fmla="*/ 3370276 w 7494601"/>
              <a:gd name="connsiteY17" fmla="*/ 3248025 h 5283144"/>
              <a:gd name="connsiteX18" fmla="*/ 2913076 w 7494601"/>
              <a:gd name="connsiteY18" fmla="*/ 3419475 h 5283144"/>
              <a:gd name="connsiteX19" fmla="*/ 2674951 w 7494601"/>
              <a:gd name="connsiteY19" fmla="*/ 3524250 h 5283144"/>
              <a:gd name="connsiteX20" fmla="*/ 2436826 w 7494601"/>
              <a:gd name="connsiteY20" fmla="*/ 3609975 h 5283144"/>
              <a:gd name="connsiteX21" fmla="*/ 2246326 w 7494601"/>
              <a:gd name="connsiteY21" fmla="*/ 3762375 h 5283144"/>
              <a:gd name="connsiteX22" fmla="*/ 2589226 w 7494601"/>
              <a:gd name="connsiteY22" fmla="*/ 3914775 h 5283144"/>
              <a:gd name="connsiteX23" fmla="*/ 2408251 w 7494601"/>
              <a:gd name="connsiteY23" fmla="*/ 4076700 h 5283144"/>
              <a:gd name="connsiteX24" fmla="*/ 2160601 w 7494601"/>
              <a:gd name="connsiteY24" fmla="*/ 4314825 h 5283144"/>
              <a:gd name="connsiteX25" fmla="*/ 2046301 w 7494601"/>
              <a:gd name="connsiteY25" fmla="*/ 4371975 h 5283144"/>
              <a:gd name="connsiteX26" fmla="*/ 1665301 w 7494601"/>
              <a:gd name="connsiteY26" fmla="*/ 4495800 h 5283144"/>
              <a:gd name="connsiteX27" fmla="*/ 1436701 w 7494601"/>
              <a:gd name="connsiteY27" fmla="*/ 4638675 h 5283144"/>
              <a:gd name="connsiteX28" fmla="*/ 1265251 w 7494601"/>
              <a:gd name="connsiteY28" fmla="*/ 4867275 h 5283144"/>
              <a:gd name="connsiteX29" fmla="*/ 893776 w 7494601"/>
              <a:gd name="connsiteY29" fmla="*/ 5076825 h 5283144"/>
              <a:gd name="connsiteX30" fmla="*/ 646126 w 7494601"/>
              <a:gd name="connsiteY30" fmla="*/ 5143500 h 5283144"/>
              <a:gd name="connsiteX31" fmla="*/ 417526 w 7494601"/>
              <a:gd name="connsiteY31" fmla="*/ 5181600 h 5283144"/>
              <a:gd name="connsiteX32" fmla="*/ 0 w 7494601"/>
              <a:gd name="connsiteY32" fmla="*/ 5283144 h 528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494601" h="5283144">
                <a:moveTo>
                  <a:pt x="7151701" y="0"/>
                </a:moveTo>
                <a:lnTo>
                  <a:pt x="7323151" y="295275"/>
                </a:lnTo>
                <a:lnTo>
                  <a:pt x="7304101" y="552450"/>
                </a:lnTo>
                <a:lnTo>
                  <a:pt x="7180276" y="742950"/>
                </a:lnTo>
                <a:lnTo>
                  <a:pt x="6970726" y="923925"/>
                </a:lnTo>
                <a:lnTo>
                  <a:pt x="6723076" y="1123950"/>
                </a:lnTo>
                <a:cubicBezTo>
                  <a:pt x="6751651" y="1257300"/>
                  <a:pt x="6846901" y="1257300"/>
                  <a:pt x="6885001" y="1333500"/>
                </a:cubicBezTo>
                <a:lnTo>
                  <a:pt x="7256476" y="1495425"/>
                </a:lnTo>
                <a:cubicBezTo>
                  <a:pt x="7335851" y="1571625"/>
                  <a:pt x="7443801" y="1590675"/>
                  <a:pt x="7494601" y="1724025"/>
                </a:cubicBezTo>
                <a:cubicBezTo>
                  <a:pt x="7415226" y="1825625"/>
                  <a:pt x="7316801" y="1812925"/>
                  <a:pt x="7227901" y="1857375"/>
                </a:cubicBezTo>
                <a:lnTo>
                  <a:pt x="6904051" y="2076450"/>
                </a:lnTo>
                <a:lnTo>
                  <a:pt x="6475426" y="2276475"/>
                </a:lnTo>
                <a:lnTo>
                  <a:pt x="5808676" y="2447925"/>
                </a:lnTo>
                <a:lnTo>
                  <a:pt x="5351476" y="2562225"/>
                </a:lnTo>
                <a:cubicBezTo>
                  <a:pt x="5227651" y="2597150"/>
                  <a:pt x="5121288" y="2651125"/>
                  <a:pt x="5008576" y="2695575"/>
                </a:cubicBezTo>
                <a:lnTo>
                  <a:pt x="4675201" y="2828925"/>
                </a:lnTo>
                <a:cubicBezTo>
                  <a:pt x="4462476" y="2882900"/>
                  <a:pt x="4254514" y="2921000"/>
                  <a:pt x="4037026" y="2990850"/>
                </a:cubicBezTo>
                <a:cubicBezTo>
                  <a:pt x="3819539" y="3060700"/>
                  <a:pt x="3602051" y="3178175"/>
                  <a:pt x="3370276" y="3248025"/>
                </a:cubicBezTo>
                <a:lnTo>
                  <a:pt x="2913076" y="3419475"/>
                </a:lnTo>
                <a:lnTo>
                  <a:pt x="2674951" y="3524250"/>
                </a:lnTo>
                <a:lnTo>
                  <a:pt x="2436826" y="3609975"/>
                </a:lnTo>
                <a:lnTo>
                  <a:pt x="2246326" y="3762375"/>
                </a:lnTo>
                <a:cubicBezTo>
                  <a:pt x="2332051" y="3857625"/>
                  <a:pt x="2465401" y="3848100"/>
                  <a:pt x="2589226" y="3914775"/>
                </a:cubicBezTo>
                <a:cubicBezTo>
                  <a:pt x="2576526" y="3990975"/>
                  <a:pt x="2449526" y="4029075"/>
                  <a:pt x="2408251" y="4076700"/>
                </a:cubicBezTo>
                <a:lnTo>
                  <a:pt x="2160601" y="4314825"/>
                </a:lnTo>
                <a:lnTo>
                  <a:pt x="2046301" y="4371975"/>
                </a:lnTo>
                <a:lnTo>
                  <a:pt x="1665301" y="4495800"/>
                </a:lnTo>
                <a:lnTo>
                  <a:pt x="1436701" y="4638675"/>
                </a:lnTo>
                <a:cubicBezTo>
                  <a:pt x="1379551" y="4714875"/>
                  <a:pt x="1312876" y="4752975"/>
                  <a:pt x="1265251" y="4867275"/>
                </a:cubicBezTo>
                <a:lnTo>
                  <a:pt x="893776" y="5076825"/>
                </a:lnTo>
                <a:lnTo>
                  <a:pt x="646126" y="5143500"/>
                </a:lnTo>
                <a:lnTo>
                  <a:pt x="417526" y="5181600"/>
                </a:lnTo>
                <a:lnTo>
                  <a:pt x="0" y="5283144"/>
                </a:lnTo>
              </a:path>
            </a:pathLst>
          </a:custGeom>
          <a:noFill/>
          <a:ln w="88900">
            <a:solidFill>
              <a:srgbClr val="006699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58" descr="8茨城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052" y="1989138"/>
            <a:ext cx="37719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55" descr="a025c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4284663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365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みんなの生活を守る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1438" y="1143000"/>
            <a:ext cx="8604250" cy="55721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ja-JP" altLang="en-US" sz="3600" b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大雨がふると，川はあふれちゃうのかな？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79413" y="1052513"/>
            <a:ext cx="8080375" cy="4392612"/>
          </a:xfrm>
        </p:spPr>
        <p:txBody>
          <a:bodyPr/>
          <a:lstStyle/>
          <a:p>
            <a:pPr algn="l" eaLnBrk="1" hangingPunct="1"/>
            <a:r>
              <a:rPr lang="ja-JP" altLang="en-US" sz="4800">
                <a:solidFill>
                  <a:srgbClr val="0000FF"/>
                </a:solidFill>
                <a:ea typeface="HG創英角ﾎﾟｯﾌﾟ体" pitchFamily="49" charset="-128"/>
              </a:rPr>
              <a:t>１．川について</a:t>
            </a:r>
            <a:br>
              <a:rPr lang="en-US" altLang="ja-JP" sz="4800">
                <a:solidFill>
                  <a:srgbClr val="0000FF"/>
                </a:solidFill>
                <a:ea typeface="HG創英角ﾎﾟｯﾌﾟ体" pitchFamily="49" charset="-128"/>
              </a:rPr>
            </a:br>
            <a:br>
              <a:rPr lang="en-US" altLang="ja-JP" sz="4800">
                <a:solidFill>
                  <a:srgbClr val="0000FF"/>
                </a:solidFill>
                <a:ea typeface="HG創英角ﾎﾟｯﾌﾟ体" pitchFamily="49" charset="-128"/>
              </a:rPr>
            </a:br>
            <a:br>
              <a:rPr lang="en-US" altLang="ja-JP" sz="4800">
                <a:solidFill>
                  <a:srgbClr val="0000FF"/>
                </a:solidFill>
                <a:ea typeface="HG創英角ﾎﾟｯﾌﾟ体" pitchFamily="49" charset="-128"/>
              </a:rPr>
            </a:br>
            <a:br>
              <a:rPr lang="en-US" altLang="ja-JP" sz="4000">
                <a:solidFill>
                  <a:srgbClr val="0000FF"/>
                </a:solidFill>
                <a:ea typeface="HG創英角ﾎﾟｯﾌﾟ体" pitchFamily="49" charset="-128"/>
              </a:rPr>
            </a:br>
            <a:br>
              <a:rPr lang="en-US" altLang="ja-JP" sz="4000">
                <a:solidFill>
                  <a:srgbClr val="0000FF"/>
                </a:solidFill>
                <a:ea typeface="HG創英角ﾎﾟｯﾌﾟ体" pitchFamily="49" charset="-128"/>
              </a:rPr>
            </a:br>
            <a:r>
              <a:rPr lang="ja-JP" altLang="en-US" sz="4800">
                <a:solidFill>
                  <a:srgbClr val="0000FF"/>
                </a:solidFill>
                <a:ea typeface="HG創英角ﾎﾟｯﾌﾟ体" pitchFamily="49" charset="-128"/>
              </a:rPr>
              <a:t>２．ダムについて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79413" y="115888"/>
            <a:ext cx="80803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b="0" u="sng" kern="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今日の授業の内容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5650" y="1916113"/>
            <a:ext cx="60483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3600" b="0" kern="0" dirty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・川の役割</a:t>
            </a:r>
            <a:r>
              <a:rPr lang="en-US" altLang="ja-JP" sz="2400" b="0" kern="0" dirty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(</a:t>
            </a:r>
            <a:r>
              <a:rPr lang="ja-JP" altLang="en-US" sz="2400" b="0" kern="0" dirty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やくわり</a:t>
            </a:r>
            <a:r>
              <a:rPr lang="en-US" altLang="ja-JP" sz="2400" b="0" kern="0" dirty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)</a:t>
            </a:r>
          </a:p>
          <a:p>
            <a:pPr algn="l" eaLnBrk="1" hangingPunct="1">
              <a:defRPr/>
            </a:pPr>
            <a:r>
              <a:rPr lang="ja-JP" altLang="en-US" sz="3600" b="0" kern="0" dirty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・みんなの生活を守る川</a:t>
            </a:r>
            <a:endParaRPr lang="en-US" altLang="ja-JP" sz="2400" b="0" kern="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l" eaLnBrk="1" hangingPunct="1">
              <a:defRPr/>
            </a:pPr>
            <a:r>
              <a:rPr lang="ja-JP" altLang="en-US" sz="3600" b="0" kern="0" dirty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・川のしごと いろいろ</a:t>
            </a:r>
            <a:endParaRPr lang="ja-JP" altLang="en-US" sz="2400" b="0" kern="0" dirty="0">
              <a:solidFill>
                <a:srgbClr val="00206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25488" y="5300663"/>
            <a:ext cx="60483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sz="3600" b="0" kern="0" dirty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・ダムの役割</a:t>
            </a:r>
            <a:r>
              <a:rPr lang="en-US" altLang="ja-JP" sz="2400" b="0" kern="0" dirty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(</a:t>
            </a:r>
            <a:r>
              <a:rPr lang="ja-JP" altLang="en-US" sz="2400" b="0" kern="0" dirty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やくわり</a:t>
            </a:r>
            <a:r>
              <a:rPr lang="en-US" altLang="ja-JP" sz="2400" b="0" kern="0" dirty="0">
                <a:solidFill>
                  <a:srgbClr val="00206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)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 cstate="email">
            <a:lum bright="-6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2038" y="1484313"/>
            <a:ext cx="2754312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正方形/長方形 1"/>
          <p:cNvSpPr>
            <a:spLocks noChangeArrowheads="1"/>
          </p:cNvSpPr>
          <p:nvPr/>
        </p:nvSpPr>
        <p:spPr bwMode="auto">
          <a:xfrm>
            <a:off x="6516688" y="4368800"/>
            <a:ext cx="1368425" cy="169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3" y="4368800"/>
            <a:ext cx="2314575" cy="16097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365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みんなの生活を守る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pic>
        <p:nvPicPr>
          <p:cNvPr id="6" name="Picture 31" descr="\\LS220D578\share\計画Ｇ\計画G共有HDD\●河川関係　仕事マニュアル\22　広報関係\■パンフレット「いばらきのかわ」\印刷（R1.6発注分）\★提供資料（データ）\坂本→渡辺\治水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7099" y="836712"/>
            <a:ext cx="4752927" cy="25739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図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25" y="3716338"/>
            <a:ext cx="3611563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図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6038" y="3716338"/>
            <a:ext cx="3646487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テキスト ボックス 2"/>
          <p:cNvSpPr txBox="1">
            <a:spLocks noChangeArrowheads="1"/>
          </p:cNvSpPr>
          <p:nvPr/>
        </p:nvSpPr>
        <p:spPr bwMode="auto">
          <a:xfrm>
            <a:off x="790575" y="1462088"/>
            <a:ext cx="2809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8000" b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堤防</a:t>
            </a:r>
          </a:p>
        </p:txBody>
      </p:sp>
      <p:graphicFrame>
        <p:nvGraphicFramePr>
          <p:cNvPr id="71687" name="オブジェクト 1"/>
          <p:cNvGraphicFramePr>
            <a:graphicFrameLocks noChangeAspect="1"/>
          </p:cNvGraphicFramePr>
          <p:nvPr/>
        </p:nvGraphicFramePr>
        <p:xfrm>
          <a:off x="-6572250" y="723900"/>
          <a:ext cx="607695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6" imgW="6098471" imgH="4035657" progId="Word.Document.12">
                  <p:embed/>
                </p:oleObj>
              </mc:Choice>
              <mc:Fallback>
                <p:oleObj name="文書" r:id="rId6" imgW="6098471" imgH="4035657" progId="Word.Document.12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572250" y="723900"/>
                        <a:ext cx="607695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8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398748"/>
              </p:ext>
            </p:extLst>
          </p:nvPr>
        </p:nvGraphicFramePr>
        <p:xfrm>
          <a:off x="871538" y="836613"/>
          <a:ext cx="6076950" cy="405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8" imgW="6098471" imgH="4061199" progId="Word.Document.12">
                  <p:embed/>
                </p:oleObj>
              </mc:Choice>
              <mc:Fallback>
                <p:oleObj name="文書" r:id="rId8" imgW="6098471" imgH="4061199" progId="Word.Document.12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836613"/>
                        <a:ext cx="6076950" cy="405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58" descr="8茨城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1989138"/>
            <a:ext cx="37719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AutoShape 56"/>
          <p:cNvSpPr>
            <a:spLocks noChangeArrowheads="1"/>
          </p:cNvSpPr>
          <p:nvPr/>
        </p:nvSpPr>
        <p:spPr bwMode="auto">
          <a:xfrm>
            <a:off x="539750" y="1804988"/>
            <a:ext cx="7921625" cy="2344737"/>
          </a:xfrm>
          <a:prstGeom prst="wedgeRoundRectCallout">
            <a:avLst>
              <a:gd name="adj1" fmla="val -722"/>
              <a:gd name="adj2" fmla="val 63676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000" b="0">
                <a:latin typeface="HGP創英角ﾎﾟｯﾌﾟ体" pitchFamily="50" charset="-128"/>
                <a:ea typeface="HGP創英角ﾎﾟｯﾌﾟ体" pitchFamily="50" charset="-128"/>
              </a:rPr>
              <a:t>堤防</a:t>
            </a:r>
            <a:r>
              <a:rPr lang="ja-JP" altLang="en-US" b="0">
                <a:latin typeface="HGP創英角ﾎﾟｯﾌﾟ体" pitchFamily="50" charset="-128"/>
                <a:ea typeface="HGP創英角ﾎﾟｯﾌﾟ体" pitchFamily="50" charset="-128"/>
              </a:rPr>
              <a:t>（ていぼう）</a:t>
            </a:r>
            <a:r>
              <a:rPr lang="ja-JP" altLang="en-US" sz="4000" b="0">
                <a:latin typeface="HGP創英角ﾎﾟｯﾌﾟ体" pitchFamily="50" charset="-128"/>
                <a:ea typeface="HGP創英角ﾎﾟｯﾌﾟ体" pitchFamily="50" charset="-128"/>
              </a:rPr>
              <a:t>のうえから，</a:t>
            </a:r>
            <a:endParaRPr lang="en-US" altLang="ja-JP" sz="4000" b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000" b="0">
                <a:latin typeface="HGP創英角ﾎﾟｯﾌﾟ体" pitchFamily="50" charset="-128"/>
                <a:ea typeface="HGP創英角ﾎﾟｯﾌﾟ体" pitchFamily="50" charset="-128"/>
              </a:rPr>
              <a:t> 水があふれないようにするには、   どうしたらいいでしょう？</a:t>
            </a:r>
            <a:endParaRPr lang="en-US" altLang="ja-JP" sz="4000" b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73732" name="Picture 55" descr="a025c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4284663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365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みんなの生活を守る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1438" y="1143000"/>
            <a:ext cx="8604250" cy="55721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ja-JP" altLang="en-US" sz="3600" b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大雨がふると，川はあふれちゃうのかな？</a:t>
            </a:r>
          </a:p>
        </p:txBody>
      </p:sp>
      <p:grpSp>
        <p:nvGrpSpPr>
          <p:cNvPr id="73735" name="グループ化 1"/>
          <p:cNvGrpSpPr>
            <a:grpSpLocks/>
          </p:cNvGrpSpPr>
          <p:nvPr/>
        </p:nvGrpSpPr>
        <p:grpSpPr bwMode="auto">
          <a:xfrm>
            <a:off x="150813" y="4724400"/>
            <a:ext cx="5934075" cy="1755775"/>
            <a:chOff x="151107" y="4725144"/>
            <a:chExt cx="5933061" cy="1755413"/>
          </a:xfrm>
        </p:grpSpPr>
        <p:grpSp>
          <p:nvGrpSpPr>
            <p:cNvPr id="73737" name="グループ化 13"/>
            <p:cNvGrpSpPr>
              <a:grpSpLocks/>
            </p:cNvGrpSpPr>
            <p:nvPr/>
          </p:nvGrpSpPr>
          <p:grpSpPr bwMode="auto">
            <a:xfrm>
              <a:off x="151107" y="4725144"/>
              <a:ext cx="5933061" cy="1755413"/>
              <a:chOff x="-9431271" y="214175"/>
              <a:chExt cx="9091612" cy="1649050"/>
            </a:xfrm>
          </p:grpSpPr>
          <p:sp>
            <p:nvSpPr>
              <p:cNvPr id="15" name="正方形/長方形 14"/>
              <p:cNvSpPr/>
              <p:nvPr/>
            </p:nvSpPr>
            <p:spPr bwMode="auto">
              <a:xfrm>
                <a:off x="-9431271" y="214175"/>
                <a:ext cx="9091612" cy="1649050"/>
              </a:xfrm>
              <a:prstGeom prst="rect">
                <a:avLst/>
              </a:prstGeom>
              <a:ln w="50800"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ja-JP" altLang="en-US" sz="5400" dirty="0">
                  <a:solidFill>
                    <a:srgbClr val="FFCC00"/>
                  </a:solidFill>
                  <a:latin typeface="HGS創英角ﾎﾟｯﾌﾟ体" pitchFamily="50" charset="-128"/>
                  <a:ea typeface="HGS創英角ﾎﾟｯﾌﾟ体" pitchFamily="50" charset="-128"/>
                </a:endParaRPr>
              </a:p>
            </p:txBody>
          </p:sp>
          <p:grpSp>
            <p:nvGrpSpPr>
              <p:cNvPr id="73740" name="グループ化 16"/>
              <p:cNvGrpSpPr>
                <a:grpSpLocks/>
              </p:cNvGrpSpPr>
              <p:nvPr/>
            </p:nvGrpSpPr>
            <p:grpSpPr bwMode="auto">
              <a:xfrm>
                <a:off x="-9431271" y="540186"/>
                <a:ext cx="8994700" cy="1245593"/>
                <a:chOff x="-9506841" y="4742733"/>
                <a:chExt cx="8994700" cy="1245593"/>
              </a:xfrm>
            </p:grpSpPr>
            <p:cxnSp>
              <p:nvCxnSpPr>
                <p:cNvPr id="73741" name="直線コネクタ 17"/>
                <p:cNvCxnSpPr>
                  <a:cxnSpLocks noChangeShapeType="1"/>
                </p:cNvCxnSpPr>
                <p:nvPr/>
              </p:nvCxnSpPr>
              <p:spPr bwMode="auto">
                <a:xfrm>
                  <a:off x="-9506841" y="5988325"/>
                  <a:ext cx="1546079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3742" name="正方形/長方形 18"/>
                <p:cNvSpPr>
                  <a:spLocks noChangeArrowheads="1"/>
                </p:cNvSpPr>
                <p:nvPr/>
              </p:nvSpPr>
              <p:spPr bwMode="auto">
                <a:xfrm>
                  <a:off x="-6589081" y="5295042"/>
                  <a:ext cx="3057180" cy="437624"/>
                </a:xfrm>
                <a:prstGeom prst="rect">
                  <a:avLst/>
                </a:prstGeom>
                <a:solidFill>
                  <a:srgbClr val="66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ja-JP" altLang="en-US" sz="5400">
                    <a:solidFill>
                      <a:srgbClr val="FFCC00"/>
                    </a:solidFill>
                    <a:latin typeface="HGS創英角ﾎﾟｯﾌﾟ体" pitchFamily="50" charset="-128"/>
                    <a:ea typeface="HGS創英角ﾎﾟｯﾌﾟ体" pitchFamily="50" charset="-128"/>
                  </a:endParaRPr>
                </a:p>
              </p:txBody>
            </p:sp>
            <p:grpSp>
              <p:nvGrpSpPr>
                <p:cNvPr id="73743" name="グループ化 19"/>
                <p:cNvGrpSpPr>
                  <a:grpSpLocks/>
                </p:cNvGrpSpPr>
                <p:nvPr/>
              </p:nvGrpSpPr>
              <p:grpSpPr bwMode="auto">
                <a:xfrm>
                  <a:off x="-9153011" y="4742733"/>
                  <a:ext cx="8640870" cy="1245593"/>
                  <a:chOff x="-9170315" y="2665941"/>
                  <a:chExt cx="8640870" cy="1245593"/>
                </a:xfrm>
              </p:grpSpPr>
              <p:grpSp>
                <p:nvGrpSpPr>
                  <p:cNvPr id="73744" name="グループ化 20"/>
                  <p:cNvGrpSpPr>
                    <a:grpSpLocks/>
                  </p:cNvGrpSpPr>
                  <p:nvPr/>
                </p:nvGrpSpPr>
                <p:grpSpPr bwMode="auto">
                  <a:xfrm>
                    <a:off x="-8074977" y="3001737"/>
                    <a:ext cx="5999453" cy="909797"/>
                    <a:chOff x="-10837712" y="6309320"/>
                    <a:chExt cx="6984776" cy="1145159"/>
                  </a:xfrm>
                </p:grpSpPr>
                <p:sp>
                  <p:nvSpPr>
                    <p:cNvPr id="73758" name="フローチャート: 手作業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8487889" y="7173415"/>
                      <a:ext cx="2340768" cy="281063"/>
                    </a:xfrm>
                    <a:prstGeom prst="flowChartManualOperation">
                      <a:avLst/>
                    </a:prstGeom>
                    <a:solidFill>
                      <a:srgbClr val="66FFCC"/>
                    </a:solidFill>
                    <a:ln w="9525">
                      <a:solidFill>
                        <a:srgbClr val="66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ja-JP" altLang="en-US" sz="5400">
                        <a:solidFill>
                          <a:srgbClr val="FFCC00"/>
                        </a:solidFill>
                        <a:latin typeface="HGS創英角ﾎﾟｯﾌﾟ体" pitchFamily="50" charset="-128"/>
                        <a:ea typeface="HGS創英角ﾎﾟｯﾌﾟ体" pitchFamily="50" charset="-128"/>
                      </a:endParaRPr>
                    </a:p>
                  </p:txBody>
                </p:sp>
                <p:grpSp>
                  <p:nvGrpSpPr>
                    <p:cNvPr id="38" name="グループ化 37"/>
                    <p:cNvGrpSpPr/>
                    <p:nvPr/>
                  </p:nvGrpSpPr>
                  <p:grpSpPr>
                    <a:xfrm>
                      <a:off x="-10837712" y="6319095"/>
                      <a:ext cx="3232175" cy="1135384"/>
                      <a:chOff x="-12313864" y="4206655"/>
                      <a:chExt cx="3825975" cy="1135384"/>
                    </a:xfrm>
                    <a:solidFill>
                      <a:srgbClr val="993300"/>
                    </a:solidFill>
                  </p:grpSpPr>
                  <p:sp>
                    <p:nvSpPr>
                      <p:cNvPr id="42" name="フローチャート: 手作業 2"/>
                      <p:cNvSpPr/>
                      <p:nvPr/>
                    </p:nvSpPr>
                    <p:spPr bwMode="auto">
                      <a:xfrm rot="10800000">
                        <a:off x="-12313864" y="4206655"/>
                        <a:ext cx="3213993" cy="1135384"/>
                      </a:xfrm>
                      <a:custGeom>
                        <a:avLst/>
                        <a:gdLst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8000 w 10000"/>
                          <a:gd name="connsiteY2" fmla="*/ 10000 h 10000"/>
                          <a:gd name="connsiteX3" fmla="*/ 2000 w 10000"/>
                          <a:gd name="connsiteY3" fmla="*/ 10000 h 10000"/>
                          <a:gd name="connsiteX4" fmla="*/ 0 w 10000"/>
                          <a:gd name="connsiteY4" fmla="*/ 0 h 10000"/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5842 w 10000"/>
                          <a:gd name="connsiteY2" fmla="*/ 10000 h 10000"/>
                          <a:gd name="connsiteX3" fmla="*/ 2000 w 10000"/>
                          <a:gd name="connsiteY3" fmla="*/ 10000 h 10000"/>
                          <a:gd name="connsiteX4" fmla="*/ 0 w 10000"/>
                          <a:gd name="connsiteY4" fmla="*/ 0 h 10000"/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5842 w 10000"/>
                          <a:gd name="connsiteY2" fmla="*/ 10000 h 10000"/>
                          <a:gd name="connsiteX3" fmla="*/ 3177 w 10000"/>
                          <a:gd name="connsiteY3" fmla="*/ 10000 h 10000"/>
                          <a:gd name="connsiteX4" fmla="*/ 0 w 10000"/>
                          <a:gd name="connsiteY4" fmla="*/ 0 h 1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000" h="10000">
                            <a:moveTo>
                              <a:pt x="0" y="0"/>
                            </a:moveTo>
                            <a:lnTo>
                              <a:pt x="10000" y="0"/>
                            </a:lnTo>
                            <a:lnTo>
                              <a:pt x="5842" y="10000"/>
                            </a:lnTo>
                            <a:lnTo>
                              <a:pt x="3177" y="1000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>
                          <a:defRPr/>
                        </a:pPr>
                        <a:endParaRPr lang="ja-JP" altLang="en-US" sz="5400" dirty="0">
                          <a:solidFill>
                            <a:srgbClr val="FFCC00"/>
                          </a:solidFill>
                          <a:latin typeface="HGS創英角ﾎﾟｯﾌﾟ体" pitchFamily="50" charset="-128"/>
                          <a:ea typeface="HGS創英角ﾎﾟｯﾌﾟ体" pitchFamily="50" charset="-128"/>
                        </a:endParaRPr>
                      </a:p>
                    </p:txBody>
                  </p:sp>
                  <p:sp>
                    <p:nvSpPr>
                      <p:cNvPr id="43" name="フローチャート: 手作業 42"/>
                      <p:cNvSpPr/>
                      <p:nvPr/>
                    </p:nvSpPr>
                    <p:spPr bwMode="auto">
                      <a:xfrm rot="10800000">
                        <a:off x="-10405813" y="4854573"/>
                        <a:ext cx="1917924" cy="487465"/>
                      </a:xfrm>
                      <a:prstGeom prst="flowChartManualOperation">
                        <a:avLst/>
                      </a:prstGeom>
                      <a:grp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>
                          <a:defRPr/>
                        </a:pPr>
                        <a:endParaRPr lang="ja-JP" altLang="en-US" sz="5400" dirty="0">
                          <a:solidFill>
                            <a:srgbClr val="FFCC00"/>
                          </a:solidFill>
                          <a:latin typeface="HGS創英角ﾎﾟｯﾌﾟ体" pitchFamily="50" charset="-128"/>
                          <a:ea typeface="HGS創英角ﾎﾟｯﾌﾟ体" pitchFamily="50" charset="-128"/>
                        </a:endParaRPr>
                      </a:p>
                    </p:txBody>
                  </p:sp>
                </p:grpSp>
                <p:grpSp>
                  <p:nvGrpSpPr>
                    <p:cNvPr id="39" name="グループ化 38"/>
                    <p:cNvGrpSpPr/>
                    <p:nvPr/>
                  </p:nvGrpSpPr>
                  <p:grpSpPr>
                    <a:xfrm flipH="1">
                      <a:off x="-7085111" y="6309320"/>
                      <a:ext cx="3232175" cy="1135384"/>
                      <a:chOff x="-12313864" y="4206655"/>
                      <a:chExt cx="3825975" cy="1135384"/>
                    </a:xfrm>
                    <a:solidFill>
                      <a:srgbClr val="993300"/>
                    </a:solidFill>
                  </p:grpSpPr>
                  <p:sp>
                    <p:nvSpPr>
                      <p:cNvPr id="40" name="フローチャート: 手作業 2"/>
                      <p:cNvSpPr/>
                      <p:nvPr/>
                    </p:nvSpPr>
                    <p:spPr bwMode="auto">
                      <a:xfrm rot="10800000">
                        <a:off x="-12313864" y="4206655"/>
                        <a:ext cx="3213993" cy="1135384"/>
                      </a:xfrm>
                      <a:custGeom>
                        <a:avLst/>
                        <a:gdLst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8000 w 10000"/>
                          <a:gd name="connsiteY2" fmla="*/ 10000 h 10000"/>
                          <a:gd name="connsiteX3" fmla="*/ 2000 w 10000"/>
                          <a:gd name="connsiteY3" fmla="*/ 10000 h 10000"/>
                          <a:gd name="connsiteX4" fmla="*/ 0 w 10000"/>
                          <a:gd name="connsiteY4" fmla="*/ 0 h 10000"/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5842 w 10000"/>
                          <a:gd name="connsiteY2" fmla="*/ 10000 h 10000"/>
                          <a:gd name="connsiteX3" fmla="*/ 2000 w 10000"/>
                          <a:gd name="connsiteY3" fmla="*/ 10000 h 10000"/>
                          <a:gd name="connsiteX4" fmla="*/ 0 w 10000"/>
                          <a:gd name="connsiteY4" fmla="*/ 0 h 10000"/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5842 w 10000"/>
                          <a:gd name="connsiteY2" fmla="*/ 10000 h 10000"/>
                          <a:gd name="connsiteX3" fmla="*/ 3177 w 10000"/>
                          <a:gd name="connsiteY3" fmla="*/ 10000 h 10000"/>
                          <a:gd name="connsiteX4" fmla="*/ 0 w 10000"/>
                          <a:gd name="connsiteY4" fmla="*/ 0 h 1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000" h="10000">
                            <a:moveTo>
                              <a:pt x="0" y="0"/>
                            </a:moveTo>
                            <a:lnTo>
                              <a:pt x="10000" y="0"/>
                            </a:lnTo>
                            <a:lnTo>
                              <a:pt x="5842" y="10000"/>
                            </a:lnTo>
                            <a:lnTo>
                              <a:pt x="3177" y="1000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>
                          <a:defRPr/>
                        </a:pPr>
                        <a:endParaRPr lang="ja-JP" altLang="en-US" sz="5400" dirty="0">
                          <a:solidFill>
                            <a:srgbClr val="FFCC00"/>
                          </a:solidFill>
                          <a:latin typeface="HGS創英角ﾎﾟｯﾌﾟ体" pitchFamily="50" charset="-128"/>
                          <a:ea typeface="HGS創英角ﾎﾟｯﾌﾟ体" pitchFamily="50" charset="-128"/>
                        </a:endParaRPr>
                      </a:p>
                    </p:txBody>
                  </p:sp>
                  <p:sp>
                    <p:nvSpPr>
                      <p:cNvPr id="41" name="フローチャート: 手作業 40"/>
                      <p:cNvSpPr/>
                      <p:nvPr/>
                    </p:nvSpPr>
                    <p:spPr bwMode="auto">
                      <a:xfrm rot="10800000">
                        <a:off x="-10405813" y="4854573"/>
                        <a:ext cx="1917924" cy="487465"/>
                      </a:xfrm>
                      <a:prstGeom prst="flowChartManualOperation">
                        <a:avLst/>
                      </a:prstGeom>
                      <a:grp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>
                          <a:defRPr/>
                        </a:pPr>
                        <a:endParaRPr lang="ja-JP" altLang="en-US" sz="5400" dirty="0">
                          <a:solidFill>
                            <a:srgbClr val="FFCC00"/>
                          </a:solidFill>
                          <a:latin typeface="HGS創英角ﾎﾟｯﾌﾟ体" pitchFamily="50" charset="-128"/>
                          <a:ea typeface="HGS創英角ﾎﾟｯﾌﾟ体" pitchFamily="50" charset="-128"/>
                        </a:endParaRPr>
                      </a:p>
                    </p:txBody>
                  </p:sp>
                </p:grpSp>
              </p:grpSp>
              <p:cxnSp>
                <p:nvCxnSpPr>
                  <p:cNvPr id="73745" name="直線コネクタ 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-2075524" y="3903768"/>
                    <a:ext cx="1546079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73746" name="グループ化 22"/>
                  <p:cNvGrpSpPr>
                    <a:grpSpLocks/>
                  </p:cNvGrpSpPr>
                  <p:nvPr/>
                </p:nvGrpSpPr>
                <p:grpSpPr bwMode="auto">
                  <a:xfrm>
                    <a:off x="-1903305" y="3345389"/>
                    <a:ext cx="943393" cy="550752"/>
                    <a:chOff x="13140952" y="1330126"/>
                    <a:chExt cx="2232248" cy="1797136"/>
                  </a:xfrm>
                </p:grpSpPr>
                <p:sp>
                  <p:nvSpPr>
                    <p:cNvPr id="34" name="正方形/長方形 33"/>
                    <p:cNvSpPr/>
                    <p:nvPr/>
                  </p:nvSpPr>
                  <p:spPr bwMode="auto">
                    <a:xfrm>
                      <a:off x="13593905" y="2213894"/>
                      <a:ext cx="1415749" cy="914664"/>
                    </a:xfrm>
                    <a:prstGeom prst="rect">
                      <a:avLst/>
                    </a:prstGeom>
                    <a:solidFill>
                      <a:schemeClr val="bg2">
                        <a:lumMod val="20000"/>
                        <a:lumOff val="80000"/>
                      </a:scheme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ja-JP" altLang="en-US" sz="5400" dirty="0">
                        <a:solidFill>
                          <a:srgbClr val="FFCC00"/>
                        </a:solidFill>
                        <a:latin typeface="HGS創英角ﾎﾟｯﾌﾟ体" pitchFamily="50" charset="-128"/>
                        <a:ea typeface="HGS創英角ﾎﾟｯﾌﾟ体" pitchFamily="50" charset="-128"/>
                      </a:endParaRPr>
                    </a:p>
                  </p:txBody>
                </p:sp>
                <p:sp>
                  <p:nvSpPr>
                    <p:cNvPr id="73756" name="二等辺三角形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40952" y="1330126"/>
                      <a:ext cx="2232248" cy="91440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ja-JP" altLang="en-US" sz="5400">
                        <a:solidFill>
                          <a:srgbClr val="FFCC00"/>
                        </a:solidFill>
                        <a:latin typeface="HGS創英角ﾎﾟｯﾌﾟ体" pitchFamily="50" charset="-128"/>
                        <a:ea typeface="HGS創英角ﾎﾟｯﾌﾟ体" pitchFamily="50" charset="-128"/>
                      </a:endParaRPr>
                    </a:p>
                  </p:txBody>
                </p:sp>
                <p:sp>
                  <p:nvSpPr>
                    <p:cNvPr id="36" name="正方形/長方形 35"/>
                    <p:cNvSpPr/>
                    <p:nvPr/>
                  </p:nvSpPr>
                  <p:spPr bwMode="auto">
                    <a:xfrm>
                      <a:off x="13789577" y="2345257"/>
                      <a:ext cx="431629" cy="564367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ja-JP" altLang="en-US" sz="5400" dirty="0">
                        <a:solidFill>
                          <a:srgbClr val="FFCC00"/>
                        </a:solidFill>
                        <a:latin typeface="HGS創英角ﾎﾟｯﾌﾟ体" pitchFamily="50" charset="-128"/>
                        <a:ea typeface="HGS創英角ﾎﾟｯﾌﾟ体" pitchFamily="50" charset="-128"/>
                      </a:endParaRPr>
                    </a:p>
                  </p:txBody>
                </p:sp>
              </p:grpSp>
              <p:grpSp>
                <p:nvGrpSpPr>
                  <p:cNvPr id="73747" name="グループ化 23"/>
                  <p:cNvGrpSpPr>
                    <a:grpSpLocks/>
                  </p:cNvGrpSpPr>
                  <p:nvPr/>
                </p:nvGrpSpPr>
                <p:grpSpPr bwMode="auto">
                  <a:xfrm>
                    <a:off x="-9170315" y="3244864"/>
                    <a:ext cx="1080862" cy="651276"/>
                    <a:chOff x="13140952" y="1203260"/>
                    <a:chExt cx="2232248" cy="1901902"/>
                  </a:xfrm>
                </p:grpSpPr>
                <p:sp>
                  <p:nvSpPr>
                    <p:cNvPr id="73752" name="正方形/長方形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95663" y="2190795"/>
                      <a:ext cx="1411496" cy="914367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ja-JP" altLang="en-US" sz="5400">
                        <a:solidFill>
                          <a:srgbClr val="FFCC00"/>
                        </a:solidFill>
                        <a:latin typeface="HGS創英角ﾎﾟｯﾌﾟ体" pitchFamily="50" charset="-128"/>
                        <a:ea typeface="HGS創英角ﾎﾟｯﾌﾟ体" pitchFamily="50" charset="-128"/>
                      </a:endParaRPr>
                    </a:p>
                  </p:txBody>
                </p:sp>
                <p:sp>
                  <p:nvSpPr>
                    <p:cNvPr id="73753" name="二等辺三角形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40952" y="1203260"/>
                      <a:ext cx="2232248" cy="91440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ja-JP" altLang="en-US" sz="5400">
                        <a:solidFill>
                          <a:srgbClr val="FFCC00"/>
                        </a:solidFill>
                        <a:latin typeface="HGS創英角ﾎﾟｯﾌﾟ体" pitchFamily="50" charset="-128"/>
                        <a:ea typeface="HGS創英角ﾎﾟｯﾌﾟ体" pitchFamily="50" charset="-128"/>
                      </a:endParaRPr>
                    </a:p>
                  </p:txBody>
                </p:sp>
                <p:sp>
                  <p:nvSpPr>
                    <p:cNvPr id="33" name="正方形/長方形 32"/>
                    <p:cNvSpPr/>
                    <p:nvPr/>
                  </p:nvSpPr>
                  <p:spPr bwMode="auto">
                    <a:xfrm>
                      <a:off x="13635848" y="2353058"/>
                      <a:ext cx="431989" cy="557329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ja-JP" altLang="en-US" sz="5400" dirty="0">
                        <a:solidFill>
                          <a:srgbClr val="FFCC00"/>
                        </a:solidFill>
                        <a:latin typeface="HGS創英角ﾎﾟｯﾌﾟ体" pitchFamily="50" charset="-128"/>
                        <a:ea typeface="HGS創英角ﾎﾟｯﾌﾟ体" pitchFamily="50" charset="-128"/>
                      </a:endParaRPr>
                    </a:p>
                  </p:txBody>
                </p:sp>
              </p:grpSp>
              <p:sp>
                <p:nvSpPr>
                  <p:cNvPr id="73748" name="テキスト ボックス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7253007" y="2683914"/>
                    <a:ext cx="1082663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ja-JP" altLang="en-US" sz="2000"/>
                      <a:t>堤防</a:t>
                    </a:r>
                  </a:p>
                </p:txBody>
              </p:sp>
              <p:sp>
                <p:nvSpPr>
                  <p:cNvPr id="73749" name="テキスト ボックス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853151" y="2683914"/>
                    <a:ext cx="1082663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ja-JP" altLang="en-US" sz="2000"/>
                      <a:t>堤防</a:t>
                    </a:r>
                  </a:p>
                </p:txBody>
              </p:sp>
              <p:sp>
                <p:nvSpPr>
                  <p:cNvPr id="73750" name="二等辺三角形 28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-5113235" y="3562402"/>
                    <a:ext cx="227770" cy="11697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5400">
                      <a:solidFill>
                        <a:srgbClr val="FFCC00"/>
                      </a:solidFill>
                      <a:latin typeface="HGS創英角ﾎﾟｯﾌﾟ体" pitchFamily="50" charset="-128"/>
                      <a:ea typeface="HGS創英角ﾎﾟｯﾌﾟ体" pitchFamily="50" charset="-128"/>
                    </a:endParaRPr>
                  </a:p>
                </p:txBody>
              </p:sp>
              <p:sp>
                <p:nvSpPr>
                  <p:cNvPr id="73751" name="テキスト ボックス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5932700" y="2665941"/>
                    <a:ext cx="1093512" cy="2934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ja-JP" altLang="en-US" sz="1800"/>
                      <a:t>水のたかさ</a:t>
                    </a:r>
                  </a:p>
                </p:txBody>
              </p:sp>
            </p:grpSp>
          </p:grpSp>
        </p:grpSp>
        <p:sp>
          <p:nvSpPr>
            <p:cNvPr id="73738" name="二等辺三角形 43"/>
            <p:cNvSpPr>
              <a:spLocks noChangeArrowheads="1"/>
            </p:cNvSpPr>
            <p:nvPr/>
          </p:nvSpPr>
          <p:spPr bwMode="auto">
            <a:xfrm rot="10800000">
              <a:off x="2483769" y="5536729"/>
              <a:ext cx="148640" cy="12451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ja-JP" altLang="en-US" sz="540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365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みんなの生活を守る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539750" y="1052513"/>
            <a:ext cx="8281988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ja-JP" altLang="en-US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①堤防を </a:t>
            </a:r>
            <a:r>
              <a:rPr lang="ja-JP" altLang="en-US" sz="4400" b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●●●</a:t>
            </a:r>
            <a:r>
              <a:rPr lang="ja-JP" altLang="en-US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する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39750" y="2060575"/>
            <a:ext cx="8281988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ja-JP" altLang="en-US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②川を </a:t>
            </a:r>
            <a:r>
              <a:rPr lang="ja-JP" altLang="en-US" sz="4400" b="0" u="sng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●●●</a:t>
            </a:r>
            <a:r>
              <a:rPr lang="ja-JP" altLang="en-US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する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28638" y="3068638"/>
            <a:ext cx="8281987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ja-JP" altLang="en-US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③川の</a:t>
            </a:r>
            <a:r>
              <a:rPr lang="ja-JP" altLang="en-US" sz="4400" b="0" u="sng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●●</a:t>
            </a:r>
            <a:r>
              <a:rPr lang="ja-JP" altLang="en-US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を ひろげる</a:t>
            </a:r>
          </a:p>
        </p:txBody>
      </p:sp>
      <p:sp>
        <p:nvSpPr>
          <p:cNvPr id="75782" name="Text Box 8"/>
          <p:cNvSpPr txBox="1">
            <a:spLocks noChangeArrowheads="1"/>
          </p:cNvSpPr>
          <p:nvPr/>
        </p:nvSpPr>
        <p:spPr bwMode="auto">
          <a:xfrm>
            <a:off x="1255713" y="1160463"/>
            <a:ext cx="11557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>
                <a:ea typeface="HGP創英角ﾎﾟｯﾌﾟ体" pitchFamily="50" charset="-128"/>
              </a:rPr>
              <a:t>ていぼう　　　　</a:t>
            </a:r>
          </a:p>
        </p:txBody>
      </p:sp>
      <p:grpSp>
        <p:nvGrpSpPr>
          <p:cNvPr id="75783" name="グループ化 1"/>
          <p:cNvGrpSpPr>
            <a:grpSpLocks/>
          </p:cNvGrpSpPr>
          <p:nvPr/>
        </p:nvGrpSpPr>
        <p:grpSpPr bwMode="auto">
          <a:xfrm>
            <a:off x="1604963" y="4724400"/>
            <a:ext cx="5934075" cy="1755775"/>
            <a:chOff x="151107" y="4725144"/>
            <a:chExt cx="5933061" cy="1755413"/>
          </a:xfrm>
        </p:grpSpPr>
        <p:grpSp>
          <p:nvGrpSpPr>
            <p:cNvPr id="75784" name="グループ化 13"/>
            <p:cNvGrpSpPr>
              <a:grpSpLocks/>
            </p:cNvGrpSpPr>
            <p:nvPr/>
          </p:nvGrpSpPr>
          <p:grpSpPr bwMode="auto">
            <a:xfrm>
              <a:off x="151107" y="4725144"/>
              <a:ext cx="5933061" cy="1755413"/>
              <a:chOff x="-9431271" y="214175"/>
              <a:chExt cx="9091612" cy="1649050"/>
            </a:xfrm>
          </p:grpSpPr>
          <p:sp>
            <p:nvSpPr>
              <p:cNvPr id="39" name="正方形/長方形 38"/>
              <p:cNvSpPr/>
              <p:nvPr/>
            </p:nvSpPr>
            <p:spPr bwMode="auto">
              <a:xfrm>
                <a:off x="-9431271" y="214175"/>
                <a:ext cx="9091612" cy="1649050"/>
              </a:xfrm>
              <a:prstGeom prst="rect">
                <a:avLst/>
              </a:prstGeom>
              <a:ln w="50800"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ja-JP" altLang="en-US" sz="5400" dirty="0">
                  <a:solidFill>
                    <a:srgbClr val="FFCC00"/>
                  </a:solidFill>
                  <a:latin typeface="HGS創英角ﾎﾟｯﾌﾟ体" pitchFamily="50" charset="-128"/>
                  <a:ea typeface="HGS創英角ﾎﾟｯﾌﾟ体" pitchFamily="50" charset="-128"/>
                </a:endParaRPr>
              </a:p>
            </p:txBody>
          </p:sp>
          <p:grpSp>
            <p:nvGrpSpPr>
              <p:cNvPr id="75787" name="グループ化 16"/>
              <p:cNvGrpSpPr>
                <a:grpSpLocks/>
              </p:cNvGrpSpPr>
              <p:nvPr/>
            </p:nvGrpSpPr>
            <p:grpSpPr bwMode="auto">
              <a:xfrm>
                <a:off x="-9431271" y="540186"/>
                <a:ext cx="8994700" cy="1245593"/>
                <a:chOff x="-9506841" y="4742733"/>
                <a:chExt cx="8994700" cy="1245593"/>
              </a:xfrm>
            </p:grpSpPr>
            <p:cxnSp>
              <p:nvCxnSpPr>
                <p:cNvPr id="75788" name="直線コネクタ 17"/>
                <p:cNvCxnSpPr>
                  <a:cxnSpLocks noChangeShapeType="1"/>
                </p:cNvCxnSpPr>
                <p:nvPr/>
              </p:nvCxnSpPr>
              <p:spPr bwMode="auto">
                <a:xfrm>
                  <a:off x="-9506841" y="5988325"/>
                  <a:ext cx="1546079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5789" name="正方形/長方形 18"/>
                <p:cNvSpPr>
                  <a:spLocks noChangeArrowheads="1"/>
                </p:cNvSpPr>
                <p:nvPr/>
              </p:nvSpPr>
              <p:spPr bwMode="auto">
                <a:xfrm>
                  <a:off x="-6589081" y="5295042"/>
                  <a:ext cx="3057180" cy="437624"/>
                </a:xfrm>
                <a:prstGeom prst="rect">
                  <a:avLst/>
                </a:prstGeom>
                <a:solidFill>
                  <a:srgbClr val="66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ja-JP" altLang="en-US" sz="5400">
                    <a:solidFill>
                      <a:srgbClr val="FFCC00"/>
                    </a:solidFill>
                    <a:latin typeface="HGS創英角ﾎﾟｯﾌﾟ体" pitchFamily="50" charset="-128"/>
                    <a:ea typeface="HGS創英角ﾎﾟｯﾌﾟ体" pitchFamily="50" charset="-128"/>
                  </a:endParaRPr>
                </a:p>
              </p:txBody>
            </p:sp>
            <p:grpSp>
              <p:nvGrpSpPr>
                <p:cNvPr id="75790" name="グループ化 19"/>
                <p:cNvGrpSpPr>
                  <a:grpSpLocks/>
                </p:cNvGrpSpPr>
                <p:nvPr/>
              </p:nvGrpSpPr>
              <p:grpSpPr bwMode="auto">
                <a:xfrm>
                  <a:off x="-9153011" y="4742733"/>
                  <a:ext cx="8640870" cy="1245593"/>
                  <a:chOff x="-9170315" y="2665941"/>
                  <a:chExt cx="8640870" cy="1245593"/>
                </a:xfrm>
              </p:grpSpPr>
              <p:grpSp>
                <p:nvGrpSpPr>
                  <p:cNvPr id="75791" name="グループ化 20"/>
                  <p:cNvGrpSpPr>
                    <a:grpSpLocks/>
                  </p:cNvGrpSpPr>
                  <p:nvPr/>
                </p:nvGrpSpPr>
                <p:grpSpPr bwMode="auto">
                  <a:xfrm>
                    <a:off x="-8074977" y="3001737"/>
                    <a:ext cx="5999453" cy="909797"/>
                    <a:chOff x="-10837712" y="6309320"/>
                    <a:chExt cx="6984776" cy="1145159"/>
                  </a:xfrm>
                </p:grpSpPr>
                <p:sp>
                  <p:nvSpPr>
                    <p:cNvPr id="75805" name="フローチャート: 手作業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8487889" y="7173415"/>
                      <a:ext cx="2340768" cy="281063"/>
                    </a:xfrm>
                    <a:prstGeom prst="flowChartManualOperation">
                      <a:avLst/>
                    </a:prstGeom>
                    <a:solidFill>
                      <a:srgbClr val="66FFCC"/>
                    </a:solidFill>
                    <a:ln w="9525">
                      <a:solidFill>
                        <a:srgbClr val="66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ja-JP" altLang="en-US" sz="5400">
                        <a:solidFill>
                          <a:srgbClr val="FFCC00"/>
                        </a:solidFill>
                        <a:latin typeface="HGS創英角ﾎﾟｯﾌﾟ体" pitchFamily="50" charset="-128"/>
                        <a:ea typeface="HGS創英角ﾎﾟｯﾌﾟ体" pitchFamily="50" charset="-128"/>
                      </a:endParaRPr>
                    </a:p>
                  </p:txBody>
                </p:sp>
                <p:grpSp>
                  <p:nvGrpSpPr>
                    <p:cNvPr id="61" name="グループ化 60"/>
                    <p:cNvGrpSpPr/>
                    <p:nvPr/>
                  </p:nvGrpSpPr>
                  <p:grpSpPr>
                    <a:xfrm>
                      <a:off x="-10837712" y="6319095"/>
                      <a:ext cx="3232175" cy="1135384"/>
                      <a:chOff x="-12313864" y="4206655"/>
                      <a:chExt cx="3825975" cy="1135384"/>
                    </a:xfrm>
                    <a:solidFill>
                      <a:srgbClr val="993300"/>
                    </a:solidFill>
                  </p:grpSpPr>
                  <p:sp>
                    <p:nvSpPr>
                      <p:cNvPr id="74" name="フローチャート: 手作業 2"/>
                      <p:cNvSpPr/>
                      <p:nvPr/>
                    </p:nvSpPr>
                    <p:spPr bwMode="auto">
                      <a:xfrm rot="10800000">
                        <a:off x="-12313864" y="4206655"/>
                        <a:ext cx="3213993" cy="1135384"/>
                      </a:xfrm>
                      <a:custGeom>
                        <a:avLst/>
                        <a:gdLst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8000 w 10000"/>
                          <a:gd name="connsiteY2" fmla="*/ 10000 h 10000"/>
                          <a:gd name="connsiteX3" fmla="*/ 2000 w 10000"/>
                          <a:gd name="connsiteY3" fmla="*/ 10000 h 10000"/>
                          <a:gd name="connsiteX4" fmla="*/ 0 w 10000"/>
                          <a:gd name="connsiteY4" fmla="*/ 0 h 10000"/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5842 w 10000"/>
                          <a:gd name="connsiteY2" fmla="*/ 10000 h 10000"/>
                          <a:gd name="connsiteX3" fmla="*/ 2000 w 10000"/>
                          <a:gd name="connsiteY3" fmla="*/ 10000 h 10000"/>
                          <a:gd name="connsiteX4" fmla="*/ 0 w 10000"/>
                          <a:gd name="connsiteY4" fmla="*/ 0 h 10000"/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5842 w 10000"/>
                          <a:gd name="connsiteY2" fmla="*/ 10000 h 10000"/>
                          <a:gd name="connsiteX3" fmla="*/ 3177 w 10000"/>
                          <a:gd name="connsiteY3" fmla="*/ 10000 h 10000"/>
                          <a:gd name="connsiteX4" fmla="*/ 0 w 10000"/>
                          <a:gd name="connsiteY4" fmla="*/ 0 h 1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000" h="10000">
                            <a:moveTo>
                              <a:pt x="0" y="0"/>
                            </a:moveTo>
                            <a:lnTo>
                              <a:pt x="10000" y="0"/>
                            </a:lnTo>
                            <a:lnTo>
                              <a:pt x="5842" y="10000"/>
                            </a:lnTo>
                            <a:lnTo>
                              <a:pt x="3177" y="1000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>
                          <a:defRPr/>
                        </a:pPr>
                        <a:endParaRPr lang="ja-JP" altLang="en-US" sz="5400" dirty="0">
                          <a:solidFill>
                            <a:srgbClr val="FFCC00"/>
                          </a:solidFill>
                          <a:latin typeface="HGS創英角ﾎﾟｯﾌﾟ体" pitchFamily="50" charset="-128"/>
                          <a:ea typeface="HGS創英角ﾎﾟｯﾌﾟ体" pitchFamily="50" charset="-128"/>
                        </a:endParaRPr>
                      </a:p>
                    </p:txBody>
                  </p:sp>
                  <p:sp>
                    <p:nvSpPr>
                      <p:cNvPr id="75" name="フローチャート: 手作業 74"/>
                      <p:cNvSpPr/>
                      <p:nvPr/>
                    </p:nvSpPr>
                    <p:spPr bwMode="auto">
                      <a:xfrm rot="10800000">
                        <a:off x="-10405813" y="4854573"/>
                        <a:ext cx="1917924" cy="487465"/>
                      </a:xfrm>
                      <a:prstGeom prst="flowChartManualOperation">
                        <a:avLst/>
                      </a:prstGeom>
                      <a:grp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>
                          <a:defRPr/>
                        </a:pPr>
                        <a:endParaRPr lang="ja-JP" altLang="en-US" sz="5400" dirty="0">
                          <a:solidFill>
                            <a:srgbClr val="FFCC00"/>
                          </a:solidFill>
                          <a:latin typeface="HGS創英角ﾎﾟｯﾌﾟ体" pitchFamily="50" charset="-128"/>
                          <a:ea typeface="HGS創英角ﾎﾟｯﾌﾟ体" pitchFamily="50" charset="-128"/>
                        </a:endParaRPr>
                      </a:p>
                    </p:txBody>
                  </p:sp>
                </p:grpSp>
                <p:grpSp>
                  <p:nvGrpSpPr>
                    <p:cNvPr id="64" name="グループ化 63"/>
                    <p:cNvGrpSpPr/>
                    <p:nvPr/>
                  </p:nvGrpSpPr>
                  <p:grpSpPr>
                    <a:xfrm flipH="1">
                      <a:off x="-7085111" y="6309320"/>
                      <a:ext cx="3232175" cy="1135384"/>
                      <a:chOff x="-12313864" y="4206655"/>
                      <a:chExt cx="3825975" cy="1135384"/>
                    </a:xfrm>
                    <a:solidFill>
                      <a:srgbClr val="993300"/>
                    </a:solidFill>
                  </p:grpSpPr>
                  <p:sp>
                    <p:nvSpPr>
                      <p:cNvPr id="66" name="フローチャート: 手作業 2"/>
                      <p:cNvSpPr/>
                      <p:nvPr/>
                    </p:nvSpPr>
                    <p:spPr bwMode="auto">
                      <a:xfrm rot="10800000">
                        <a:off x="-12313864" y="4206655"/>
                        <a:ext cx="3213993" cy="1135384"/>
                      </a:xfrm>
                      <a:custGeom>
                        <a:avLst/>
                        <a:gdLst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8000 w 10000"/>
                          <a:gd name="connsiteY2" fmla="*/ 10000 h 10000"/>
                          <a:gd name="connsiteX3" fmla="*/ 2000 w 10000"/>
                          <a:gd name="connsiteY3" fmla="*/ 10000 h 10000"/>
                          <a:gd name="connsiteX4" fmla="*/ 0 w 10000"/>
                          <a:gd name="connsiteY4" fmla="*/ 0 h 10000"/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5842 w 10000"/>
                          <a:gd name="connsiteY2" fmla="*/ 10000 h 10000"/>
                          <a:gd name="connsiteX3" fmla="*/ 2000 w 10000"/>
                          <a:gd name="connsiteY3" fmla="*/ 10000 h 10000"/>
                          <a:gd name="connsiteX4" fmla="*/ 0 w 10000"/>
                          <a:gd name="connsiteY4" fmla="*/ 0 h 10000"/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5842 w 10000"/>
                          <a:gd name="connsiteY2" fmla="*/ 10000 h 10000"/>
                          <a:gd name="connsiteX3" fmla="*/ 3177 w 10000"/>
                          <a:gd name="connsiteY3" fmla="*/ 10000 h 10000"/>
                          <a:gd name="connsiteX4" fmla="*/ 0 w 10000"/>
                          <a:gd name="connsiteY4" fmla="*/ 0 h 1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000" h="10000">
                            <a:moveTo>
                              <a:pt x="0" y="0"/>
                            </a:moveTo>
                            <a:lnTo>
                              <a:pt x="10000" y="0"/>
                            </a:lnTo>
                            <a:lnTo>
                              <a:pt x="5842" y="10000"/>
                            </a:lnTo>
                            <a:lnTo>
                              <a:pt x="3177" y="1000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>
                          <a:defRPr/>
                        </a:pPr>
                        <a:endParaRPr lang="ja-JP" altLang="en-US" sz="5400" dirty="0">
                          <a:solidFill>
                            <a:srgbClr val="FFCC00"/>
                          </a:solidFill>
                          <a:latin typeface="HGS創英角ﾎﾟｯﾌﾟ体" pitchFamily="50" charset="-128"/>
                          <a:ea typeface="HGS創英角ﾎﾟｯﾌﾟ体" pitchFamily="50" charset="-128"/>
                        </a:endParaRPr>
                      </a:p>
                    </p:txBody>
                  </p:sp>
                  <p:sp>
                    <p:nvSpPr>
                      <p:cNvPr id="73" name="フローチャート: 手作業 72"/>
                      <p:cNvSpPr/>
                      <p:nvPr/>
                    </p:nvSpPr>
                    <p:spPr bwMode="auto">
                      <a:xfrm rot="10800000">
                        <a:off x="-10405813" y="4854573"/>
                        <a:ext cx="1917924" cy="487465"/>
                      </a:xfrm>
                      <a:prstGeom prst="flowChartManualOperation">
                        <a:avLst/>
                      </a:prstGeom>
                      <a:grp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>
                          <a:defRPr/>
                        </a:pPr>
                        <a:endParaRPr lang="ja-JP" altLang="en-US" sz="5400" dirty="0">
                          <a:solidFill>
                            <a:srgbClr val="FFCC00"/>
                          </a:solidFill>
                          <a:latin typeface="HGS創英角ﾎﾟｯﾌﾟ体" pitchFamily="50" charset="-128"/>
                          <a:ea typeface="HGS創英角ﾎﾟｯﾌﾟ体" pitchFamily="50" charset="-128"/>
                        </a:endParaRPr>
                      </a:p>
                    </p:txBody>
                  </p:sp>
                </p:grpSp>
              </p:grpSp>
              <p:cxnSp>
                <p:nvCxnSpPr>
                  <p:cNvPr id="75792" name="直線コネクタ 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-2075524" y="3903768"/>
                    <a:ext cx="1546079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75793" name="グループ化 22"/>
                  <p:cNvGrpSpPr>
                    <a:grpSpLocks/>
                  </p:cNvGrpSpPr>
                  <p:nvPr/>
                </p:nvGrpSpPr>
                <p:grpSpPr bwMode="auto">
                  <a:xfrm>
                    <a:off x="-1903305" y="3345389"/>
                    <a:ext cx="943393" cy="550752"/>
                    <a:chOff x="13140952" y="1330126"/>
                    <a:chExt cx="2232248" cy="1797136"/>
                  </a:xfrm>
                </p:grpSpPr>
                <p:sp>
                  <p:nvSpPr>
                    <p:cNvPr id="56" name="正方形/長方形 55"/>
                    <p:cNvSpPr/>
                    <p:nvPr/>
                  </p:nvSpPr>
                  <p:spPr bwMode="auto">
                    <a:xfrm>
                      <a:off x="13593905" y="2213894"/>
                      <a:ext cx="1415749" cy="914664"/>
                    </a:xfrm>
                    <a:prstGeom prst="rect">
                      <a:avLst/>
                    </a:prstGeom>
                    <a:solidFill>
                      <a:schemeClr val="bg2">
                        <a:lumMod val="20000"/>
                        <a:lumOff val="80000"/>
                      </a:scheme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ja-JP" altLang="en-US" sz="5400" dirty="0">
                        <a:solidFill>
                          <a:srgbClr val="FFCC00"/>
                        </a:solidFill>
                        <a:latin typeface="HGS創英角ﾎﾟｯﾌﾟ体" pitchFamily="50" charset="-128"/>
                        <a:ea typeface="HGS創英角ﾎﾟｯﾌﾟ体" pitchFamily="50" charset="-128"/>
                      </a:endParaRPr>
                    </a:p>
                  </p:txBody>
                </p:sp>
                <p:sp>
                  <p:nvSpPr>
                    <p:cNvPr id="75803" name="二等辺三角形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40952" y="1330126"/>
                      <a:ext cx="2232248" cy="91440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ja-JP" altLang="en-US" sz="5400">
                        <a:solidFill>
                          <a:srgbClr val="FFCC00"/>
                        </a:solidFill>
                        <a:latin typeface="HGS創英角ﾎﾟｯﾌﾟ体" pitchFamily="50" charset="-128"/>
                        <a:ea typeface="HGS創英角ﾎﾟｯﾌﾟ体" pitchFamily="50" charset="-128"/>
                      </a:endParaRPr>
                    </a:p>
                  </p:txBody>
                </p:sp>
                <p:sp>
                  <p:nvSpPr>
                    <p:cNvPr id="58" name="正方形/長方形 57"/>
                    <p:cNvSpPr/>
                    <p:nvPr/>
                  </p:nvSpPr>
                  <p:spPr bwMode="auto">
                    <a:xfrm>
                      <a:off x="13789577" y="2345257"/>
                      <a:ext cx="431629" cy="564367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ja-JP" altLang="en-US" sz="5400" dirty="0">
                        <a:solidFill>
                          <a:srgbClr val="FFCC00"/>
                        </a:solidFill>
                        <a:latin typeface="HGS創英角ﾎﾟｯﾌﾟ体" pitchFamily="50" charset="-128"/>
                        <a:ea typeface="HGS創英角ﾎﾟｯﾌﾟ体" pitchFamily="50" charset="-128"/>
                      </a:endParaRPr>
                    </a:p>
                  </p:txBody>
                </p:sp>
              </p:grpSp>
              <p:grpSp>
                <p:nvGrpSpPr>
                  <p:cNvPr id="75794" name="グループ化 23"/>
                  <p:cNvGrpSpPr>
                    <a:grpSpLocks/>
                  </p:cNvGrpSpPr>
                  <p:nvPr/>
                </p:nvGrpSpPr>
                <p:grpSpPr bwMode="auto">
                  <a:xfrm>
                    <a:off x="-9170315" y="3244864"/>
                    <a:ext cx="1080862" cy="651276"/>
                    <a:chOff x="13140952" y="1203260"/>
                    <a:chExt cx="2232248" cy="1901902"/>
                  </a:xfrm>
                </p:grpSpPr>
                <p:sp>
                  <p:nvSpPr>
                    <p:cNvPr id="75799" name="正方形/長方形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95663" y="2190795"/>
                      <a:ext cx="1411496" cy="914367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ja-JP" altLang="en-US" sz="5400">
                        <a:solidFill>
                          <a:srgbClr val="FFCC00"/>
                        </a:solidFill>
                        <a:latin typeface="HGS創英角ﾎﾟｯﾌﾟ体" pitchFamily="50" charset="-128"/>
                        <a:ea typeface="HGS創英角ﾎﾟｯﾌﾟ体" pitchFamily="50" charset="-128"/>
                      </a:endParaRPr>
                    </a:p>
                  </p:txBody>
                </p:sp>
                <p:sp>
                  <p:nvSpPr>
                    <p:cNvPr id="75800" name="二等辺三角形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40952" y="1203260"/>
                      <a:ext cx="2232248" cy="91440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ja-JP" altLang="en-US" sz="5400">
                        <a:solidFill>
                          <a:srgbClr val="FFCC00"/>
                        </a:solidFill>
                        <a:latin typeface="HGS創英角ﾎﾟｯﾌﾟ体" pitchFamily="50" charset="-128"/>
                        <a:ea typeface="HGS創英角ﾎﾟｯﾌﾟ体" pitchFamily="50" charset="-128"/>
                      </a:endParaRPr>
                    </a:p>
                  </p:txBody>
                </p:sp>
                <p:sp>
                  <p:nvSpPr>
                    <p:cNvPr id="55" name="正方形/長方形 54"/>
                    <p:cNvSpPr/>
                    <p:nvPr/>
                  </p:nvSpPr>
                  <p:spPr bwMode="auto">
                    <a:xfrm>
                      <a:off x="13635848" y="2353058"/>
                      <a:ext cx="431989" cy="557329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ja-JP" altLang="en-US" sz="5400" dirty="0">
                        <a:solidFill>
                          <a:srgbClr val="FFCC00"/>
                        </a:solidFill>
                        <a:latin typeface="HGS創英角ﾎﾟｯﾌﾟ体" pitchFamily="50" charset="-128"/>
                        <a:ea typeface="HGS創英角ﾎﾟｯﾌﾟ体" pitchFamily="50" charset="-128"/>
                      </a:endParaRPr>
                    </a:p>
                  </p:txBody>
                </p:sp>
              </p:grpSp>
              <p:sp>
                <p:nvSpPr>
                  <p:cNvPr id="75795" name="テキスト ボックス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7253007" y="2683914"/>
                    <a:ext cx="1082663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ja-JP" altLang="en-US" sz="2000"/>
                      <a:t>堤防</a:t>
                    </a:r>
                  </a:p>
                </p:txBody>
              </p:sp>
              <p:sp>
                <p:nvSpPr>
                  <p:cNvPr id="75796" name="テキスト ボックス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853151" y="2683914"/>
                    <a:ext cx="1082663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ja-JP" altLang="en-US" sz="2000"/>
                      <a:t>堤防</a:t>
                    </a:r>
                  </a:p>
                </p:txBody>
              </p:sp>
              <p:sp>
                <p:nvSpPr>
                  <p:cNvPr id="75797" name="二等辺三角形 28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-5113235" y="3562402"/>
                    <a:ext cx="227770" cy="11697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5400">
                      <a:solidFill>
                        <a:srgbClr val="FFCC00"/>
                      </a:solidFill>
                      <a:latin typeface="HGS創英角ﾎﾟｯﾌﾟ体" pitchFamily="50" charset="-128"/>
                      <a:ea typeface="HGS創英角ﾎﾟｯﾌﾟ体" pitchFamily="50" charset="-128"/>
                    </a:endParaRPr>
                  </a:p>
                </p:txBody>
              </p:sp>
              <p:sp>
                <p:nvSpPr>
                  <p:cNvPr id="75798" name="テキスト ボックス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5932700" y="2665941"/>
                    <a:ext cx="1093512" cy="2934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ja-JP" altLang="en-US" sz="1800"/>
                      <a:t>水のたかさ</a:t>
                    </a:r>
                  </a:p>
                </p:txBody>
              </p:sp>
            </p:grpSp>
          </p:grpSp>
        </p:grpSp>
        <p:sp>
          <p:nvSpPr>
            <p:cNvPr id="75785" name="二等辺三角形 43"/>
            <p:cNvSpPr>
              <a:spLocks noChangeArrowheads="1"/>
            </p:cNvSpPr>
            <p:nvPr/>
          </p:nvSpPr>
          <p:spPr bwMode="auto">
            <a:xfrm rot="10800000">
              <a:off x="2483769" y="5536729"/>
              <a:ext cx="148640" cy="12451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ja-JP" altLang="en-US" sz="540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8" descr="工事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279775"/>
            <a:ext cx="8461375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99" name="Rectangle 23"/>
          <p:cNvSpPr>
            <a:spLocks noChangeArrowheads="1"/>
          </p:cNvSpPr>
          <p:nvPr/>
        </p:nvSpPr>
        <p:spPr bwMode="auto">
          <a:xfrm>
            <a:off x="539750" y="1190625"/>
            <a:ext cx="8281988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ja-JP" altLang="en-US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①堤防を たかくする</a:t>
            </a:r>
          </a:p>
        </p:txBody>
      </p:sp>
      <p:sp>
        <p:nvSpPr>
          <p:cNvPr id="77828" name="上矢印 1"/>
          <p:cNvSpPr>
            <a:spLocks noChangeArrowheads="1"/>
          </p:cNvSpPr>
          <p:nvPr/>
        </p:nvSpPr>
        <p:spPr bwMode="auto">
          <a:xfrm>
            <a:off x="6732588" y="3400425"/>
            <a:ext cx="719137" cy="936625"/>
          </a:xfrm>
          <a:prstGeom prst="upArrow">
            <a:avLst>
              <a:gd name="adj1" fmla="val 50000"/>
              <a:gd name="adj2" fmla="val 5009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b="0"/>
          </a:p>
        </p:txBody>
      </p:sp>
      <p:sp>
        <p:nvSpPr>
          <p:cNvPr id="77829" name="上矢印 4"/>
          <p:cNvSpPr>
            <a:spLocks noChangeArrowheads="1"/>
          </p:cNvSpPr>
          <p:nvPr/>
        </p:nvSpPr>
        <p:spPr bwMode="auto">
          <a:xfrm>
            <a:off x="2700338" y="3400425"/>
            <a:ext cx="719137" cy="936625"/>
          </a:xfrm>
          <a:prstGeom prst="upArrow">
            <a:avLst>
              <a:gd name="adj1" fmla="val 50000"/>
              <a:gd name="adj2" fmla="val 50095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b="0"/>
          </a:p>
        </p:txBody>
      </p:sp>
      <p:sp>
        <p:nvSpPr>
          <p:cNvPr id="77830" name="Text Box 8"/>
          <p:cNvSpPr txBox="1">
            <a:spLocks noChangeArrowheads="1"/>
          </p:cNvSpPr>
          <p:nvPr/>
        </p:nvSpPr>
        <p:spPr bwMode="auto">
          <a:xfrm>
            <a:off x="1255713" y="1298575"/>
            <a:ext cx="11557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>
                <a:ea typeface="HGP創英角ﾎﾟｯﾌﾟ体" pitchFamily="50" charset="-128"/>
              </a:rPr>
              <a:t>ていぼう　　　　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365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みんなの生活を守る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3" descr="工事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44863"/>
            <a:ext cx="846137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539750" y="1184275"/>
            <a:ext cx="8281988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ja-JP" altLang="en-US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②川を ふかくする</a:t>
            </a:r>
          </a:p>
        </p:txBody>
      </p:sp>
      <p:sp>
        <p:nvSpPr>
          <p:cNvPr id="81924" name="上矢印 4"/>
          <p:cNvSpPr>
            <a:spLocks noChangeArrowheads="1"/>
          </p:cNvSpPr>
          <p:nvPr/>
        </p:nvSpPr>
        <p:spPr bwMode="auto">
          <a:xfrm rot="10800000">
            <a:off x="5340350" y="4491038"/>
            <a:ext cx="503238" cy="682625"/>
          </a:xfrm>
          <a:prstGeom prst="upArrow">
            <a:avLst>
              <a:gd name="adj1" fmla="val 50000"/>
              <a:gd name="adj2" fmla="val 49976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b="0"/>
          </a:p>
        </p:txBody>
      </p:sp>
      <p:sp>
        <p:nvSpPr>
          <p:cNvPr id="81925" name="上矢印 5"/>
          <p:cNvSpPr>
            <a:spLocks noChangeArrowheads="1"/>
          </p:cNvSpPr>
          <p:nvPr/>
        </p:nvSpPr>
        <p:spPr bwMode="auto">
          <a:xfrm rot="10800000">
            <a:off x="4500563" y="4491038"/>
            <a:ext cx="503237" cy="682625"/>
          </a:xfrm>
          <a:prstGeom prst="upArrow">
            <a:avLst>
              <a:gd name="adj1" fmla="val 50000"/>
              <a:gd name="adj2" fmla="val 49976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b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365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みんなの生活を守る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2" name="正方形/長方形 1"/>
          <p:cNvSpPr/>
          <p:nvPr/>
        </p:nvSpPr>
        <p:spPr bwMode="auto">
          <a:xfrm>
            <a:off x="3563888" y="3573016"/>
            <a:ext cx="3312368" cy="21602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kumimoji="1" lang="ja-JP" altLang="en-US" sz="5400" b="1" dirty="0">
              <a:solidFill>
                <a:srgbClr val="FFCC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5" name="下矢印 4"/>
          <p:cNvSpPr/>
          <p:nvPr/>
        </p:nvSpPr>
        <p:spPr bwMode="auto">
          <a:xfrm>
            <a:off x="4870724" y="3681028"/>
            <a:ext cx="465690" cy="468052"/>
          </a:xfrm>
          <a:prstGeom prst="downArrow">
            <a:avLst>
              <a:gd name="adj1" fmla="val 94119"/>
              <a:gd name="adj2" fmla="val 50000"/>
            </a:avLst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kumimoji="1" lang="ja-JP" altLang="en-US" sz="5400" b="1" dirty="0">
              <a:solidFill>
                <a:srgbClr val="FFCC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 descr="工事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70263"/>
            <a:ext cx="84613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539750" y="1209675"/>
            <a:ext cx="8281988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ja-JP" altLang="en-US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③川のはばを ひろげる</a:t>
            </a:r>
          </a:p>
        </p:txBody>
      </p:sp>
      <p:sp>
        <p:nvSpPr>
          <p:cNvPr id="86020" name="上矢印 3"/>
          <p:cNvSpPr>
            <a:spLocks noChangeArrowheads="1"/>
          </p:cNvSpPr>
          <p:nvPr/>
        </p:nvSpPr>
        <p:spPr bwMode="auto">
          <a:xfrm rot="-5400000">
            <a:off x="2969419" y="3712369"/>
            <a:ext cx="504825" cy="576263"/>
          </a:xfrm>
          <a:prstGeom prst="upArrow">
            <a:avLst>
              <a:gd name="adj1" fmla="val 50000"/>
              <a:gd name="adj2" fmla="val 49941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b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365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みんなの生活を守る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2" name="正方形/長方形 1"/>
          <p:cNvSpPr/>
          <p:nvPr/>
        </p:nvSpPr>
        <p:spPr bwMode="auto">
          <a:xfrm>
            <a:off x="4521200" y="4149725"/>
            <a:ext cx="1058863" cy="4572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accent5">
                <a:lumMod val="9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en-US" sz="5400" dirty="0">
              <a:solidFill>
                <a:srgbClr val="FFCC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86023" name="正方形/長方形 2"/>
          <p:cNvSpPr>
            <a:spLocks noChangeArrowheads="1"/>
          </p:cNvSpPr>
          <p:nvPr/>
        </p:nvSpPr>
        <p:spPr bwMode="auto">
          <a:xfrm>
            <a:off x="3635375" y="3284538"/>
            <a:ext cx="3384550" cy="684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86024" name="正方形/長方形 3"/>
          <p:cNvSpPr>
            <a:spLocks noChangeArrowheads="1"/>
          </p:cNvSpPr>
          <p:nvPr/>
        </p:nvSpPr>
        <p:spPr bwMode="auto">
          <a:xfrm>
            <a:off x="4572000" y="3692525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4643438" y="4149725"/>
            <a:ext cx="1058862" cy="4572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accent5">
                <a:lumMod val="9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en-US" sz="5400" dirty="0">
              <a:solidFill>
                <a:srgbClr val="FFCC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365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みんなの生活を守る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539750" y="1052513"/>
            <a:ext cx="8281988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ja-JP" altLang="en-US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①堤防を </a:t>
            </a:r>
            <a:r>
              <a:rPr lang="ja-JP" altLang="en-US" sz="4400" b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●●●</a:t>
            </a:r>
            <a:r>
              <a:rPr lang="ja-JP" altLang="en-US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する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39750" y="2060575"/>
            <a:ext cx="8281988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ja-JP" altLang="en-US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②川を </a:t>
            </a:r>
            <a:r>
              <a:rPr lang="ja-JP" altLang="en-US" sz="4400" b="0" u="sng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●●●</a:t>
            </a:r>
            <a:r>
              <a:rPr lang="ja-JP" altLang="en-US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する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28638" y="3068638"/>
            <a:ext cx="8281987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ja-JP" altLang="en-US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③川の</a:t>
            </a:r>
            <a:r>
              <a:rPr lang="ja-JP" altLang="en-US" sz="4400" b="0" u="sng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●●</a:t>
            </a:r>
            <a:r>
              <a:rPr lang="ja-JP" altLang="en-US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を ひろげる</a:t>
            </a:r>
          </a:p>
        </p:txBody>
      </p:sp>
      <p:sp>
        <p:nvSpPr>
          <p:cNvPr id="88070" name="Text Box 8"/>
          <p:cNvSpPr txBox="1">
            <a:spLocks noChangeArrowheads="1"/>
          </p:cNvSpPr>
          <p:nvPr/>
        </p:nvSpPr>
        <p:spPr bwMode="auto">
          <a:xfrm>
            <a:off x="1255713" y="1160463"/>
            <a:ext cx="11557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>
                <a:ea typeface="HGP創英角ﾎﾟｯﾌﾟ体" pitchFamily="50" charset="-128"/>
              </a:rPr>
              <a:t>ていぼう　　　　</a:t>
            </a:r>
          </a:p>
        </p:txBody>
      </p:sp>
      <p:sp>
        <p:nvSpPr>
          <p:cNvPr id="88071" name="テキスト ボックス 1"/>
          <p:cNvSpPr txBox="1">
            <a:spLocks noChangeArrowheads="1"/>
          </p:cNvSpPr>
          <p:nvPr/>
        </p:nvSpPr>
        <p:spPr bwMode="auto">
          <a:xfrm>
            <a:off x="3040063" y="1352550"/>
            <a:ext cx="172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たかく</a:t>
            </a:r>
          </a:p>
        </p:txBody>
      </p:sp>
      <p:sp>
        <p:nvSpPr>
          <p:cNvPr id="88072" name="テキスト ボックス 18"/>
          <p:cNvSpPr txBox="1">
            <a:spLocks noChangeArrowheads="1"/>
          </p:cNvSpPr>
          <p:nvPr/>
        </p:nvSpPr>
        <p:spPr bwMode="auto">
          <a:xfrm>
            <a:off x="2411413" y="2360613"/>
            <a:ext cx="172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ふかく</a:t>
            </a:r>
          </a:p>
        </p:txBody>
      </p:sp>
      <p:sp>
        <p:nvSpPr>
          <p:cNvPr id="88073" name="テキスト ボックス 19"/>
          <p:cNvSpPr txBox="1">
            <a:spLocks noChangeArrowheads="1"/>
          </p:cNvSpPr>
          <p:nvPr/>
        </p:nvSpPr>
        <p:spPr bwMode="auto">
          <a:xfrm>
            <a:off x="2268538" y="3398838"/>
            <a:ext cx="125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はば</a:t>
            </a:r>
          </a:p>
        </p:txBody>
      </p:sp>
      <p:grpSp>
        <p:nvGrpSpPr>
          <p:cNvPr id="88074" name="グループ化 1"/>
          <p:cNvGrpSpPr>
            <a:grpSpLocks/>
          </p:cNvGrpSpPr>
          <p:nvPr/>
        </p:nvGrpSpPr>
        <p:grpSpPr bwMode="auto">
          <a:xfrm>
            <a:off x="1604963" y="4724400"/>
            <a:ext cx="5934075" cy="1755775"/>
            <a:chOff x="151107" y="4725144"/>
            <a:chExt cx="5933061" cy="1755413"/>
          </a:xfrm>
        </p:grpSpPr>
        <p:grpSp>
          <p:nvGrpSpPr>
            <p:cNvPr id="88075" name="グループ化 13"/>
            <p:cNvGrpSpPr>
              <a:grpSpLocks/>
            </p:cNvGrpSpPr>
            <p:nvPr/>
          </p:nvGrpSpPr>
          <p:grpSpPr bwMode="auto">
            <a:xfrm>
              <a:off x="151107" y="4725144"/>
              <a:ext cx="5933061" cy="1755413"/>
              <a:chOff x="-9431271" y="214175"/>
              <a:chExt cx="9091612" cy="1649050"/>
            </a:xfrm>
          </p:grpSpPr>
          <p:sp>
            <p:nvSpPr>
              <p:cNvPr id="78" name="正方形/長方形 77"/>
              <p:cNvSpPr/>
              <p:nvPr/>
            </p:nvSpPr>
            <p:spPr bwMode="auto">
              <a:xfrm>
                <a:off x="-9431271" y="214175"/>
                <a:ext cx="9091612" cy="1649050"/>
              </a:xfrm>
              <a:prstGeom prst="rect">
                <a:avLst/>
              </a:prstGeom>
              <a:ln w="50800">
                <a:solidFill>
                  <a:schemeClr val="tx1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ja-JP" altLang="en-US" sz="5400" dirty="0">
                  <a:solidFill>
                    <a:srgbClr val="FFCC00"/>
                  </a:solidFill>
                  <a:latin typeface="HGS創英角ﾎﾟｯﾌﾟ体" pitchFamily="50" charset="-128"/>
                  <a:ea typeface="HGS創英角ﾎﾟｯﾌﾟ体" pitchFamily="50" charset="-128"/>
                </a:endParaRPr>
              </a:p>
            </p:txBody>
          </p:sp>
          <p:grpSp>
            <p:nvGrpSpPr>
              <p:cNvPr id="88078" name="グループ化 16"/>
              <p:cNvGrpSpPr>
                <a:grpSpLocks/>
              </p:cNvGrpSpPr>
              <p:nvPr/>
            </p:nvGrpSpPr>
            <p:grpSpPr bwMode="auto">
              <a:xfrm>
                <a:off x="-9431271" y="540186"/>
                <a:ext cx="8994700" cy="1245593"/>
                <a:chOff x="-9506841" y="4742733"/>
                <a:chExt cx="8994700" cy="1245593"/>
              </a:xfrm>
            </p:grpSpPr>
            <p:cxnSp>
              <p:nvCxnSpPr>
                <p:cNvPr id="88079" name="直線コネクタ 17"/>
                <p:cNvCxnSpPr>
                  <a:cxnSpLocks noChangeShapeType="1"/>
                </p:cNvCxnSpPr>
                <p:nvPr/>
              </p:nvCxnSpPr>
              <p:spPr bwMode="auto">
                <a:xfrm>
                  <a:off x="-9506841" y="5988325"/>
                  <a:ext cx="1546079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88080" name="正方形/長方形 18"/>
                <p:cNvSpPr>
                  <a:spLocks noChangeArrowheads="1"/>
                </p:cNvSpPr>
                <p:nvPr/>
              </p:nvSpPr>
              <p:spPr bwMode="auto">
                <a:xfrm>
                  <a:off x="-6589081" y="5295042"/>
                  <a:ext cx="3057180" cy="437624"/>
                </a:xfrm>
                <a:prstGeom prst="rect">
                  <a:avLst/>
                </a:prstGeom>
                <a:solidFill>
                  <a:srgbClr val="66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pitchFamily="50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ja-JP" altLang="en-US" sz="5400">
                    <a:solidFill>
                      <a:srgbClr val="FFCC00"/>
                    </a:solidFill>
                    <a:latin typeface="HGS創英角ﾎﾟｯﾌﾟ体" pitchFamily="50" charset="-128"/>
                    <a:ea typeface="HGS創英角ﾎﾟｯﾌﾟ体" pitchFamily="50" charset="-128"/>
                  </a:endParaRPr>
                </a:p>
              </p:txBody>
            </p:sp>
            <p:grpSp>
              <p:nvGrpSpPr>
                <p:cNvPr id="88081" name="グループ化 19"/>
                <p:cNvGrpSpPr>
                  <a:grpSpLocks/>
                </p:cNvGrpSpPr>
                <p:nvPr/>
              </p:nvGrpSpPr>
              <p:grpSpPr bwMode="auto">
                <a:xfrm>
                  <a:off x="-9153011" y="4742733"/>
                  <a:ext cx="8640870" cy="1245593"/>
                  <a:chOff x="-9170315" y="2665941"/>
                  <a:chExt cx="8640870" cy="1245593"/>
                </a:xfrm>
              </p:grpSpPr>
              <p:grpSp>
                <p:nvGrpSpPr>
                  <p:cNvPr id="88082" name="グループ化 20"/>
                  <p:cNvGrpSpPr>
                    <a:grpSpLocks/>
                  </p:cNvGrpSpPr>
                  <p:nvPr/>
                </p:nvGrpSpPr>
                <p:grpSpPr bwMode="auto">
                  <a:xfrm>
                    <a:off x="-8074977" y="3001737"/>
                    <a:ext cx="5999453" cy="909797"/>
                    <a:chOff x="-10837712" y="6309320"/>
                    <a:chExt cx="6984776" cy="1145159"/>
                  </a:xfrm>
                </p:grpSpPr>
                <p:sp>
                  <p:nvSpPr>
                    <p:cNvPr id="88096" name="フローチャート: 手作業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8487889" y="7173415"/>
                      <a:ext cx="2340768" cy="281063"/>
                    </a:xfrm>
                    <a:prstGeom prst="flowChartManualOperation">
                      <a:avLst/>
                    </a:prstGeom>
                    <a:solidFill>
                      <a:srgbClr val="66FFCC"/>
                    </a:solidFill>
                    <a:ln w="9525">
                      <a:solidFill>
                        <a:srgbClr val="66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ja-JP" altLang="en-US" sz="5400">
                        <a:solidFill>
                          <a:srgbClr val="FFCC00"/>
                        </a:solidFill>
                        <a:latin typeface="HGS創英角ﾎﾟｯﾌﾟ体" pitchFamily="50" charset="-128"/>
                        <a:ea typeface="HGS創英角ﾎﾟｯﾌﾟ体" pitchFamily="50" charset="-128"/>
                      </a:endParaRPr>
                    </a:p>
                  </p:txBody>
                </p:sp>
                <p:grpSp>
                  <p:nvGrpSpPr>
                    <p:cNvPr id="98" name="グループ化 97"/>
                    <p:cNvGrpSpPr/>
                    <p:nvPr/>
                  </p:nvGrpSpPr>
                  <p:grpSpPr>
                    <a:xfrm>
                      <a:off x="-10837712" y="6319095"/>
                      <a:ext cx="3232175" cy="1135384"/>
                      <a:chOff x="-12313864" y="4206655"/>
                      <a:chExt cx="3825975" cy="1135384"/>
                    </a:xfrm>
                    <a:solidFill>
                      <a:srgbClr val="993300"/>
                    </a:solidFill>
                  </p:grpSpPr>
                  <p:sp>
                    <p:nvSpPr>
                      <p:cNvPr id="102" name="フローチャート: 手作業 2"/>
                      <p:cNvSpPr/>
                      <p:nvPr/>
                    </p:nvSpPr>
                    <p:spPr bwMode="auto">
                      <a:xfrm rot="10800000">
                        <a:off x="-12313864" y="4206655"/>
                        <a:ext cx="3213993" cy="1135384"/>
                      </a:xfrm>
                      <a:custGeom>
                        <a:avLst/>
                        <a:gdLst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8000 w 10000"/>
                          <a:gd name="connsiteY2" fmla="*/ 10000 h 10000"/>
                          <a:gd name="connsiteX3" fmla="*/ 2000 w 10000"/>
                          <a:gd name="connsiteY3" fmla="*/ 10000 h 10000"/>
                          <a:gd name="connsiteX4" fmla="*/ 0 w 10000"/>
                          <a:gd name="connsiteY4" fmla="*/ 0 h 10000"/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5842 w 10000"/>
                          <a:gd name="connsiteY2" fmla="*/ 10000 h 10000"/>
                          <a:gd name="connsiteX3" fmla="*/ 2000 w 10000"/>
                          <a:gd name="connsiteY3" fmla="*/ 10000 h 10000"/>
                          <a:gd name="connsiteX4" fmla="*/ 0 w 10000"/>
                          <a:gd name="connsiteY4" fmla="*/ 0 h 10000"/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5842 w 10000"/>
                          <a:gd name="connsiteY2" fmla="*/ 10000 h 10000"/>
                          <a:gd name="connsiteX3" fmla="*/ 3177 w 10000"/>
                          <a:gd name="connsiteY3" fmla="*/ 10000 h 10000"/>
                          <a:gd name="connsiteX4" fmla="*/ 0 w 10000"/>
                          <a:gd name="connsiteY4" fmla="*/ 0 h 1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000" h="10000">
                            <a:moveTo>
                              <a:pt x="0" y="0"/>
                            </a:moveTo>
                            <a:lnTo>
                              <a:pt x="10000" y="0"/>
                            </a:lnTo>
                            <a:lnTo>
                              <a:pt x="5842" y="10000"/>
                            </a:lnTo>
                            <a:lnTo>
                              <a:pt x="3177" y="1000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>
                          <a:defRPr/>
                        </a:pPr>
                        <a:endParaRPr lang="ja-JP" altLang="en-US" sz="5400" dirty="0">
                          <a:solidFill>
                            <a:srgbClr val="FFCC00"/>
                          </a:solidFill>
                          <a:latin typeface="HGS創英角ﾎﾟｯﾌﾟ体" pitchFamily="50" charset="-128"/>
                          <a:ea typeface="HGS創英角ﾎﾟｯﾌﾟ体" pitchFamily="50" charset="-128"/>
                        </a:endParaRPr>
                      </a:p>
                    </p:txBody>
                  </p:sp>
                  <p:sp>
                    <p:nvSpPr>
                      <p:cNvPr id="103" name="フローチャート: 手作業 102"/>
                      <p:cNvSpPr/>
                      <p:nvPr/>
                    </p:nvSpPr>
                    <p:spPr bwMode="auto">
                      <a:xfrm rot="10800000">
                        <a:off x="-10405813" y="4854573"/>
                        <a:ext cx="1917924" cy="487465"/>
                      </a:xfrm>
                      <a:prstGeom prst="flowChartManualOperation">
                        <a:avLst/>
                      </a:prstGeom>
                      <a:grp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>
                          <a:defRPr/>
                        </a:pPr>
                        <a:endParaRPr lang="ja-JP" altLang="en-US" sz="5400" dirty="0">
                          <a:solidFill>
                            <a:srgbClr val="FFCC00"/>
                          </a:solidFill>
                          <a:latin typeface="HGS創英角ﾎﾟｯﾌﾟ体" pitchFamily="50" charset="-128"/>
                          <a:ea typeface="HGS創英角ﾎﾟｯﾌﾟ体" pitchFamily="50" charset="-128"/>
                        </a:endParaRPr>
                      </a:p>
                    </p:txBody>
                  </p:sp>
                </p:grpSp>
                <p:grpSp>
                  <p:nvGrpSpPr>
                    <p:cNvPr id="99" name="グループ化 98"/>
                    <p:cNvGrpSpPr/>
                    <p:nvPr/>
                  </p:nvGrpSpPr>
                  <p:grpSpPr>
                    <a:xfrm flipH="1">
                      <a:off x="-7085111" y="6309320"/>
                      <a:ext cx="3232175" cy="1135384"/>
                      <a:chOff x="-12313864" y="4206655"/>
                      <a:chExt cx="3825975" cy="1135384"/>
                    </a:xfrm>
                    <a:solidFill>
                      <a:srgbClr val="993300"/>
                    </a:solidFill>
                  </p:grpSpPr>
                  <p:sp>
                    <p:nvSpPr>
                      <p:cNvPr id="100" name="フローチャート: 手作業 2"/>
                      <p:cNvSpPr/>
                      <p:nvPr/>
                    </p:nvSpPr>
                    <p:spPr bwMode="auto">
                      <a:xfrm rot="10800000">
                        <a:off x="-12313864" y="4206655"/>
                        <a:ext cx="3213993" cy="1135384"/>
                      </a:xfrm>
                      <a:custGeom>
                        <a:avLst/>
                        <a:gdLst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8000 w 10000"/>
                          <a:gd name="connsiteY2" fmla="*/ 10000 h 10000"/>
                          <a:gd name="connsiteX3" fmla="*/ 2000 w 10000"/>
                          <a:gd name="connsiteY3" fmla="*/ 10000 h 10000"/>
                          <a:gd name="connsiteX4" fmla="*/ 0 w 10000"/>
                          <a:gd name="connsiteY4" fmla="*/ 0 h 10000"/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5842 w 10000"/>
                          <a:gd name="connsiteY2" fmla="*/ 10000 h 10000"/>
                          <a:gd name="connsiteX3" fmla="*/ 2000 w 10000"/>
                          <a:gd name="connsiteY3" fmla="*/ 10000 h 10000"/>
                          <a:gd name="connsiteX4" fmla="*/ 0 w 10000"/>
                          <a:gd name="connsiteY4" fmla="*/ 0 h 10000"/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5842 w 10000"/>
                          <a:gd name="connsiteY2" fmla="*/ 10000 h 10000"/>
                          <a:gd name="connsiteX3" fmla="*/ 3177 w 10000"/>
                          <a:gd name="connsiteY3" fmla="*/ 10000 h 10000"/>
                          <a:gd name="connsiteX4" fmla="*/ 0 w 10000"/>
                          <a:gd name="connsiteY4" fmla="*/ 0 h 1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000" h="10000">
                            <a:moveTo>
                              <a:pt x="0" y="0"/>
                            </a:moveTo>
                            <a:lnTo>
                              <a:pt x="10000" y="0"/>
                            </a:lnTo>
                            <a:lnTo>
                              <a:pt x="5842" y="10000"/>
                            </a:lnTo>
                            <a:lnTo>
                              <a:pt x="3177" y="1000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>
                          <a:defRPr/>
                        </a:pPr>
                        <a:endParaRPr lang="ja-JP" altLang="en-US" sz="5400" dirty="0">
                          <a:solidFill>
                            <a:srgbClr val="FFCC00"/>
                          </a:solidFill>
                          <a:latin typeface="HGS創英角ﾎﾟｯﾌﾟ体" pitchFamily="50" charset="-128"/>
                          <a:ea typeface="HGS創英角ﾎﾟｯﾌﾟ体" pitchFamily="50" charset="-128"/>
                        </a:endParaRPr>
                      </a:p>
                    </p:txBody>
                  </p:sp>
                  <p:sp>
                    <p:nvSpPr>
                      <p:cNvPr id="101" name="フローチャート: 手作業 100"/>
                      <p:cNvSpPr/>
                      <p:nvPr/>
                    </p:nvSpPr>
                    <p:spPr bwMode="auto">
                      <a:xfrm rot="10800000">
                        <a:off x="-10405813" y="4854573"/>
                        <a:ext cx="1917924" cy="487465"/>
                      </a:xfrm>
                      <a:prstGeom prst="flowChartManualOperation">
                        <a:avLst/>
                      </a:prstGeom>
                      <a:grp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algn="ctr">
                          <a:defRPr/>
                        </a:pPr>
                        <a:endParaRPr lang="ja-JP" altLang="en-US" sz="5400" dirty="0">
                          <a:solidFill>
                            <a:srgbClr val="FFCC00"/>
                          </a:solidFill>
                          <a:latin typeface="HGS創英角ﾎﾟｯﾌﾟ体" pitchFamily="50" charset="-128"/>
                          <a:ea typeface="HGS創英角ﾎﾟｯﾌﾟ体" pitchFamily="50" charset="-128"/>
                        </a:endParaRPr>
                      </a:p>
                    </p:txBody>
                  </p:sp>
                </p:grpSp>
              </p:grpSp>
              <p:cxnSp>
                <p:nvCxnSpPr>
                  <p:cNvPr id="88083" name="直線コネクタ 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-2075524" y="3903768"/>
                    <a:ext cx="1546079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88084" name="グループ化 22"/>
                  <p:cNvGrpSpPr>
                    <a:grpSpLocks/>
                  </p:cNvGrpSpPr>
                  <p:nvPr/>
                </p:nvGrpSpPr>
                <p:grpSpPr bwMode="auto">
                  <a:xfrm>
                    <a:off x="-1903305" y="3345389"/>
                    <a:ext cx="943393" cy="550752"/>
                    <a:chOff x="13140952" y="1330126"/>
                    <a:chExt cx="2232248" cy="1797136"/>
                  </a:xfrm>
                </p:grpSpPr>
                <p:sp>
                  <p:nvSpPr>
                    <p:cNvPr id="94" name="正方形/長方形 93"/>
                    <p:cNvSpPr/>
                    <p:nvPr/>
                  </p:nvSpPr>
                  <p:spPr bwMode="auto">
                    <a:xfrm>
                      <a:off x="13593905" y="2213894"/>
                      <a:ext cx="1415749" cy="914664"/>
                    </a:xfrm>
                    <a:prstGeom prst="rect">
                      <a:avLst/>
                    </a:prstGeom>
                    <a:solidFill>
                      <a:schemeClr val="bg2">
                        <a:lumMod val="20000"/>
                        <a:lumOff val="80000"/>
                      </a:scheme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ja-JP" altLang="en-US" sz="5400" dirty="0">
                        <a:solidFill>
                          <a:srgbClr val="FFCC00"/>
                        </a:solidFill>
                        <a:latin typeface="HGS創英角ﾎﾟｯﾌﾟ体" pitchFamily="50" charset="-128"/>
                        <a:ea typeface="HGS創英角ﾎﾟｯﾌﾟ体" pitchFamily="50" charset="-128"/>
                      </a:endParaRPr>
                    </a:p>
                  </p:txBody>
                </p:sp>
                <p:sp>
                  <p:nvSpPr>
                    <p:cNvPr id="88094" name="二等辺三角形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40952" y="1330126"/>
                      <a:ext cx="2232248" cy="91440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ja-JP" altLang="en-US" sz="5400">
                        <a:solidFill>
                          <a:srgbClr val="FFCC00"/>
                        </a:solidFill>
                        <a:latin typeface="HGS創英角ﾎﾟｯﾌﾟ体" pitchFamily="50" charset="-128"/>
                        <a:ea typeface="HGS創英角ﾎﾟｯﾌﾟ体" pitchFamily="50" charset="-128"/>
                      </a:endParaRPr>
                    </a:p>
                  </p:txBody>
                </p:sp>
                <p:sp>
                  <p:nvSpPr>
                    <p:cNvPr id="96" name="正方形/長方形 95"/>
                    <p:cNvSpPr/>
                    <p:nvPr/>
                  </p:nvSpPr>
                  <p:spPr bwMode="auto">
                    <a:xfrm>
                      <a:off x="13789577" y="2345257"/>
                      <a:ext cx="431629" cy="564367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ja-JP" altLang="en-US" sz="5400" dirty="0">
                        <a:solidFill>
                          <a:srgbClr val="FFCC00"/>
                        </a:solidFill>
                        <a:latin typeface="HGS創英角ﾎﾟｯﾌﾟ体" pitchFamily="50" charset="-128"/>
                        <a:ea typeface="HGS創英角ﾎﾟｯﾌﾟ体" pitchFamily="50" charset="-128"/>
                      </a:endParaRPr>
                    </a:p>
                  </p:txBody>
                </p:sp>
              </p:grpSp>
              <p:grpSp>
                <p:nvGrpSpPr>
                  <p:cNvPr id="88085" name="グループ化 23"/>
                  <p:cNvGrpSpPr>
                    <a:grpSpLocks/>
                  </p:cNvGrpSpPr>
                  <p:nvPr/>
                </p:nvGrpSpPr>
                <p:grpSpPr bwMode="auto">
                  <a:xfrm>
                    <a:off x="-9170315" y="3244864"/>
                    <a:ext cx="1080862" cy="651276"/>
                    <a:chOff x="13140952" y="1203260"/>
                    <a:chExt cx="2232248" cy="1901902"/>
                  </a:xfrm>
                </p:grpSpPr>
                <p:sp>
                  <p:nvSpPr>
                    <p:cNvPr id="88090" name="正方形/長方形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95663" y="2190795"/>
                      <a:ext cx="1411496" cy="914367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ja-JP" altLang="en-US" sz="5400">
                        <a:solidFill>
                          <a:srgbClr val="FFCC00"/>
                        </a:solidFill>
                        <a:latin typeface="HGS創英角ﾎﾟｯﾌﾟ体" pitchFamily="50" charset="-128"/>
                        <a:ea typeface="HGS創英角ﾎﾟｯﾌﾟ体" pitchFamily="50" charset="-128"/>
                      </a:endParaRPr>
                    </a:p>
                  </p:txBody>
                </p:sp>
                <p:sp>
                  <p:nvSpPr>
                    <p:cNvPr id="88091" name="二等辺三角形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40952" y="1203260"/>
                      <a:ext cx="2232248" cy="914400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ja-JP" altLang="en-US" sz="5400">
                        <a:solidFill>
                          <a:srgbClr val="FFCC00"/>
                        </a:solidFill>
                        <a:latin typeface="HGS創英角ﾎﾟｯﾌﾟ体" pitchFamily="50" charset="-128"/>
                        <a:ea typeface="HGS創英角ﾎﾟｯﾌﾟ体" pitchFamily="50" charset="-128"/>
                      </a:endParaRPr>
                    </a:p>
                  </p:txBody>
                </p:sp>
                <p:sp>
                  <p:nvSpPr>
                    <p:cNvPr id="93" name="正方形/長方形 92"/>
                    <p:cNvSpPr/>
                    <p:nvPr/>
                  </p:nvSpPr>
                  <p:spPr bwMode="auto">
                    <a:xfrm>
                      <a:off x="13635848" y="2353058"/>
                      <a:ext cx="431989" cy="557329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none" anchor="ctr"/>
                    <a:lstStyle/>
                    <a:p>
                      <a:pPr algn="ctr">
                        <a:defRPr/>
                      </a:pPr>
                      <a:endParaRPr lang="ja-JP" altLang="en-US" sz="5400" dirty="0">
                        <a:solidFill>
                          <a:srgbClr val="FFCC00"/>
                        </a:solidFill>
                        <a:latin typeface="HGS創英角ﾎﾟｯﾌﾟ体" pitchFamily="50" charset="-128"/>
                        <a:ea typeface="HGS創英角ﾎﾟｯﾌﾟ体" pitchFamily="50" charset="-128"/>
                      </a:endParaRPr>
                    </a:p>
                  </p:txBody>
                </p:sp>
              </p:grpSp>
              <p:sp>
                <p:nvSpPr>
                  <p:cNvPr id="88086" name="テキスト ボックス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7253007" y="2683914"/>
                    <a:ext cx="1082663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ja-JP" altLang="en-US" sz="2000"/>
                      <a:t>堤防</a:t>
                    </a:r>
                  </a:p>
                </p:txBody>
              </p:sp>
              <p:sp>
                <p:nvSpPr>
                  <p:cNvPr id="88087" name="テキスト ボックス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853151" y="2683914"/>
                    <a:ext cx="1082663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ja-JP" altLang="en-US" sz="2000"/>
                      <a:t>堤防</a:t>
                    </a:r>
                  </a:p>
                </p:txBody>
              </p:sp>
              <p:sp>
                <p:nvSpPr>
                  <p:cNvPr id="88088" name="二等辺三角形 28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-5113235" y="3562402"/>
                    <a:ext cx="227770" cy="11697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ja-JP" altLang="en-US" sz="5400">
                      <a:solidFill>
                        <a:srgbClr val="FFCC00"/>
                      </a:solidFill>
                      <a:latin typeface="HGS創英角ﾎﾟｯﾌﾟ体" pitchFamily="50" charset="-128"/>
                      <a:ea typeface="HGS創英角ﾎﾟｯﾌﾟ体" pitchFamily="50" charset="-128"/>
                    </a:endParaRPr>
                  </a:p>
                </p:txBody>
              </p:sp>
              <p:sp>
                <p:nvSpPr>
                  <p:cNvPr id="88089" name="テキスト ボックス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5932700" y="2665941"/>
                    <a:ext cx="1093512" cy="2934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Arial" charset="0"/>
                        <a:ea typeface="ＭＳ Ｐゴシック" pitchFamily="50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ja-JP" altLang="en-US" sz="1800"/>
                      <a:t>水のたかさ</a:t>
                    </a:r>
                  </a:p>
                </p:txBody>
              </p:sp>
            </p:grpSp>
          </p:grpSp>
        </p:grpSp>
        <p:sp>
          <p:nvSpPr>
            <p:cNvPr id="88076" name="二等辺三角形 43"/>
            <p:cNvSpPr>
              <a:spLocks noChangeArrowheads="1"/>
            </p:cNvSpPr>
            <p:nvPr/>
          </p:nvSpPr>
          <p:spPr bwMode="auto">
            <a:xfrm rot="10800000">
              <a:off x="2483769" y="5536729"/>
              <a:ext cx="148640" cy="12451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ja-JP" altLang="en-US" sz="540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グループ化 22"/>
          <p:cNvGrpSpPr>
            <a:grpSpLocks/>
          </p:cNvGrpSpPr>
          <p:nvPr/>
        </p:nvGrpSpPr>
        <p:grpSpPr bwMode="auto">
          <a:xfrm>
            <a:off x="277813" y="992188"/>
            <a:ext cx="4305300" cy="3860800"/>
            <a:chOff x="50800" y="1052513"/>
            <a:chExt cx="4305300" cy="3860800"/>
          </a:xfrm>
        </p:grpSpPr>
        <p:grpSp>
          <p:nvGrpSpPr>
            <p:cNvPr id="90127" name="Group 8"/>
            <p:cNvGrpSpPr>
              <a:grpSpLocks/>
            </p:cNvGrpSpPr>
            <p:nvPr/>
          </p:nvGrpSpPr>
          <p:grpSpPr bwMode="auto">
            <a:xfrm>
              <a:off x="50800" y="1239838"/>
              <a:ext cx="4305300" cy="3673475"/>
              <a:chOff x="32" y="799"/>
              <a:chExt cx="2712" cy="2314"/>
            </a:xfrm>
          </p:grpSpPr>
          <p:pic>
            <p:nvPicPr>
              <p:cNvPr id="90131" name="Picture 9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" y="799"/>
                <a:ext cx="2712" cy="2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32" name="AutoShape 10"/>
              <p:cNvSpPr>
                <a:spLocks noChangeArrowheads="1"/>
              </p:cNvSpPr>
              <p:nvPr/>
            </p:nvSpPr>
            <p:spPr bwMode="auto">
              <a:xfrm>
                <a:off x="69" y="1191"/>
                <a:ext cx="837" cy="21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ja-JP" altLang="en-US" sz="1400" b="0">
                    <a:latin typeface="Times New Roman" pitchFamily="18" charset="0"/>
                  </a:rPr>
                  <a:t>堤防を高くする</a:t>
                </a:r>
              </a:p>
            </p:txBody>
          </p:sp>
          <p:sp>
            <p:nvSpPr>
              <p:cNvPr id="90133" name="AutoShape 11"/>
              <p:cNvSpPr>
                <a:spLocks noChangeArrowheads="1"/>
              </p:cNvSpPr>
              <p:nvPr/>
            </p:nvSpPr>
            <p:spPr bwMode="auto">
              <a:xfrm>
                <a:off x="125" y="2011"/>
                <a:ext cx="725" cy="21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ja-JP" altLang="en-US" sz="1400" b="0">
                    <a:latin typeface="Times New Roman" pitchFamily="18" charset="0"/>
                  </a:rPr>
                  <a:t>川を深くする</a:t>
                </a:r>
              </a:p>
            </p:txBody>
          </p:sp>
          <p:sp>
            <p:nvSpPr>
              <p:cNvPr id="90134" name="AutoShape 12"/>
              <p:cNvSpPr>
                <a:spLocks noChangeArrowheads="1"/>
              </p:cNvSpPr>
              <p:nvPr/>
            </p:nvSpPr>
            <p:spPr bwMode="auto">
              <a:xfrm>
                <a:off x="45" y="2831"/>
                <a:ext cx="885" cy="21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ja-JP" altLang="en-US" sz="1400" b="0">
                    <a:latin typeface="Times New Roman" pitchFamily="18" charset="0"/>
                  </a:rPr>
                  <a:t>川の幅を広げる</a:t>
                </a:r>
              </a:p>
            </p:txBody>
          </p:sp>
        </p:grpSp>
        <p:sp>
          <p:nvSpPr>
            <p:cNvPr id="90128" name="Text Box 25"/>
            <p:cNvSpPr txBox="1">
              <a:spLocks noChangeArrowheads="1"/>
            </p:cNvSpPr>
            <p:nvPr/>
          </p:nvSpPr>
          <p:spPr bwMode="auto">
            <a:xfrm>
              <a:off x="179388" y="1052513"/>
              <a:ext cx="2808436" cy="371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1800"/>
                <a:t>①堤防を高くする</a:t>
              </a:r>
            </a:p>
          </p:txBody>
        </p:sp>
        <p:sp>
          <p:nvSpPr>
            <p:cNvPr id="90129" name="Text Box 26"/>
            <p:cNvSpPr txBox="1">
              <a:spLocks noChangeArrowheads="1"/>
            </p:cNvSpPr>
            <p:nvPr/>
          </p:nvSpPr>
          <p:spPr bwMode="auto">
            <a:xfrm>
              <a:off x="179388" y="2349500"/>
              <a:ext cx="2376487" cy="371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1800"/>
                <a:t>②川を深くする</a:t>
              </a:r>
            </a:p>
          </p:txBody>
        </p:sp>
        <p:sp>
          <p:nvSpPr>
            <p:cNvPr id="90130" name="Text Box 27"/>
            <p:cNvSpPr txBox="1">
              <a:spLocks noChangeArrowheads="1"/>
            </p:cNvSpPr>
            <p:nvPr/>
          </p:nvSpPr>
          <p:spPr bwMode="auto">
            <a:xfrm>
              <a:off x="179388" y="3645024"/>
              <a:ext cx="2376487" cy="371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1800"/>
                <a:t>③川の幅をひろげる</a:t>
              </a:r>
            </a:p>
          </p:txBody>
        </p:sp>
      </p:grpSp>
      <p:pic>
        <p:nvPicPr>
          <p:cNvPr id="90115" name="Picture 3" descr="小貝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333500"/>
            <a:ext cx="4249737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AutoShape 13"/>
          <p:cNvSpPr>
            <a:spLocks noChangeArrowheads="1"/>
          </p:cNvSpPr>
          <p:nvPr/>
        </p:nvSpPr>
        <p:spPr bwMode="auto">
          <a:xfrm>
            <a:off x="2555875" y="5661025"/>
            <a:ext cx="5472113" cy="647700"/>
          </a:xfrm>
          <a:prstGeom prst="wedgeRoundRectCallout">
            <a:avLst>
              <a:gd name="adj1" fmla="val -62815"/>
              <a:gd name="adj2" fmla="val 107106"/>
              <a:gd name="adj3" fmla="val 16667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ja-JP" altLang="en-US" sz="2800" b="0">
                <a:latin typeface="Times New Roman" pitchFamily="18" charset="0"/>
              </a:rPr>
              <a:t>安心して　くらせるね！</a:t>
            </a:r>
          </a:p>
        </p:txBody>
      </p:sp>
      <p:sp>
        <p:nvSpPr>
          <p:cNvPr id="90117" name="正方形/長方形 1"/>
          <p:cNvSpPr>
            <a:spLocks noChangeArrowheads="1"/>
          </p:cNvSpPr>
          <p:nvPr/>
        </p:nvSpPr>
        <p:spPr bwMode="auto">
          <a:xfrm>
            <a:off x="4489450" y="1219200"/>
            <a:ext cx="4464050" cy="415131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5400">
              <a:solidFill>
                <a:srgbClr val="FFCC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90118" name="Picture 21" descr="【中通川（つくばみらい市）】谷井田大橋下流（整備前）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73238"/>
            <a:ext cx="2592388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9" name="Picture 22" descr="【中通川（つくばみらい市）】谷井田大橋下流（整備後）改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357563"/>
            <a:ext cx="2592387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0" y="1365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みんなの生活を守る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90121" name="Text Box 15"/>
          <p:cNvSpPr txBox="1">
            <a:spLocks noChangeArrowheads="1"/>
          </p:cNvSpPr>
          <p:nvPr/>
        </p:nvSpPr>
        <p:spPr bwMode="auto">
          <a:xfrm>
            <a:off x="6292850" y="3357563"/>
            <a:ext cx="2600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2000" b="0">
                <a:solidFill>
                  <a:srgbClr val="002060"/>
                </a:solidFill>
                <a:latin typeface="Times New Roman" pitchFamily="18" charset="0"/>
                <a:ea typeface="HGP創英角ﾎﾟｯﾌﾟ体" pitchFamily="50" charset="-128"/>
              </a:rPr>
              <a:t>工事のあと</a:t>
            </a:r>
          </a:p>
        </p:txBody>
      </p:sp>
      <p:sp>
        <p:nvSpPr>
          <p:cNvPr id="90122" name="Text Box 15"/>
          <p:cNvSpPr txBox="1">
            <a:spLocks noChangeArrowheads="1"/>
          </p:cNvSpPr>
          <p:nvPr/>
        </p:nvSpPr>
        <p:spPr bwMode="auto">
          <a:xfrm>
            <a:off x="1763713" y="5059363"/>
            <a:ext cx="4392612" cy="457200"/>
          </a:xfrm>
          <a:prstGeom prst="rect">
            <a:avLst/>
          </a:prstGeom>
          <a:solidFill>
            <a:schemeClr val="bg1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2400" b="0">
                <a:solidFill>
                  <a:srgbClr val="002060"/>
                </a:solidFill>
                <a:latin typeface="Times New Roman" pitchFamily="18" charset="0"/>
                <a:ea typeface="HGP創英角ﾎﾟｯﾌﾟ体" pitchFamily="50" charset="-128"/>
              </a:rPr>
              <a:t>こういう工事</a:t>
            </a:r>
            <a:r>
              <a:rPr kumimoji="0" lang="ja-JP" altLang="en-US" sz="1800" b="0">
                <a:solidFill>
                  <a:srgbClr val="002060"/>
                </a:solidFill>
                <a:latin typeface="Times New Roman" pitchFamily="18" charset="0"/>
                <a:ea typeface="HGP創英角ﾎﾟｯﾌﾟ体" pitchFamily="50" charset="-128"/>
              </a:rPr>
              <a:t>（こうじ）</a:t>
            </a:r>
            <a:r>
              <a:rPr kumimoji="0" lang="ja-JP" altLang="en-US" sz="2400" b="0">
                <a:solidFill>
                  <a:srgbClr val="002060"/>
                </a:solidFill>
                <a:latin typeface="Times New Roman" pitchFamily="18" charset="0"/>
                <a:ea typeface="HGP創英角ﾎﾟｯﾌﾟ体" pitchFamily="50" charset="-128"/>
              </a:rPr>
              <a:t>をすると・・・</a:t>
            </a:r>
          </a:p>
        </p:txBody>
      </p:sp>
      <p:sp>
        <p:nvSpPr>
          <p:cNvPr id="90123" name="Rectangle 6"/>
          <p:cNvSpPr>
            <a:spLocks noChangeArrowheads="1"/>
          </p:cNvSpPr>
          <p:nvPr/>
        </p:nvSpPr>
        <p:spPr bwMode="auto">
          <a:xfrm>
            <a:off x="4976813" y="1196975"/>
            <a:ext cx="42751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2800" b="0">
                <a:solidFill>
                  <a:srgbClr val="FF3300"/>
                </a:solidFill>
                <a:latin typeface="Times New Roman" pitchFamily="18" charset="0"/>
                <a:ea typeface="HGP創英角ﾎﾟｯﾌﾟ体" pitchFamily="50" charset="-128"/>
              </a:rPr>
              <a:t>あふれずに  ながれてるね</a:t>
            </a:r>
            <a:r>
              <a:rPr kumimoji="0" lang="ja-JP" altLang="en-US" sz="2800">
                <a:solidFill>
                  <a:srgbClr val="FF3300"/>
                </a:solidFill>
                <a:latin typeface="Times New Roman" pitchFamily="18" charset="0"/>
                <a:ea typeface="HGP創英角ﾎﾟｯﾌﾟ体" pitchFamily="50" charset="-128"/>
              </a:rPr>
              <a:t>　</a:t>
            </a:r>
          </a:p>
        </p:txBody>
      </p:sp>
      <p:sp>
        <p:nvSpPr>
          <p:cNvPr id="90124" name="Text Box 15"/>
          <p:cNvSpPr txBox="1">
            <a:spLocks noChangeArrowheads="1"/>
          </p:cNvSpPr>
          <p:nvPr/>
        </p:nvSpPr>
        <p:spPr bwMode="auto">
          <a:xfrm>
            <a:off x="4535488" y="1773238"/>
            <a:ext cx="2628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2000" b="0">
                <a:solidFill>
                  <a:srgbClr val="002060"/>
                </a:solidFill>
                <a:latin typeface="Times New Roman" pitchFamily="18" charset="0"/>
                <a:ea typeface="HGP創英角ﾎﾟｯﾌﾟ体" pitchFamily="50" charset="-128"/>
              </a:rPr>
              <a:t>工事のまえ</a:t>
            </a:r>
          </a:p>
        </p:txBody>
      </p:sp>
      <p:sp>
        <p:nvSpPr>
          <p:cNvPr id="90125" name="AutoShape 14"/>
          <p:cNvSpPr>
            <a:spLocks noChangeArrowheads="1"/>
          </p:cNvSpPr>
          <p:nvPr/>
        </p:nvSpPr>
        <p:spPr bwMode="auto">
          <a:xfrm>
            <a:off x="3228975" y="4652963"/>
            <a:ext cx="2446338" cy="347662"/>
          </a:xfrm>
          <a:prstGeom prst="curvedUpArrow">
            <a:avLst>
              <a:gd name="adj1" fmla="val 140731"/>
              <a:gd name="adj2" fmla="val 281462"/>
              <a:gd name="adj3" fmla="val 3333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b="0"/>
          </a:p>
        </p:txBody>
      </p:sp>
      <p:pic>
        <p:nvPicPr>
          <p:cNvPr id="90126" name="Picture 55" descr="a025cu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3" y="5230813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7"/>
          <p:cNvSpPr txBox="1">
            <a:spLocks noChangeArrowheads="1"/>
          </p:cNvSpPr>
          <p:nvPr/>
        </p:nvSpPr>
        <p:spPr bwMode="auto">
          <a:xfrm>
            <a:off x="2195513" y="5157788"/>
            <a:ext cx="6372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b="0">
                <a:solidFill>
                  <a:srgbClr val="0000FF"/>
                </a:solidFill>
                <a:latin typeface="Times New Roman" pitchFamily="18" charset="0"/>
                <a:ea typeface="HGP創英角ﾎﾟｯﾌﾟ体" pitchFamily="50" charset="-128"/>
              </a:rPr>
              <a:t>川の水かさが ますと、堤防</a:t>
            </a:r>
            <a:r>
              <a:rPr kumimoji="0" lang="ja-JP" altLang="en-US" sz="2400" b="0">
                <a:solidFill>
                  <a:srgbClr val="0000FF"/>
                </a:solidFill>
                <a:latin typeface="Times New Roman" pitchFamily="18" charset="0"/>
                <a:ea typeface="HGP創英角ﾎﾟｯﾌﾟ体" pitchFamily="50" charset="-128"/>
              </a:rPr>
              <a:t>（ていぼう）</a:t>
            </a:r>
            <a:endParaRPr kumimoji="0" lang="en-US" altLang="ja-JP" sz="2400" b="0">
              <a:solidFill>
                <a:srgbClr val="0000FF"/>
              </a:solidFill>
              <a:latin typeface="Times New Roman" pitchFamily="18" charset="0"/>
              <a:ea typeface="HGP創英角ﾎﾟｯﾌﾟ体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b="0">
                <a:solidFill>
                  <a:srgbClr val="0000FF"/>
                </a:solidFill>
                <a:latin typeface="Times New Roman" pitchFamily="18" charset="0"/>
                <a:ea typeface="HGP創英角ﾎﾟｯﾌﾟ体" pitchFamily="50" charset="-128"/>
              </a:rPr>
              <a:t>がこわれて，</a:t>
            </a:r>
            <a:r>
              <a:rPr kumimoji="0" lang="ja-JP" altLang="en-US" b="0" u="sng">
                <a:solidFill>
                  <a:srgbClr val="FF0000"/>
                </a:solidFill>
                <a:latin typeface="Times New Roman" pitchFamily="18" charset="0"/>
                <a:ea typeface="HGP創英角ﾎﾟｯﾌﾟ体" pitchFamily="50" charset="-128"/>
              </a:rPr>
              <a:t>水害</a:t>
            </a:r>
            <a:r>
              <a:rPr kumimoji="0" lang="ja-JP" altLang="en-US" sz="2400" b="0" u="sng">
                <a:solidFill>
                  <a:srgbClr val="FF0000"/>
                </a:solidFill>
                <a:latin typeface="Times New Roman" pitchFamily="18" charset="0"/>
                <a:ea typeface="HGP創英角ﾎﾟｯﾌﾟ体" pitchFamily="50" charset="-128"/>
              </a:rPr>
              <a:t>（すいがい）</a:t>
            </a:r>
            <a:r>
              <a:rPr kumimoji="0" lang="ja-JP" altLang="en-US" b="0">
                <a:solidFill>
                  <a:srgbClr val="0000FF"/>
                </a:solidFill>
                <a:latin typeface="Times New Roman" pitchFamily="18" charset="0"/>
                <a:ea typeface="HGP創英角ﾎﾟｯﾌﾟ体" pitchFamily="50" charset="-128"/>
              </a:rPr>
              <a:t>が おきて</a:t>
            </a:r>
            <a:endParaRPr kumimoji="0" lang="en-US" altLang="ja-JP" b="0">
              <a:solidFill>
                <a:srgbClr val="0000FF"/>
              </a:solidFill>
              <a:latin typeface="Times New Roman" pitchFamily="18" charset="0"/>
              <a:ea typeface="HGP創英角ﾎﾟｯﾌﾟ体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b="0">
                <a:solidFill>
                  <a:srgbClr val="0000FF"/>
                </a:solidFill>
                <a:latin typeface="Times New Roman" pitchFamily="18" charset="0"/>
                <a:ea typeface="HGP創英角ﾎﾟｯﾌﾟ体" pitchFamily="50" charset="-128"/>
              </a:rPr>
              <a:t>しまうことがあります。</a:t>
            </a:r>
            <a:endParaRPr kumimoji="0" lang="en-US" altLang="ja-JP" b="0">
              <a:solidFill>
                <a:srgbClr val="0000FF"/>
              </a:solidFill>
              <a:latin typeface="Times New Roman" pitchFamily="18" charset="0"/>
              <a:ea typeface="HGP創英角ﾎﾟｯﾌﾟ体" pitchFamily="50" charset="-128"/>
            </a:endParaRPr>
          </a:p>
        </p:txBody>
      </p:sp>
      <p:sp>
        <p:nvSpPr>
          <p:cNvPr id="94211" name="Text Box 7"/>
          <p:cNvSpPr txBox="1">
            <a:spLocks noChangeArrowheads="1"/>
          </p:cNvSpPr>
          <p:nvPr/>
        </p:nvSpPr>
        <p:spPr bwMode="auto">
          <a:xfrm>
            <a:off x="668338" y="4556125"/>
            <a:ext cx="431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2400" b="0">
                <a:solidFill>
                  <a:srgbClr val="FF0000"/>
                </a:solidFill>
                <a:latin typeface="Times New Roman" pitchFamily="18" charset="0"/>
                <a:ea typeface="HGP創英角ﾎﾟｯﾌﾟ体" pitchFamily="50" charset="-128"/>
              </a:rPr>
              <a:t>昭和５６年８月　小貝川</a:t>
            </a:r>
            <a:endParaRPr kumimoji="0" lang="en-US" altLang="ja-JP" sz="2400" b="0">
              <a:solidFill>
                <a:srgbClr val="FF0000"/>
              </a:solidFill>
              <a:latin typeface="Times New Roman" pitchFamily="18" charset="0"/>
              <a:ea typeface="HGP創英角ﾎﾟｯﾌﾟ体" pitchFamily="50" charset="-128"/>
            </a:endParaRPr>
          </a:p>
        </p:txBody>
      </p:sp>
      <p:sp>
        <p:nvSpPr>
          <p:cNvPr id="94212" name="Text Box 7"/>
          <p:cNvSpPr txBox="1">
            <a:spLocks noChangeArrowheads="1"/>
          </p:cNvSpPr>
          <p:nvPr/>
        </p:nvSpPr>
        <p:spPr bwMode="auto">
          <a:xfrm>
            <a:off x="4987925" y="4556125"/>
            <a:ext cx="4192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2400" b="0">
                <a:solidFill>
                  <a:srgbClr val="FF0000"/>
                </a:solidFill>
                <a:latin typeface="Times New Roman" pitchFamily="18" charset="0"/>
                <a:ea typeface="HGP創英角ﾎﾟｯﾌﾟ体" pitchFamily="50" charset="-128"/>
              </a:rPr>
              <a:t>昭和６１年８月　小貝川</a:t>
            </a:r>
            <a:endParaRPr kumimoji="0" lang="en-US" altLang="ja-JP" sz="2400" b="0">
              <a:solidFill>
                <a:srgbClr val="FF0000"/>
              </a:solidFill>
              <a:latin typeface="Times New Roman" pitchFamily="18" charset="0"/>
              <a:ea typeface="HGP創英角ﾎﾟｯﾌﾟ体" pitchFamily="50" charset="-128"/>
            </a:endParaRPr>
          </a:p>
        </p:txBody>
      </p:sp>
      <p:pic>
        <p:nvPicPr>
          <p:cNvPr id="94214" name="Picture 3" descr="C:\Users\H23030680\Desktop\photo-01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00" y="2063750"/>
            <a:ext cx="3509963" cy="2301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668338" y="4386263"/>
            <a:ext cx="3743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1600" b="0">
                <a:solidFill>
                  <a:srgbClr val="FF0000"/>
                </a:solidFill>
                <a:latin typeface="Times New Roman" pitchFamily="18" charset="0"/>
                <a:ea typeface="HGP創英角ﾎﾟｯﾌﾟ体" pitchFamily="50" charset="-128"/>
              </a:rPr>
              <a:t>しょうわ　　　　　　　　　　　こかいがわ</a:t>
            </a:r>
            <a:endParaRPr kumimoji="0" lang="en-US" altLang="ja-JP" sz="1600" b="0">
              <a:solidFill>
                <a:srgbClr val="FF0000"/>
              </a:solidFill>
              <a:latin typeface="Times New Roman" pitchFamily="18" charset="0"/>
              <a:ea typeface="HGP創英角ﾎﾟｯﾌﾟ体" pitchFamily="50" charset="-128"/>
            </a:endParaRPr>
          </a:p>
        </p:txBody>
      </p:sp>
      <p:sp>
        <p:nvSpPr>
          <p:cNvPr id="94216" name="Text Box 7"/>
          <p:cNvSpPr txBox="1">
            <a:spLocks noChangeArrowheads="1"/>
          </p:cNvSpPr>
          <p:nvPr/>
        </p:nvSpPr>
        <p:spPr bwMode="auto">
          <a:xfrm>
            <a:off x="4916488" y="4386263"/>
            <a:ext cx="3743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1600" b="0">
                <a:solidFill>
                  <a:srgbClr val="FF0000"/>
                </a:solidFill>
                <a:latin typeface="Times New Roman" pitchFamily="18" charset="0"/>
                <a:ea typeface="HGP創英角ﾎﾟｯﾌﾟ体" pitchFamily="50" charset="-128"/>
              </a:rPr>
              <a:t>しょうわ　　　　　　　　　 　　こかいがわ</a:t>
            </a:r>
            <a:endParaRPr kumimoji="0" lang="en-US" altLang="ja-JP" sz="1600" b="0">
              <a:solidFill>
                <a:srgbClr val="FF0000"/>
              </a:solidFill>
              <a:latin typeface="Times New Roman" pitchFamily="18" charset="0"/>
              <a:ea typeface="HGP創英角ﾎﾟｯﾌﾟ体" pitchFamily="50" charset="-128"/>
            </a:endParaRPr>
          </a:p>
        </p:txBody>
      </p:sp>
      <p:pic>
        <p:nvPicPr>
          <p:cNvPr id="94217" name="Picture 18" descr="a026c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257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1365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みんなの生活を守る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71438" y="1143000"/>
            <a:ext cx="8893175" cy="55721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ja-JP" altLang="en-US" sz="3600" b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水害がおきるってどういうことかな？</a:t>
            </a:r>
          </a:p>
        </p:txBody>
      </p:sp>
      <p:sp>
        <p:nvSpPr>
          <p:cNvPr id="94220" name="Text Box 7"/>
          <p:cNvSpPr txBox="1">
            <a:spLocks noChangeArrowheads="1"/>
          </p:cNvSpPr>
          <p:nvPr/>
        </p:nvSpPr>
        <p:spPr bwMode="auto">
          <a:xfrm>
            <a:off x="34925" y="900113"/>
            <a:ext cx="1225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ja-JP" altLang="en-US" sz="1800" b="0">
                <a:solidFill>
                  <a:srgbClr val="0070C0"/>
                </a:solidFill>
                <a:latin typeface="Times New Roman" pitchFamily="18" charset="0"/>
                <a:ea typeface="HGP創英角ﾎﾟｯﾌﾟ体" pitchFamily="50" charset="-128"/>
              </a:rPr>
              <a:t>すいがい</a:t>
            </a:r>
            <a:endParaRPr kumimoji="0" lang="en-US" altLang="ja-JP" sz="1800" b="0">
              <a:solidFill>
                <a:srgbClr val="0070C0"/>
              </a:solidFill>
              <a:latin typeface="Times New Roman" pitchFamily="18" charset="0"/>
              <a:ea typeface="HGP創英角ﾎﾟｯﾌﾟ体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25" y="2060575"/>
            <a:ext cx="3514725" cy="2305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0109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3"/>
          <p:cNvGrpSpPr>
            <a:grpSpLocks/>
          </p:cNvGrpSpPr>
          <p:nvPr/>
        </p:nvGrpSpPr>
        <p:grpSpPr bwMode="auto">
          <a:xfrm>
            <a:off x="9525" y="992188"/>
            <a:ext cx="9134475" cy="5872162"/>
            <a:chOff x="6" y="625"/>
            <a:chExt cx="5754" cy="3699"/>
          </a:xfrm>
        </p:grpSpPr>
        <p:pic>
          <p:nvPicPr>
            <p:cNvPr id="96272" name="Picture 4" descr="標準横断１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2614"/>
              <a:ext cx="5751" cy="1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73" name="Rectangle 5"/>
            <p:cNvSpPr>
              <a:spLocks noChangeArrowheads="1"/>
            </p:cNvSpPr>
            <p:nvPr/>
          </p:nvSpPr>
          <p:spPr bwMode="auto">
            <a:xfrm>
              <a:off x="9" y="625"/>
              <a:ext cx="5751" cy="20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 b="0"/>
            </a:p>
          </p:txBody>
        </p:sp>
      </p:grpSp>
      <p:sp>
        <p:nvSpPr>
          <p:cNvPr id="96259" name="AutoShape 14"/>
          <p:cNvSpPr>
            <a:spLocks noChangeArrowheads="1"/>
          </p:cNvSpPr>
          <p:nvPr/>
        </p:nvSpPr>
        <p:spPr bwMode="auto">
          <a:xfrm>
            <a:off x="3179763" y="5410200"/>
            <a:ext cx="1079500" cy="53975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33CCCC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b="0"/>
          </a:p>
        </p:txBody>
      </p:sp>
      <p:sp>
        <p:nvSpPr>
          <p:cNvPr id="96260" name="AutoShape 15"/>
          <p:cNvSpPr>
            <a:spLocks noChangeArrowheads="1"/>
          </p:cNvSpPr>
          <p:nvPr/>
        </p:nvSpPr>
        <p:spPr bwMode="auto">
          <a:xfrm rot="10800000">
            <a:off x="4886325" y="5408613"/>
            <a:ext cx="1079500" cy="53975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33CCCC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b="0"/>
          </a:p>
        </p:txBody>
      </p:sp>
      <p:sp>
        <p:nvSpPr>
          <p:cNvPr id="96262" name="Text Box 26"/>
          <p:cNvSpPr txBox="1">
            <a:spLocks noChangeArrowheads="1"/>
          </p:cNvSpPr>
          <p:nvPr/>
        </p:nvSpPr>
        <p:spPr bwMode="auto">
          <a:xfrm>
            <a:off x="7956550" y="6302375"/>
            <a:ext cx="1008063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/>
              <a:t>　　１９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38175" y="495300"/>
            <a:ext cx="8037513" cy="9175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ja-JP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どうして堤防がこわれるの？</a:t>
            </a:r>
          </a:p>
        </p:txBody>
      </p:sp>
      <p:sp>
        <p:nvSpPr>
          <p:cNvPr id="96264" name="Text Box 29"/>
          <p:cNvSpPr txBox="1">
            <a:spLocks noChangeArrowheads="1"/>
          </p:cNvSpPr>
          <p:nvPr/>
        </p:nvSpPr>
        <p:spPr bwMode="auto">
          <a:xfrm>
            <a:off x="1042988" y="3567113"/>
            <a:ext cx="1223962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 dirty="0">
                <a:solidFill>
                  <a:srgbClr val="FF0000"/>
                </a:solidFill>
                <a:ea typeface="HG創英角ﾎﾟｯﾌﾟ体" pitchFamily="49" charset="-128"/>
              </a:rPr>
              <a:t>ていぼう</a:t>
            </a:r>
          </a:p>
        </p:txBody>
      </p:sp>
      <p:sp>
        <p:nvSpPr>
          <p:cNvPr id="96265" name="Text Box 30"/>
          <p:cNvSpPr txBox="1">
            <a:spLocks noChangeArrowheads="1"/>
          </p:cNvSpPr>
          <p:nvPr/>
        </p:nvSpPr>
        <p:spPr bwMode="auto">
          <a:xfrm>
            <a:off x="6948488" y="3644900"/>
            <a:ext cx="1223962" cy="371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ea typeface="HG創英角ﾎﾟｯﾌﾟ体" pitchFamily="49" charset="-128"/>
              </a:rPr>
              <a:t>ていぼう</a:t>
            </a:r>
          </a:p>
        </p:txBody>
      </p:sp>
      <p:pic>
        <p:nvPicPr>
          <p:cNvPr id="96266" name="Picture 9" descr="増水横断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41"/>
          <a:stretch>
            <a:fillRect/>
          </a:stretch>
        </p:blipFill>
        <p:spPr bwMode="auto">
          <a:xfrm>
            <a:off x="6350" y="4508500"/>
            <a:ext cx="9121775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矢印 1"/>
          <p:cNvSpPr/>
          <p:nvPr/>
        </p:nvSpPr>
        <p:spPr bwMode="auto">
          <a:xfrm rot="16200000">
            <a:off x="3894931" y="5228432"/>
            <a:ext cx="1368425" cy="115093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ja-JP" altLang="en-US" sz="5400" dirty="0">
              <a:solidFill>
                <a:srgbClr val="FFCC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9626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419225"/>
            <a:ext cx="6091238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9" name="Text Box 27"/>
          <p:cNvSpPr txBox="1">
            <a:spLocks noChangeArrowheads="1"/>
          </p:cNvSpPr>
          <p:nvPr/>
        </p:nvSpPr>
        <p:spPr bwMode="auto">
          <a:xfrm>
            <a:off x="2916238" y="241300"/>
            <a:ext cx="12239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>
                <a:solidFill>
                  <a:srgbClr val="0000FF"/>
                </a:solidFill>
                <a:ea typeface="HG創英角ﾎﾟｯﾌﾟ体" pitchFamily="49" charset="-128"/>
              </a:rPr>
              <a:t>ていぼう</a:t>
            </a:r>
          </a:p>
        </p:txBody>
      </p:sp>
      <p:grpSp>
        <p:nvGrpSpPr>
          <p:cNvPr id="96261" name="Group 6"/>
          <p:cNvGrpSpPr>
            <a:grpSpLocks/>
          </p:cNvGrpSpPr>
          <p:nvPr/>
        </p:nvGrpSpPr>
        <p:grpSpPr bwMode="auto">
          <a:xfrm>
            <a:off x="468313" y="3848100"/>
            <a:ext cx="8215312" cy="795338"/>
            <a:chOff x="295" y="2424"/>
            <a:chExt cx="5175" cy="501"/>
          </a:xfrm>
        </p:grpSpPr>
        <p:sp>
          <p:nvSpPr>
            <p:cNvPr id="96271" name="Rectangle 8"/>
            <p:cNvSpPr>
              <a:spLocks noChangeArrowheads="1"/>
            </p:cNvSpPr>
            <p:nvPr/>
          </p:nvSpPr>
          <p:spPr bwMode="auto">
            <a:xfrm>
              <a:off x="3996" y="2443"/>
              <a:ext cx="1474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ja-JP" altLang="en-US" sz="4000" b="0" dirty="0">
                  <a:solidFill>
                    <a:srgbClr val="F81402"/>
                  </a:solidFill>
                  <a:ea typeface="HGP創英角ｺﾞｼｯｸUB" pitchFamily="50" charset="-128"/>
                </a:rPr>
                <a:t>堤防</a:t>
              </a:r>
            </a:p>
          </p:txBody>
        </p:sp>
        <p:sp>
          <p:nvSpPr>
            <p:cNvPr id="96270" name="Rectangle 7"/>
            <p:cNvSpPr>
              <a:spLocks noChangeArrowheads="1"/>
            </p:cNvSpPr>
            <p:nvPr/>
          </p:nvSpPr>
          <p:spPr bwMode="auto">
            <a:xfrm>
              <a:off x="295" y="2424"/>
              <a:ext cx="1474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ja-JP" altLang="en-US" sz="4000" b="0" dirty="0">
                  <a:solidFill>
                    <a:srgbClr val="F81402"/>
                  </a:solidFill>
                  <a:ea typeface="HGP創英角ｺﾞｼｯｸUB" pitchFamily="50" charset="-128"/>
                </a:rPr>
                <a:t>堤防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1111733"/>
      </p:ext>
    </p:extLst>
  </p:cSld>
  <p:clrMapOvr>
    <a:masterClrMapping/>
  </p:clrMapOvr>
  <p:transition advTm="24795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5" name="テキスト ボックス 2"/>
          <p:cNvSpPr txBox="1">
            <a:spLocks noChangeArrowheads="1"/>
          </p:cNvSpPr>
          <p:nvPr/>
        </p:nvSpPr>
        <p:spPr bwMode="auto">
          <a:xfrm>
            <a:off x="179512" y="4320000"/>
            <a:ext cx="2232025" cy="221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3800" b="0" dirty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川</a:t>
            </a:r>
          </a:p>
        </p:txBody>
      </p:sp>
      <p:cxnSp>
        <p:nvCxnSpPr>
          <p:cNvPr id="4" name="直線矢印コネクタ 3"/>
          <p:cNvCxnSpPr/>
          <p:nvPr/>
        </p:nvCxnSpPr>
        <p:spPr bwMode="auto">
          <a:xfrm>
            <a:off x="4932040" y="4320000"/>
            <a:ext cx="1116832" cy="4213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0" y="992188"/>
            <a:ext cx="9142413" cy="5867400"/>
            <a:chOff x="0" y="625"/>
            <a:chExt cx="5759" cy="3696"/>
          </a:xfrm>
        </p:grpSpPr>
        <p:sp>
          <p:nvSpPr>
            <p:cNvPr id="98311" name="Rectangle 3"/>
            <p:cNvSpPr>
              <a:spLocks noChangeArrowheads="1"/>
            </p:cNvSpPr>
            <p:nvPr/>
          </p:nvSpPr>
          <p:spPr bwMode="auto">
            <a:xfrm>
              <a:off x="0" y="625"/>
              <a:ext cx="5751" cy="20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 b="0"/>
            </a:p>
          </p:txBody>
        </p:sp>
        <p:pic>
          <p:nvPicPr>
            <p:cNvPr id="98312" name="Picture 4" descr="増水横断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2612"/>
              <a:ext cx="5751" cy="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638175" y="495300"/>
            <a:ext cx="8037513" cy="9175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ja-JP" altLang="en-US" sz="48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どうして堤防がこわれるの？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419225"/>
            <a:ext cx="6091238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9" name="AutoShape 9"/>
          <p:cNvSpPr>
            <a:spLocks noChangeArrowheads="1"/>
          </p:cNvSpPr>
          <p:nvPr/>
        </p:nvSpPr>
        <p:spPr bwMode="auto">
          <a:xfrm>
            <a:off x="3281363" y="5167313"/>
            <a:ext cx="900112" cy="1216025"/>
          </a:xfrm>
          <a:prstGeom prst="curvedRightArrow">
            <a:avLst>
              <a:gd name="adj1" fmla="val 27019"/>
              <a:gd name="adj2" fmla="val 54039"/>
              <a:gd name="adj3" fmla="val 33333"/>
            </a:avLst>
          </a:prstGeom>
          <a:solidFill>
            <a:srgbClr val="33CCCC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b="0"/>
          </a:p>
        </p:txBody>
      </p:sp>
      <p:sp>
        <p:nvSpPr>
          <p:cNvPr id="98310" name="Text Box 27"/>
          <p:cNvSpPr txBox="1">
            <a:spLocks noChangeArrowheads="1"/>
          </p:cNvSpPr>
          <p:nvPr/>
        </p:nvSpPr>
        <p:spPr bwMode="auto">
          <a:xfrm>
            <a:off x="2916238" y="241300"/>
            <a:ext cx="12239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>
                <a:solidFill>
                  <a:srgbClr val="0000FF"/>
                </a:solidFill>
                <a:ea typeface="HG創英角ﾎﾟｯﾌﾟ体" pitchFamily="49" charset="-128"/>
              </a:rPr>
              <a:t>ていぼう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31160"/>
      </p:ext>
    </p:extLst>
  </p:cSld>
  <p:clrMapOvr>
    <a:masterClrMapping/>
  </p:clrMapOvr>
  <p:transition advTm="24795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0" y="992188"/>
            <a:ext cx="9142413" cy="5867401"/>
            <a:chOff x="0" y="625"/>
            <a:chExt cx="5759" cy="3696"/>
          </a:xfrm>
        </p:grpSpPr>
        <p:sp>
          <p:nvSpPr>
            <p:cNvPr id="100360" name="Rectangle 3"/>
            <p:cNvSpPr>
              <a:spLocks noChangeArrowheads="1"/>
            </p:cNvSpPr>
            <p:nvPr/>
          </p:nvSpPr>
          <p:spPr bwMode="auto">
            <a:xfrm>
              <a:off x="0" y="625"/>
              <a:ext cx="5751" cy="20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 b="0"/>
            </a:p>
          </p:txBody>
        </p:sp>
        <p:pic>
          <p:nvPicPr>
            <p:cNvPr id="100361" name="Picture 4" descr="増水横断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2612"/>
              <a:ext cx="5751" cy="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0355" name="Picture 6" descr="増水横断1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"/>
          <a:stretch>
            <a:fillRect/>
          </a:stretch>
        </p:blipFill>
        <p:spPr bwMode="auto">
          <a:xfrm>
            <a:off x="1619250" y="4144963"/>
            <a:ext cx="2592388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AutoShape 9"/>
          <p:cNvSpPr>
            <a:spLocks noChangeArrowheads="1"/>
          </p:cNvSpPr>
          <p:nvPr/>
        </p:nvSpPr>
        <p:spPr bwMode="auto">
          <a:xfrm>
            <a:off x="2465388" y="5146675"/>
            <a:ext cx="900112" cy="1216025"/>
          </a:xfrm>
          <a:prstGeom prst="curvedRightArrow">
            <a:avLst>
              <a:gd name="adj1" fmla="val 27019"/>
              <a:gd name="adj2" fmla="val 54039"/>
              <a:gd name="adj3" fmla="val 33333"/>
            </a:avLst>
          </a:prstGeom>
          <a:solidFill>
            <a:srgbClr val="33CCCC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b="0"/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638175" y="495300"/>
            <a:ext cx="8037513" cy="9175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ja-JP" altLang="en-US" sz="48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どうして堤防がこわれるの？</a:t>
            </a:r>
          </a:p>
        </p:txBody>
      </p:sp>
      <p:pic>
        <p:nvPicPr>
          <p:cNvPr id="10035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419225"/>
            <a:ext cx="6091238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9" name="Text Box 27"/>
          <p:cNvSpPr txBox="1">
            <a:spLocks noChangeArrowheads="1"/>
          </p:cNvSpPr>
          <p:nvPr/>
        </p:nvSpPr>
        <p:spPr bwMode="auto">
          <a:xfrm>
            <a:off x="2916238" y="241300"/>
            <a:ext cx="12239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>
                <a:solidFill>
                  <a:srgbClr val="0000FF"/>
                </a:solidFill>
                <a:ea typeface="HG創英角ﾎﾟｯﾌﾟ体" pitchFamily="49" charset="-128"/>
              </a:rPr>
              <a:t>ていぼう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378901"/>
      </p:ext>
    </p:extLst>
  </p:cSld>
  <p:clrMapOvr>
    <a:masterClrMapping/>
  </p:clrMapOvr>
  <p:transition advTm="24795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0" y="992188"/>
            <a:ext cx="9142413" cy="5867400"/>
            <a:chOff x="0" y="625"/>
            <a:chExt cx="5759" cy="3696"/>
          </a:xfrm>
        </p:grpSpPr>
        <p:sp>
          <p:nvSpPr>
            <p:cNvPr id="102409" name="Rectangle 3"/>
            <p:cNvSpPr>
              <a:spLocks noChangeArrowheads="1"/>
            </p:cNvSpPr>
            <p:nvPr/>
          </p:nvSpPr>
          <p:spPr bwMode="auto">
            <a:xfrm>
              <a:off x="0" y="625"/>
              <a:ext cx="5751" cy="20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 b="0"/>
            </a:p>
          </p:txBody>
        </p:sp>
        <p:pic>
          <p:nvPicPr>
            <p:cNvPr id="102410" name="Picture 4" descr="増水横断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2612"/>
              <a:ext cx="5751" cy="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03" name="Picture 6" descr="増水横断1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"/>
          <a:stretch>
            <a:fillRect/>
          </a:stretch>
        </p:blipFill>
        <p:spPr bwMode="auto">
          <a:xfrm>
            <a:off x="1619250" y="4144963"/>
            <a:ext cx="2592388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7" descr="増水横断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"/>
          <a:stretch>
            <a:fillRect/>
          </a:stretch>
        </p:blipFill>
        <p:spPr bwMode="auto">
          <a:xfrm>
            <a:off x="685800" y="4144963"/>
            <a:ext cx="2611438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AutoShape 10"/>
          <p:cNvSpPr>
            <a:spLocks noChangeArrowheads="1"/>
          </p:cNvSpPr>
          <p:nvPr/>
        </p:nvSpPr>
        <p:spPr bwMode="auto">
          <a:xfrm>
            <a:off x="1524000" y="5133975"/>
            <a:ext cx="900113" cy="1216025"/>
          </a:xfrm>
          <a:prstGeom prst="curvedRightArrow">
            <a:avLst>
              <a:gd name="adj1" fmla="val 27019"/>
              <a:gd name="adj2" fmla="val 54039"/>
              <a:gd name="adj3" fmla="val 33333"/>
            </a:avLst>
          </a:prstGeom>
          <a:solidFill>
            <a:srgbClr val="33CCCC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b="0"/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638175" y="495300"/>
            <a:ext cx="8037513" cy="9175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ja-JP" altLang="en-US" sz="48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どうして堤防がこわれるの？</a:t>
            </a:r>
          </a:p>
        </p:txBody>
      </p:sp>
      <p:pic>
        <p:nvPicPr>
          <p:cNvPr id="10240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419225"/>
            <a:ext cx="6091238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8" name="Text Box 27"/>
          <p:cNvSpPr txBox="1">
            <a:spLocks noChangeArrowheads="1"/>
          </p:cNvSpPr>
          <p:nvPr/>
        </p:nvSpPr>
        <p:spPr bwMode="auto">
          <a:xfrm>
            <a:off x="2916238" y="241300"/>
            <a:ext cx="12239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>
                <a:solidFill>
                  <a:srgbClr val="0000FF"/>
                </a:solidFill>
                <a:ea typeface="HG創英角ﾎﾟｯﾌﾟ体" pitchFamily="49" charset="-128"/>
              </a:rPr>
              <a:t>ていぼう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9749763"/>
      </p:ext>
    </p:extLst>
  </p:cSld>
  <p:clrMapOvr>
    <a:masterClrMapping/>
  </p:clrMapOvr>
  <p:transition advTm="24795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0" y="992188"/>
            <a:ext cx="9142413" cy="5867400"/>
            <a:chOff x="0" y="625"/>
            <a:chExt cx="5759" cy="3696"/>
          </a:xfrm>
        </p:grpSpPr>
        <p:sp>
          <p:nvSpPr>
            <p:cNvPr id="104461" name="Rectangle 3"/>
            <p:cNvSpPr>
              <a:spLocks noChangeArrowheads="1"/>
            </p:cNvSpPr>
            <p:nvPr/>
          </p:nvSpPr>
          <p:spPr bwMode="auto">
            <a:xfrm>
              <a:off x="0" y="625"/>
              <a:ext cx="5751" cy="20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 b="0"/>
            </a:p>
          </p:txBody>
        </p:sp>
        <p:pic>
          <p:nvPicPr>
            <p:cNvPr id="104462" name="Picture 4" descr="増水横断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2612"/>
              <a:ext cx="5751" cy="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4451" name="Picture 6" descr="増水横断1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"/>
          <a:stretch>
            <a:fillRect/>
          </a:stretch>
        </p:blipFill>
        <p:spPr bwMode="auto">
          <a:xfrm>
            <a:off x="1619250" y="4144963"/>
            <a:ext cx="2592388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7" descr="増水横断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"/>
          <a:stretch>
            <a:fillRect/>
          </a:stretch>
        </p:blipFill>
        <p:spPr bwMode="auto">
          <a:xfrm>
            <a:off x="685800" y="4144963"/>
            <a:ext cx="2611438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8" descr="増水横断4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5"/>
          <a:stretch>
            <a:fillRect/>
          </a:stretch>
        </p:blipFill>
        <p:spPr bwMode="auto">
          <a:xfrm>
            <a:off x="9525" y="4144963"/>
            <a:ext cx="2617788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4" name="AutoShape 11"/>
          <p:cNvSpPr>
            <a:spLocks noChangeArrowheads="1"/>
          </p:cNvSpPr>
          <p:nvPr/>
        </p:nvSpPr>
        <p:spPr bwMode="auto">
          <a:xfrm>
            <a:off x="1376363" y="5103813"/>
            <a:ext cx="900112" cy="1216025"/>
          </a:xfrm>
          <a:prstGeom prst="curvedRightArrow">
            <a:avLst>
              <a:gd name="adj1" fmla="val 27019"/>
              <a:gd name="adj2" fmla="val 54039"/>
              <a:gd name="adj3" fmla="val 33333"/>
            </a:avLst>
          </a:prstGeom>
          <a:solidFill>
            <a:srgbClr val="33CCCC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b="0"/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638175" y="495300"/>
            <a:ext cx="8037513" cy="9175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ja-JP" altLang="en-US" sz="48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どうして堤防がこわれるの？</a:t>
            </a:r>
          </a:p>
        </p:txBody>
      </p:sp>
      <p:pic>
        <p:nvPicPr>
          <p:cNvPr id="10445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419225"/>
            <a:ext cx="6091238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7" name="Text Box 27"/>
          <p:cNvSpPr txBox="1">
            <a:spLocks noChangeArrowheads="1"/>
          </p:cNvSpPr>
          <p:nvPr/>
        </p:nvSpPr>
        <p:spPr bwMode="auto">
          <a:xfrm>
            <a:off x="2916238" y="241300"/>
            <a:ext cx="12239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>
                <a:solidFill>
                  <a:srgbClr val="0000FF"/>
                </a:solidFill>
                <a:ea typeface="HG創英角ﾎﾟｯﾌﾟ体" pitchFamily="49" charset="-128"/>
              </a:rPr>
              <a:t>ていぼう</a:t>
            </a:r>
          </a:p>
        </p:txBody>
      </p:sp>
      <p:grpSp>
        <p:nvGrpSpPr>
          <p:cNvPr id="104458" name="グループ化 3"/>
          <p:cNvGrpSpPr>
            <a:grpSpLocks/>
          </p:cNvGrpSpPr>
          <p:nvPr/>
        </p:nvGrpSpPr>
        <p:grpSpPr bwMode="auto">
          <a:xfrm>
            <a:off x="9525" y="2840038"/>
            <a:ext cx="6913563" cy="2143125"/>
            <a:chOff x="638175" y="2891064"/>
            <a:chExt cx="6913016" cy="2141735"/>
          </a:xfrm>
        </p:grpSpPr>
        <p:sp>
          <p:nvSpPr>
            <p:cNvPr id="104459" name="爆発 2 2"/>
            <p:cNvSpPr>
              <a:spLocks noChangeArrowheads="1"/>
            </p:cNvSpPr>
            <p:nvPr/>
          </p:nvSpPr>
          <p:spPr bwMode="auto">
            <a:xfrm>
              <a:off x="638175" y="2891064"/>
              <a:ext cx="6913016" cy="2141735"/>
            </a:xfrm>
            <a:prstGeom prst="irregularSeal2">
              <a:avLst/>
            </a:prstGeom>
            <a:solidFill>
              <a:srgbClr val="FFC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ja-JP" altLang="en-US" sz="540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  <p:sp>
          <p:nvSpPr>
            <p:cNvPr id="104460" name="Rectangle 14"/>
            <p:cNvSpPr>
              <a:spLocks noChangeArrowheads="1"/>
            </p:cNvSpPr>
            <p:nvPr/>
          </p:nvSpPr>
          <p:spPr bwMode="auto">
            <a:xfrm rot="-656439">
              <a:off x="2044731" y="3494412"/>
              <a:ext cx="3908313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ja-JP" altLang="en-US" sz="6000" b="0">
                  <a:solidFill>
                    <a:srgbClr val="F81402"/>
                  </a:solidFill>
                  <a:ea typeface="HGP創英角ﾎﾟｯﾌﾟ体" pitchFamily="50" charset="-128"/>
                </a:rPr>
                <a:t>こわれた！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93431873"/>
      </p:ext>
    </p:extLst>
  </p:cSld>
  <p:clrMapOvr>
    <a:masterClrMapping/>
  </p:clrMapOvr>
  <p:transition advTm="24795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58" descr="8茨城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1989138"/>
            <a:ext cx="37719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AutoShape 56"/>
          <p:cNvSpPr>
            <a:spLocks noChangeArrowheads="1"/>
          </p:cNvSpPr>
          <p:nvPr/>
        </p:nvSpPr>
        <p:spPr bwMode="auto">
          <a:xfrm>
            <a:off x="536575" y="2241550"/>
            <a:ext cx="7921625" cy="2160588"/>
          </a:xfrm>
          <a:prstGeom prst="wedgeRoundRectCallout">
            <a:avLst>
              <a:gd name="adj1" fmla="val -2005"/>
              <a:gd name="adj2" fmla="val 69722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000" b="0">
                <a:latin typeface="HGS創英角ﾎﾟｯﾌﾟ体" pitchFamily="50" charset="-128"/>
                <a:ea typeface="HGS創英角ﾎﾟｯﾌﾟ体" pitchFamily="50" charset="-128"/>
              </a:rPr>
              <a:t>堤防（ていぼう）が</a:t>
            </a:r>
            <a:endParaRPr lang="en-US" altLang="ja-JP" sz="4000" b="0"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000" b="0">
                <a:latin typeface="HGS創英角ﾎﾟｯﾌﾟ体" pitchFamily="50" charset="-128"/>
                <a:ea typeface="HGS創英角ﾎﾟｯﾌﾟ体" pitchFamily="50" charset="-128"/>
              </a:rPr>
              <a:t>こわれないようにするには、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000" b="0">
                <a:latin typeface="HGS創英角ﾎﾟｯﾌﾟ体" pitchFamily="50" charset="-128"/>
                <a:ea typeface="HGS創英角ﾎﾟｯﾌﾟ体" pitchFamily="50" charset="-128"/>
              </a:rPr>
              <a:t>どうしたらいいでしょう？</a:t>
            </a:r>
            <a:endParaRPr lang="en-US" altLang="ja-JP" sz="4000" b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106500" name="Picture 55" descr="a025c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4221163"/>
            <a:ext cx="23764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365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みんなの生活を守る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71463" y="1143000"/>
            <a:ext cx="8604250" cy="55721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b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水害をふせぐには  どうしたらいいかな？</a:t>
            </a:r>
          </a:p>
        </p:txBody>
      </p:sp>
    </p:spTree>
    <p:extLst>
      <p:ext uri="{BB962C8B-B14F-4D97-AF65-F5344CB8AC3E}">
        <p14:creationId xmlns:p14="http://schemas.microsoft.com/office/powerpoint/2010/main" val="4202168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4"/>
          <p:cNvGrpSpPr>
            <a:grpSpLocks/>
          </p:cNvGrpSpPr>
          <p:nvPr/>
        </p:nvGrpSpPr>
        <p:grpSpPr bwMode="auto">
          <a:xfrm>
            <a:off x="9525" y="992188"/>
            <a:ext cx="9134475" cy="5872162"/>
            <a:chOff x="6" y="625"/>
            <a:chExt cx="5754" cy="3699"/>
          </a:xfrm>
        </p:grpSpPr>
        <p:pic>
          <p:nvPicPr>
            <p:cNvPr id="108562" name="Picture 5" descr="標準横断１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2614"/>
              <a:ext cx="5751" cy="1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563" name="Rectangle 6"/>
            <p:cNvSpPr>
              <a:spLocks noChangeArrowheads="1"/>
            </p:cNvSpPr>
            <p:nvPr/>
          </p:nvSpPr>
          <p:spPr bwMode="auto">
            <a:xfrm>
              <a:off x="9" y="625"/>
              <a:ext cx="5751" cy="20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 b="0"/>
            </a:p>
          </p:txBody>
        </p:sp>
      </p:grpSp>
      <p:pic>
        <p:nvPicPr>
          <p:cNvPr id="108547" name="Picture 8" descr="増水横断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4172347"/>
            <a:ext cx="9129712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8548" name="Group 14"/>
          <p:cNvGrpSpPr>
            <a:grpSpLocks/>
          </p:cNvGrpSpPr>
          <p:nvPr/>
        </p:nvGrpSpPr>
        <p:grpSpPr bwMode="auto">
          <a:xfrm>
            <a:off x="2366963" y="4643438"/>
            <a:ext cx="4454525" cy="1935162"/>
            <a:chOff x="1491" y="2925"/>
            <a:chExt cx="2806" cy="1219"/>
          </a:xfrm>
        </p:grpSpPr>
        <p:sp>
          <p:nvSpPr>
            <p:cNvPr id="141326" name="Line 15"/>
            <p:cNvSpPr>
              <a:spLocks noChangeShapeType="1"/>
            </p:cNvSpPr>
            <p:nvPr/>
          </p:nvSpPr>
          <p:spPr bwMode="auto">
            <a:xfrm>
              <a:off x="1491" y="2925"/>
              <a:ext cx="709" cy="1219"/>
            </a:xfrm>
            <a:prstGeom prst="line">
              <a:avLst/>
            </a:prstGeom>
            <a:noFill/>
            <a:ln w="2540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1328" name="Line 17"/>
            <p:cNvSpPr>
              <a:spLocks noChangeShapeType="1"/>
            </p:cNvSpPr>
            <p:nvPr/>
          </p:nvSpPr>
          <p:spPr bwMode="auto">
            <a:xfrm flipH="1">
              <a:off x="3589" y="2925"/>
              <a:ext cx="708" cy="1191"/>
            </a:xfrm>
            <a:prstGeom prst="line">
              <a:avLst/>
            </a:prstGeom>
            <a:noFill/>
            <a:ln w="2540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108549" name="AutoShape 19"/>
          <p:cNvSpPr>
            <a:spLocks noChangeArrowheads="1"/>
          </p:cNvSpPr>
          <p:nvPr/>
        </p:nvSpPr>
        <p:spPr bwMode="auto">
          <a:xfrm>
            <a:off x="3281363" y="5167313"/>
            <a:ext cx="900112" cy="1216025"/>
          </a:xfrm>
          <a:prstGeom prst="curvedRightArrow">
            <a:avLst>
              <a:gd name="adj1" fmla="val 27019"/>
              <a:gd name="adj2" fmla="val 54039"/>
              <a:gd name="adj3" fmla="val 33333"/>
            </a:avLst>
          </a:prstGeom>
          <a:solidFill>
            <a:srgbClr val="33CCCC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b="0"/>
          </a:p>
        </p:txBody>
      </p:sp>
      <p:sp>
        <p:nvSpPr>
          <p:cNvPr id="108550" name="AutoShape 20"/>
          <p:cNvSpPr>
            <a:spLocks noChangeArrowheads="1"/>
          </p:cNvSpPr>
          <p:nvPr/>
        </p:nvSpPr>
        <p:spPr bwMode="auto">
          <a:xfrm flipH="1">
            <a:off x="4995863" y="5165725"/>
            <a:ext cx="900112" cy="1216025"/>
          </a:xfrm>
          <a:prstGeom prst="curvedRightArrow">
            <a:avLst>
              <a:gd name="adj1" fmla="val 27019"/>
              <a:gd name="adj2" fmla="val 54039"/>
              <a:gd name="adj3" fmla="val 33333"/>
            </a:avLst>
          </a:prstGeom>
          <a:solidFill>
            <a:srgbClr val="33CCCC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 b="0"/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1027113"/>
            <a:ext cx="9139238" cy="6683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ja-JP" altLang="en-US" sz="36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⇒　堤防をつよくしよう！</a:t>
            </a:r>
          </a:p>
        </p:txBody>
      </p:sp>
      <p:pic>
        <p:nvPicPr>
          <p:cNvPr id="108552" name="Picture 2" descr="P7070008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8" y="1851025"/>
            <a:ext cx="396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3" name="Rectangle 20"/>
          <p:cNvSpPr>
            <a:spLocks noChangeArrowheads="1"/>
          </p:cNvSpPr>
          <p:nvPr/>
        </p:nvSpPr>
        <p:spPr bwMode="auto">
          <a:xfrm>
            <a:off x="1743075" y="1844675"/>
            <a:ext cx="2438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buFontTx/>
              <a:buNone/>
            </a:pPr>
            <a:r>
              <a:rPr lang="ja-JP" altLang="en-US" sz="2400" b="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工事のまえ</a:t>
            </a:r>
          </a:p>
        </p:txBody>
      </p:sp>
      <p:grpSp>
        <p:nvGrpSpPr>
          <p:cNvPr id="108554" name="グループ化 3"/>
          <p:cNvGrpSpPr>
            <a:grpSpLocks/>
          </p:cNvGrpSpPr>
          <p:nvPr/>
        </p:nvGrpSpPr>
        <p:grpSpPr bwMode="auto">
          <a:xfrm>
            <a:off x="4743450" y="1851025"/>
            <a:ext cx="3960000" cy="2520000"/>
            <a:chOff x="5020941" y="1238238"/>
            <a:chExt cx="3601313" cy="2700821"/>
          </a:xfrm>
        </p:grpSpPr>
        <p:pic>
          <p:nvPicPr>
            <p:cNvPr id="108558" name="Picture 1" descr="P3260027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0941" y="1238238"/>
              <a:ext cx="3601094" cy="2700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559" name="Rectangle 20"/>
            <p:cNvSpPr>
              <a:spLocks noChangeArrowheads="1"/>
            </p:cNvSpPr>
            <p:nvPr/>
          </p:nvSpPr>
          <p:spPr bwMode="auto">
            <a:xfrm>
              <a:off x="6204660" y="1262105"/>
              <a:ext cx="2417594" cy="606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ja-JP" altLang="en-US" sz="2400" b="0">
                  <a:solidFill>
                    <a:srgbClr val="0000FF"/>
                  </a:solidFill>
                  <a:latin typeface="HGS創英角ﾎﾟｯﾌﾟ体" pitchFamily="50" charset="-128"/>
                  <a:ea typeface="HGS創英角ﾎﾟｯﾌﾟ体" pitchFamily="50" charset="-128"/>
                </a:rPr>
                <a:t>工事のあと</a:t>
              </a:r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0" y="1365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みんなの生活を守る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108556" name="正方形/長方形 1"/>
          <p:cNvSpPr>
            <a:spLocks noChangeArrowheads="1"/>
          </p:cNvSpPr>
          <p:nvPr/>
        </p:nvSpPr>
        <p:spPr bwMode="auto">
          <a:xfrm rot="3580342">
            <a:off x="1818482" y="5484018"/>
            <a:ext cx="2222500" cy="27146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endParaRPr lang="ja-JP" altLang="en-US" sz="5400">
              <a:solidFill>
                <a:srgbClr val="FFCC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08557" name="正方形/長方形 19"/>
          <p:cNvSpPr>
            <a:spLocks noChangeArrowheads="1"/>
          </p:cNvSpPr>
          <p:nvPr/>
        </p:nvSpPr>
        <p:spPr bwMode="auto">
          <a:xfrm rot="7216858">
            <a:off x="5149632" y="5487587"/>
            <a:ext cx="2206625" cy="25316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endParaRPr lang="ja-JP" altLang="en-US" sz="5400">
              <a:solidFill>
                <a:srgbClr val="FFCC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" name="フリーフォーム 1"/>
          <p:cNvSpPr/>
          <p:nvPr/>
        </p:nvSpPr>
        <p:spPr bwMode="auto">
          <a:xfrm>
            <a:off x="5851956" y="3079630"/>
            <a:ext cx="2318114" cy="1294390"/>
          </a:xfrm>
          <a:custGeom>
            <a:avLst/>
            <a:gdLst>
              <a:gd name="connsiteX0" fmla="*/ 0 w 2277373"/>
              <a:gd name="connsiteY0" fmla="*/ 1285336 h 1293962"/>
              <a:gd name="connsiteX1" fmla="*/ 215660 w 2277373"/>
              <a:gd name="connsiteY1" fmla="*/ 1293962 h 1293962"/>
              <a:gd name="connsiteX2" fmla="*/ 1000664 w 2277373"/>
              <a:gd name="connsiteY2" fmla="*/ 1000664 h 1293962"/>
              <a:gd name="connsiteX3" fmla="*/ 1483743 w 2277373"/>
              <a:gd name="connsiteY3" fmla="*/ 776378 h 1293962"/>
              <a:gd name="connsiteX4" fmla="*/ 2156603 w 2277373"/>
              <a:gd name="connsiteY4" fmla="*/ 414068 h 1293962"/>
              <a:gd name="connsiteX5" fmla="*/ 2268747 w 2277373"/>
              <a:gd name="connsiteY5" fmla="*/ 207034 h 1293962"/>
              <a:gd name="connsiteX6" fmla="*/ 2277373 w 2277373"/>
              <a:gd name="connsiteY6" fmla="*/ 146649 h 1293962"/>
              <a:gd name="connsiteX7" fmla="*/ 2130724 w 2277373"/>
              <a:gd name="connsiteY7" fmla="*/ 8627 h 1293962"/>
              <a:gd name="connsiteX8" fmla="*/ 1949569 w 2277373"/>
              <a:gd name="connsiteY8" fmla="*/ 0 h 1293962"/>
              <a:gd name="connsiteX9" fmla="*/ 1777041 w 2277373"/>
              <a:gd name="connsiteY9" fmla="*/ 43132 h 1293962"/>
              <a:gd name="connsiteX10" fmla="*/ 1915064 w 2277373"/>
              <a:gd name="connsiteY10" fmla="*/ 138023 h 1293962"/>
              <a:gd name="connsiteX11" fmla="*/ 1915064 w 2277373"/>
              <a:gd name="connsiteY11" fmla="*/ 276045 h 1293962"/>
              <a:gd name="connsiteX12" fmla="*/ 1759788 w 2277373"/>
              <a:gd name="connsiteY12" fmla="*/ 422695 h 1293962"/>
              <a:gd name="connsiteX13" fmla="*/ 1509622 w 2277373"/>
              <a:gd name="connsiteY13" fmla="*/ 638355 h 1293962"/>
              <a:gd name="connsiteX14" fmla="*/ 1078302 w 2277373"/>
              <a:gd name="connsiteY14" fmla="*/ 819510 h 1293962"/>
              <a:gd name="connsiteX15" fmla="*/ 483079 w 2277373"/>
              <a:gd name="connsiteY15" fmla="*/ 1112808 h 1293962"/>
              <a:gd name="connsiteX16" fmla="*/ 0 w 2277373"/>
              <a:gd name="connsiteY16" fmla="*/ 1285336 h 1293962"/>
              <a:gd name="connsiteX0" fmla="*/ 0 w 2277373"/>
              <a:gd name="connsiteY0" fmla="*/ 1285336 h 1293962"/>
              <a:gd name="connsiteX1" fmla="*/ 215660 w 2277373"/>
              <a:gd name="connsiteY1" fmla="*/ 1293962 h 1293962"/>
              <a:gd name="connsiteX2" fmla="*/ 1000664 w 2277373"/>
              <a:gd name="connsiteY2" fmla="*/ 1000664 h 1293962"/>
              <a:gd name="connsiteX3" fmla="*/ 1483743 w 2277373"/>
              <a:gd name="connsiteY3" fmla="*/ 776378 h 1293962"/>
              <a:gd name="connsiteX4" fmla="*/ 2156603 w 2277373"/>
              <a:gd name="connsiteY4" fmla="*/ 414068 h 1293962"/>
              <a:gd name="connsiteX5" fmla="*/ 2268747 w 2277373"/>
              <a:gd name="connsiteY5" fmla="*/ 207034 h 1293962"/>
              <a:gd name="connsiteX6" fmla="*/ 2277373 w 2277373"/>
              <a:gd name="connsiteY6" fmla="*/ 146649 h 1293962"/>
              <a:gd name="connsiteX7" fmla="*/ 2130724 w 2277373"/>
              <a:gd name="connsiteY7" fmla="*/ 8627 h 1293962"/>
              <a:gd name="connsiteX8" fmla="*/ 1949569 w 2277373"/>
              <a:gd name="connsiteY8" fmla="*/ 0 h 1293962"/>
              <a:gd name="connsiteX9" fmla="*/ 1758934 w 2277373"/>
              <a:gd name="connsiteY9" fmla="*/ 52185 h 1293962"/>
              <a:gd name="connsiteX10" fmla="*/ 1915064 w 2277373"/>
              <a:gd name="connsiteY10" fmla="*/ 138023 h 1293962"/>
              <a:gd name="connsiteX11" fmla="*/ 1915064 w 2277373"/>
              <a:gd name="connsiteY11" fmla="*/ 276045 h 1293962"/>
              <a:gd name="connsiteX12" fmla="*/ 1759788 w 2277373"/>
              <a:gd name="connsiteY12" fmla="*/ 422695 h 1293962"/>
              <a:gd name="connsiteX13" fmla="*/ 1509622 w 2277373"/>
              <a:gd name="connsiteY13" fmla="*/ 638355 h 1293962"/>
              <a:gd name="connsiteX14" fmla="*/ 1078302 w 2277373"/>
              <a:gd name="connsiteY14" fmla="*/ 819510 h 1293962"/>
              <a:gd name="connsiteX15" fmla="*/ 483079 w 2277373"/>
              <a:gd name="connsiteY15" fmla="*/ 1112808 h 1293962"/>
              <a:gd name="connsiteX16" fmla="*/ 0 w 2277373"/>
              <a:gd name="connsiteY16" fmla="*/ 1285336 h 1293962"/>
              <a:gd name="connsiteX0" fmla="*/ 0 w 2277373"/>
              <a:gd name="connsiteY0" fmla="*/ 1285336 h 1293962"/>
              <a:gd name="connsiteX1" fmla="*/ 215660 w 2277373"/>
              <a:gd name="connsiteY1" fmla="*/ 1293962 h 1293962"/>
              <a:gd name="connsiteX2" fmla="*/ 1000664 w 2277373"/>
              <a:gd name="connsiteY2" fmla="*/ 1000664 h 1293962"/>
              <a:gd name="connsiteX3" fmla="*/ 1483743 w 2277373"/>
              <a:gd name="connsiteY3" fmla="*/ 776378 h 1293962"/>
              <a:gd name="connsiteX4" fmla="*/ 2156603 w 2277373"/>
              <a:gd name="connsiteY4" fmla="*/ 414068 h 1293962"/>
              <a:gd name="connsiteX5" fmla="*/ 2268747 w 2277373"/>
              <a:gd name="connsiteY5" fmla="*/ 207034 h 1293962"/>
              <a:gd name="connsiteX6" fmla="*/ 2277373 w 2277373"/>
              <a:gd name="connsiteY6" fmla="*/ 146649 h 1293962"/>
              <a:gd name="connsiteX7" fmla="*/ 2130724 w 2277373"/>
              <a:gd name="connsiteY7" fmla="*/ 8627 h 1293962"/>
              <a:gd name="connsiteX8" fmla="*/ 1949569 w 2277373"/>
              <a:gd name="connsiteY8" fmla="*/ 0 h 1293962"/>
              <a:gd name="connsiteX9" fmla="*/ 1758934 w 2277373"/>
              <a:gd name="connsiteY9" fmla="*/ 52185 h 1293962"/>
              <a:gd name="connsiteX10" fmla="*/ 1928644 w 2277373"/>
              <a:gd name="connsiteY10" fmla="*/ 133496 h 1293962"/>
              <a:gd name="connsiteX11" fmla="*/ 1915064 w 2277373"/>
              <a:gd name="connsiteY11" fmla="*/ 276045 h 1293962"/>
              <a:gd name="connsiteX12" fmla="*/ 1759788 w 2277373"/>
              <a:gd name="connsiteY12" fmla="*/ 422695 h 1293962"/>
              <a:gd name="connsiteX13" fmla="*/ 1509622 w 2277373"/>
              <a:gd name="connsiteY13" fmla="*/ 638355 h 1293962"/>
              <a:gd name="connsiteX14" fmla="*/ 1078302 w 2277373"/>
              <a:gd name="connsiteY14" fmla="*/ 819510 h 1293962"/>
              <a:gd name="connsiteX15" fmla="*/ 483079 w 2277373"/>
              <a:gd name="connsiteY15" fmla="*/ 1112808 h 1293962"/>
              <a:gd name="connsiteX16" fmla="*/ 0 w 2277373"/>
              <a:gd name="connsiteY16" fmla="*/ 1285336 h 1293962"/>
              <a:gd name="connsiteX0" fmla="*/ 0 w 2277373"/>
              <a:gd name="connsiteY0" fmla="*/ 1285336 h 1293962"/>
              <a:gd name="connsiteX1" fmla="*/ 215660 w 2277373"/>
              <a:gd name="connsiteY1" fmla="*/ 1293962 h 1293962"/>
              <a:gd name="connsiteX2" fmla="*/ 1000664 w 2277373"/>
              <a:gd name="connsiteY2" fmla="*/ 1000664 h 1293962"/>
              <a:gd name="connsiteX3" fmla="*/ 1483743 w 2277373"/>
              <a:gd name="connsiteY3" fmla="*/ 776378 h 1293962"/>
              <a:gd name="connsiteX4" fmla="*/ 2156603 w 2277373"/>
              <a:gd name="connsiteY4" fmla="*/ 414068 h 1293962"/>
              <a:gd name="connsiteX5" fmla="*/ 2268747 w 2277373"/>
              <a:gd name="connsiteY5" fmla="*/ 207034 h 1293962"/>
              <a:gd name="connsiteX6" fmla="*/ 2277373 w 2277373"/>
              <a:gd name="connsiteY6" fmla="*/ 146649 h 1293962"/>
              <a:gd name="connsiteX7" fmla="*/ 2130724 w 2277373"/>
              <a:gd name="connsiteY7" fmla="*/ 8627 h 1293962"/>
              <a:gd name="connsiteX8" fmla="*/ 1949569 w 2277373"/>
              <a:gd name="connsiteY8" fmla="*/ 0 h 1293962"/>
              <a:gd name="connsiteX9" fmla="*/ 1758934 w 2277373"/>
              <a:gd name="connsiteY9" fmla="*/ 52185 h 1293962"/>
              <a:gd name="connsiteX10" fmla="*/ 1928644 w 2277373"/>
              <a:gd name="connsiteY10" fmla="*/ 133496 h 1293962"/>
              <a:gd name="connsiteX11" fmla="*/ 1910537 w 2277373"/>
              <a:gd name="connsiteY11" fmla="*/ 289625 h 1293962"/>
              <a:gd name="connsiteX12" fmla="*/ 1759788 w 2277373"/>
              <a:gd name="connsiteY12" fmla="*/ 422695 h 1293962"/>
              <a:gd name="connsiteX13" fmla="*/ 1509622 w 2277373"/>
              <a:gd name="connsiteY13" fmla="*/ 638355 h 1293962"/>
              <a:gd name="connsiteX14" fmla="*/ 1078302 w 2277373"/>
              <a:gd name="connsiteY14" fmla="*/ 819510 h 1293962"/>
              <a:gd name="connsiteX15" fmla="*/ 483079 w 2277373"/>
              <a:gd name="connsiteY15" fmla="*/ 1112808 h 1293962"/>
              <a:gd name="connsiteX16" fmla="*/ 0 w 2277373"/>
              <a:gd name="connsiteY16" fmla="*/ 1285336 h 1293962"/>
              <a:gd name="connsiteX0" fmla="*/ 0 w 2277373"/>
              <a:gd name="connsiteY0" fmla="*/ 1285336 h 1293962"/>
              <a:gd name="connsiteX1" fmla="*/ 215660 w 2277373"/>
              <a:gd name="connsiteY1" fmla="*/ 1293962 h 1293962"/>
              <a:gd name="connsiteX2" fmla="*/ 1000664 w 2277373"/>
              <a:gd name="connsiteY2" fmla="*/ 1000664 h 1293962"/>
              <a:gd name="connsiteX3" fmla="*/ 1483743 w 2277373"/>
              <a:gd name="connsiteY3" fmla="*/ 776378 h 1293962"/>
              <a:gd name="connsiteX4" fmla="*/ 2156603 w 2277373"/>
              <a:gd name="connsiteY4" fmla="*/ 414068 h 1293962"/>
              <a:gd name="connsiteX5" fmla="*/ 2268747 w 2277373"/>
              <a:gd name="connsiteY5" fmla="*/ 207034 h 1293962"/>
              <a:gd name="connsiteX6" fmla="*/ 2277373 w 2277373"/>
              <a:gd name="connsiteY6" fmla="*/ 146649 h 1293962"/>
              <a:gd name="connsiteX7" fmla="*/ 2130724 w 2277373"/>
              <a:gd name="connsiteY7" fmla="*/ 8627 h 1293962"/>
              <a:gd name="connsiteX8" fmla="*/ 1949569 w 2277373"/>
              <a:gd name="connsiteY8" fmla="*/ 0 h 1293962"/>
              <a:gd name="connsiteX9" fmla="*/ 1758934 w 2277373"/>
              <a:gd name="connsiteY9" fmla="*/ 52185 h 1293962"/>
              <a:gd name="connsiteX10" fmla="*/ 1928644 w 2277373"/>
              <a:gd name="connsiteY10" fmla="*/ 133496 h 1293962"/>
              <a:gd name="connsiteX11" fmla="*/ 1910537 w 2277373"/>
              <a:gd name="connsiteY11" fmla="*/ 289625 h 1293962"/>
              <a:gd name="connsiteX12" fmla="*/ 1759788 w 2277373"/>
              <a:gd name="connsiteY12" fmla="*/ 422695 h 1293962"/>
              <a:gd name="connsiteX13" fmla="*/ 1500568 w 2277373"/>
              <a:gd name="connsiteY13" fmla="*/ 624775 h 1293962"/>
              <a:gd name="connsiteX14" fmla="*/ 1078302 w 2277373"/>
              <a:gd name="connsiteY14" fmla="*/ 819510 h 1293962"/>
              <a:gd name="connsiteX15" fmla="*/ 483079 w 2277373"/>
              <a:gd name="connsiteY15" fmla="*/ 1112808 h 1293962"/>
              <a:gd name="connsiteX16" fmla="*/ 0 w 2277373"/>
              <a:gd name="connsiteY16" fmla="*/ 1285336 h 1293962"/>
              <a:gd name="connsiteX0" fmla="*/ 0 w 2277373"/>
              <a:gd name="connsiteY0" fmla="*/ 1285336 h 1293962"/>
              <a:gd name="connsiteX1" fmla="*/ 215660 w 2277373"/>
              <a:gd name="connsiteY1" fmla="*/ 1293962 h 1293962"/>
              <a:gd name="connsiteX2" fmla="*/ 1000664 w 2277373"/>
              <a:gd name="connsiteY2" fmla="*/ 1000664 h 1293962"/>
              <a:gd name="connsiteX3" fmla="*/ 1483743 w 2277373"/>
              <a:gd name="connsiteY3" fmla="*/ 776378 h 1293962"/>
              <a:gd name="connsiteX4" fmla="*/ 2156603 w 2277373"/>
              <a:gd name="connsiteY4" fmla="*/ 414068 h 1293962"/>
              <a:gd name="connsiteX5" fmla="*/ 2268747 w 2277373"/>
              <a:gd name="connsiteY5" fmla="*/ 207034 h 1293962"/>
              <a:gd name="connsiteX6" fmla="*/ 2277373 w 2277373"/>
              <a:gd name="connsiteY6" fmla="*/ 146649 h 1293962"/>
              <a:gd name="connsiteX7" fmla="*/ 2130724 w 2277373"/>
              <a:gd name="connsiteY7" fmla="*/ 8627 h 1293962"/>
              <a:gd name="connsiteX8" fmla="*/ 1949569 w 2277373"/>
              <a:gd name="connsiteY8" fmla="*/ 0 h 1293962"/>
              <a:gd name="connsiteX9" fmla="*/ 1758934 w 2277373"/>
              <a:gd name="connsiteY9" fmla="*/ 52185 h 1293962"/>
              <a:gd name="connsiteX10" fmla="*/ 1928644 w 2277373"/>
              <a:gd name="connsiteY10" fmla="*/ 133496 h 1293962"/>
              <a:gd name="connsiteX11" fmla="*/ 1910537 w 2277373"/>
              <a:gd name="connsiteY11" fmla="*/ 289625 h 1293962"/>
              <a:gd name="connsiteX12" fmla="*/ 1759788 w 2277373"/>
              <a:gd name="connsiteY12" fmla="*/ 422695 h 1293962"/>
              <a:gd name="connsiteX13" fmla="*/ 1500568 w 2277373"/>
              <a:gd name="connsiteY13" fmla="*/ 624775 h 1293962"/>
              <a:gd name="connsiteX14" fmla="*/ 1091882 w 2277373"/>
              <a:gd name="connsiteY14" fmla="*/ 828563 h 1293962"/>
              <a:gd name="connsiteX15" fmla="*/ 483079 w 2277373"/>
              <a:gd name="connsiteY15" fmla="*/ 1112808 h 1293962"/>
              <a:gd name="connsiteX16" fmla="*/ 0 w 2277373"/>
              <a:gd name="connsiteY16" fmla="*/ 1285336 h 1293962"/>
              <a:gd name="connsiteX0" fmla="*/ 0 w 2300007"/>
              <a:gd name="connsiteY0" fmla="*/ 1294390 h 1294390"/>
              <a:gd name="connsiteX1" fmla="*/ 238294 w 2300007"/>
              <a:gd name="connsiteY1" fmla="*/ 1293962 h 1294390"/>
              <a:gd name="connsiteX2" fmla="*/ 1023298 w 2300007"/>
              <a:gd name="connsiteY2" fmla="*/ 1000664 h 1294390"/>
              <a:gd name="connsiteX3" fmla="*/ 1506377 w 2300007"/>
              <a:gd name="connsiteY3" fmla="*/ 776378 h 1294390"/>
              <a:gd name="connsiteX4" fmla="*/ 2179237 w 2300007"/>
              <a:gd name="connsiteY4" fmla="*/ 414068 h 1294390"/>
              <a:gd name="connsiteX5" fmla="*/ 2291381 w 2300007"/>
              <a:gd name="connsiteY5" fmla="*/ 207034 h 1294390"/>
              <a:gd name="connsiteX6" fmla="*/ 2300007 w 2300007"/>
              <a:gd name="connsiteY6" fmla="*/ 146649 h 1294390"/>
              <a:gd name="connsiteX7" fmla="*/ 2153358 w 2300007"/>
              <a:gd name="connsiteY7" fmla="*/ 8627 h 1294390"/>
              <a:gd name="connsiteX8" fmla="*/ 1972203 w 2300007"/>
              <a:gd name="connsiteY8" fmla="*/ 0 h 1294390"/>
              <a:gd name="connsiteX9" fmla="*/ 1781568 w 2300007"/>
              <a:gd name="connsiteY9" fmla="*/ 52185 h 1294390"/>
              <a:gd name="connsiteX10" fmla="*/ 1951278 w 2300007"/>
              <a:gd name="connsiteY10" fmla="*/ 133496 h 1294390"/>
              <a:gd name="connsiteX11" fmla="*/ 1933171 w 2300007"/>
              <a:gd name="connsiteY11" fmla="*/ 289625 h 1294390"/>
              <a:gd name="connsiteX12" fmla="*/ 1782422 w 2300007"/>
              <a:gd name="connsiteY12" fmla="*/ 422695 h 1294390"/>
              <a:gd name="connsiteX13" fmla="*/ 1523202 w 2300007"/>
              <a:gd name="connsiteY13" fmla="*/ 624775 h 1294390"/>
              <a:gd name="connsiteX14" fmla="*/ 1114516 w 2300007"/>
              <a:gd name="connsiteY14" fmla="*/ 828563 h 1294390"/>
              <a:gd name="connsiteX15" fmla="*/ 505713 w 2300007"/>
              <a:gd name="connsiteY15" fmla="*/ 1112808 h 1294390"/>
              <a:gd name="connsiteX16" fmla="*/ 0 w 2300007"/>
              <a:gd name="connsiteY16" fmla="*/ 1294390 h 1294390"/>
              <a:gd name="connsiteX0" fmla="*/ 0 w 2300007"/>
              <a:gd name="connsiteY0" fmla="*/ 1294390 h 1294390"/>
              <a:gd name="connsiteX1" fmla="*/ 269981 w 2300007"/>
              <a:gd name="connsiteY1" fmla="*/ 1289436 h 1294390"/>
              <a:gd name="connsiteX2" fmla="*/ 1023298 w 2300007"/>
              <a:gd name="connsiteY2" fmla="*/ 1000664 h 1294390"/>
              <a:gd name="connsiteX3" fmla="*/ 1506377 w 2300007"/>
              <a:gd name="connsiteY3" fmla="*/ 776378 h 1294390"/>
              <a:gd name="connsiteX4" fmla="*/ 2179237 w 2300007"/>
              <a:gd name="connsiteY4" fmla="*/ 414068 h 1294390"/>
              <a:gd name="connsiteX5" fmla="*/ 2291381 w 2300007"/>
              <a:gd name="connsiteY5" fmla="*/ 207034 h 1294390"/>
              <a:gd name="connsiteX6" fmla="*/ 2300007 w 2300007"/>
              <a:gd name="connsiteY6" fmla="*/ 146649 h 1294390"/>
              <a:gd name="connsiteX7" fmla="*/ 2153358 w 2300007"/>
              <a:gd name="connsiteY7" fmla="*/ 8627 h 1294390"/>
              <a:gd name="connsiteX8" fmla="*/ 1972203 w 2300007"/>
              <a:gd name="connsiteY8" fmla="*/ 0 h 1294390"/>
              <a:gd name="connsiteX9" fmla="*/ 1781568 w 2300007"/>
              <a:gd name="connsiteY9" fmla="*/ 52185 h 1294390"/>
              <a:gd name="connsiteX10" fmla="*/ 1951278 w 2300007"/>
              <a:gd name="connsiteY10" fmla="*/ 133496 h 1294390"/>
              <a:gd name="connsiteX11" fmla="*/ 1933171 w 2300007"/>
              <a:gd name="connsiteY11" fmla="*/ 289625 h 1294390"/>
              <a:gd name="connsiteX12" fmla="*/ 1782422 w 2300007"/>
              <a:gd name="connsiteY12" fmla="*/ 422695 h 1294390"/>
              <a:gd name="connsiteX13" fmla="*/ 1523202 w 2300007"/>
              <a:gd name="connsiteY13" fmla="*/ 624775 h 1294390"/>
              <a:gd name="connsiteX14" fmla="*/ 1114516 w 2300007"/>
              <a:gd name="connsiteY14" fmla="*/ 828563 h 1294390"/>
              <a:gd name="connsiteX15" fmla="*/ 505713 w 2300007"/>
              <a:gd name="connsiteY15" fmla="*/ 1112808 h 1294390"/>
              <a:gd name="connsiteX16" fmla="*/ 0 w 2300007"/>
              <a:gd name="connsiteY16" fmla="*/ 1294390 h 1294390"/>
              <a:gd name="connsiteX0" fmla="*/ 0 w 2300007"/>
              <a:gd name="connsiteY0" fmla="*/ 1294390 h 1294390"/>
              <a:gd name="connsiteX1" fmla="*/ 269981 w 2300007"/>
              <a:gd name="connsiteY1" fmla="*/ 1289436 h 1294390"/>
              <a:gd name="connsiteX2" fmla="*/ 1023298 w 2300007"/>
              <a:gd name="connsiteY2" fmla="*/ 1000664 h 1294390"/>
              <a:gd name="connsiteX3" fmla="*/ 1506377 w 2300007"/>
              <a:gd name="connsiteY3" fmla="*/ 776378 h 1294390"/>
              <a:gd name="connsiteX4" fmla="*/ 2179237 w 2300007"/>
              <a:gd name="connsiteY4" fmla="*/ 414068 h 1294390"/>
              <a:gd name="connsiteX5" fmla="*/ 2291381 w 2300007"/>
              <a:gd name="connsiteY5" fmla="*/ 207034 h 1294390"/>
              <a:gd name="connsiteX6" fmla="*/ 2300007 w 2300007"/>
              <a:gd name="connsiteY6" fmla="*/ 146649 h 1294390"/>
              <a:gd name="connsiteX7" fmla="*/ 2153358 w 2300007"/>
              <a:gd name="connsiteY7" fmla="*/ 8627 h 1294390"/>
              <a:gd name="connsiteX8" fmla="*/ 1972203 w 2300007"/>
              <a:gd name="connsiteY8" fmla="*/ 0 h 1294390"/>
              <a:gd name="connsiteX9" fmla="*/ 1781568 w 2300007"/>
              <a:gd name="connsiteY9" fmla="*/ 52185 h 1294390"/>
              <a:gd name="connsiteX10" fmla="*/ 1951278 w 2300007"/>
              <a:gd name="connsiteY10" fmla="*/ 133496 h 1294390"/>
              <a:gd name="connsiteX11" fmla="*/ 1933171 w 2300007"/>
              <a:gd name="connsiteY11" fmla="*/ 289625 h 1294390"/>
              <a:gd name="connsiteX12" fmla="*/ 1782422 w 2300007"/>
              <a:gd name="connsiteY12" fmla="*/ 422695 h 1294390"/>
              <a:gd name="connsiteX13" fmla="*/ 1523202 w 2300007"/>
              <a:gd name="connsiteY13" fmla="*/ 624775 h 1294390"/>
              <a:gd name="connsiteX14" fmla="*/ 1114516 w 2300007"/>
              <a:gd name="connsiteY14" fmla="*/ 828563 h 1294390"/>
              <a:gd name="connsiteX15" fmla="*/ 505713 w 2300007"/>
              <a:gd name="connsiteY15" fmla="*/ 1112808 h 1294390"/>
              <a:gd name="connsiteX16" fmla="*/ 0 w 2300007"/>
              <a:gd name="connsiteY16" fmla="*/ 1294390 h 1294390"/>
              <a:gd name="connsiteX0" fmla="*/ 0 w 2300007"/>
              <a:gd name="connsiteY0" fmla="*/ 1294390 h 1294390"/>
              <a:gd name="connsiteX1" fmla="*/ 269981 w 2300007"/>
              <a:gd name="connsiteY1" fmla="*/ 1289436 h 1294390"/>
              <a:gd name="connsiteX2" fmla="*/ 1023298 w 2300007"/>
              <a:gd name="connsiteY2" fmla="*/ 1000664 h 1294390"/>
              <a:gd name="connsiteX3" fmla="*/ 1506377 w 2300007"/>
              <a:gd name="connsiteY3" fmla="*/ 776378 h 1294390"/>
              <a:gd name="connsiteX4" fmla="*/ 2179237 w 2300007"/>
              <a:gd name="connsiteY4" fmla="*/ 414068 h 1294390"/>
              <a:gd name="connsiteX5" fmla="*/ 2291381 w 2300007"/>
              <a:gd name="connsiteY5" fmla="*/ 207034 h 1294390"/>
              <a:gd name="connsiteX6" fmla="*/ 2300007 w 2300007"/>
              <a:gd name="connsiteY6" fmla="*/ 146649 h 1294390"/>
              <a:gd name="connsiteX7" fmla="*/ 2153358 w 2300007"/>
              <a:gd name="connsiteY7" fmla="*/ 8627 h 1294390"/>
              <a:gd name="connsiteX8" fmla="*/ 1972203 w 2300007"/>
              <a:gd name="connsiteY8" fmla="*/ 0 h 1294390"/>
              <a:gd name="connsiteX9" fmla="*/ 1781568 w 2300007"/>
              <a:gd name="connsiteY9" fmla="*/ 52185 h 1294390"/>
              <a:gd name="connsiteX10" fmla="*/ 1951278 w 2300007"/>
              <a:gd name="connsiteY10" fmla="*/ 133496 h 1294390"/>
              <a:gd name="connsiteX11" fmla="*/ 1933171 w 2300007"/>
              <a:gd name="connsiteY11" fmla="*/ 289625 h 1294390"/>
              <a:gd name="connsiteX12" fmla="*/ 1782422 w 2300007"/>
              <a:gd name="connsiteY12" fmla="*/ 422695 h 1294390"/>
              <a:gd name="connsiteX13" fmla="*/ 1523202 w 2300007"/>
              <a:gd name="connsiteY13" fmla="*/ 624775 h 1294390"/>
              <a:gd name="connsiteX14" fmla="*/ 1114516 w 2300007"/>
              <a:gd name="connsiteY14" fmla="*/ 828563 h 1294390"/>
              <a:gd name="connsiteX15" fmla="*/ 505713 w 2300007"/>
              <a:gd name="connsiteY15" fmla="*/ 1112808 h 1294390"/>
              <a:gd name="connsiteX16" fmla="*/ 0 w 2300007"/>
              <a:gd name="connsiteY16" fmla="*/ 1294390 h 1294390"/>
              <a:gd name="connsiteX0" fmla="*/ 0 w 2300007"/>
              <a:gd name="connsiteY0" fmla="*/ 1294390 h 1294390"/>
              <a:gd name="connsiteX1" fmla="*/ 269981 w 2300007"/>
              <a:gd name="connsiteY1" fmla="*/ 1289436 h 1294390"/>
              <a:gd name="connsiteX2" fmla="*/ 1023298 w 2300007"/>
              <a:gd name="connsiteY2" fmla="*/ 1000664 h 1294390"/>
              <a:gd name="connsiteX3" fmla="*/ 1506377 w 2300007"/>
              <a:gd name="connsiteY3" fmla="*/ 776378 h 1294390"/>
              <a:gd name="connsiteX4" fmla="*/ 2179237 w 2300007"/>
              <a:gd name="connsiteY4" fmla="*/ 414068 h 1294390"/>
              <a:gd name="connsiteX5" fmla="*/ 2291381 w 2300007"/>
              <a:gd name="connsiteY5" fmla="*/ 207034 h 1294390"/>
              <a:gd name="connsiteX6" fmla="*/ 2300007 w 2300007"/>
              <a:gd name="connsiteY6" fmla="*/ 146649 h 1294390"/>
              <a:gd name="connsiteX7" fmla="*/ 2153358 w 2300007"/>
              <a:gd name="connsiteY7" fmla="*/ 8627 h 1294390"/>
              <a:gd name="connsiteX8" fmla="*/ 1972203 w 2300007"/>
              <a:gd name="connsiteY8" fmla="*/ 0 h 1294390"/>
              <a:gd name="connsiteX9" fmla="*/ 1781568 w 2300007"/>
              <a:gd name="connsiteY9" fmla="*/ 52185 h 1294390"/>
              <a:gd name="connsiteX10" fmla="*/ 1951278 w 2300007"/>
              <a:gd name="connsiteY10" fmla="*/ 133496 h 1294390"/>
              <a:gd name="connsiteX11" fmla="*/ 1933171 w 2300007"/>
              <a:gd name="connsiteY11" fmla="*/ 289625 h 1294390"/>
              <a:gd name="connsiteX12" fmla="*/ 1782422 w 2300007"/>
              <a:gd name="connsiteY12" fmla="*/ 422695 h 1294390"/>
              <a:gd name="connsiteX13" fmla="*/ 1523202 w 2300007"/>
              <a:gd name="connsiteY13" fmla="*/ 624775 h 1294390"/>
              <a:gd name="connsiteX14" fmla="*/ 1114516 w 2300007"/>
              <a:gd name="connsiteY14" fmla="*/ 828563 h 1294390"/>
              <a:gd name="connsiteX15" fmla="*/ 505713 w 2300007"/>
              <a:gd name="connsiteY15" fmla="*/ 1112808 h 1294390"/>
              <a:gd name="connsiteX16" fmla="*/ 0 w 2300007"/>
              <a:gd name="connsiteY16" fmla="*/ 1294390 h 1294390"/>
              <a:gd name="connsiteX0" fmla="*/ 0 w 2318114"/>
              <a:gd name="connsiteY0" fmla="*/ 1294390 h 1294390"/>
              <a:gd name="connsiteX1" fmla="*/ 269981 w 2318114"/>
              <a:gd name="connsiteY1" fmla="*/ 1289436 h 1294390"/>
              <a:gd name="connsiteX2" fmla="*/ 1023298 w 2318114"/>
              <a:gd name="connsiteY2" fmla="*/ 1000664 h 1294390"/>
              <a:gd name="connsiteX3" fmla="*/ 1506377 w 2318114"/>
              <a:gd name="connsiteY3" fmla="*/ 776378 h 1294390"/>
              <a:gd name="connsiteX4" fmla="*/ 2179237 w 2318114"/>
              <a:gd name="connsiteY4" fmla="*/ 414068 h 1294390"/>
              <a:gd name="connsiteX5" fmla="*/ 2291381 w 2318114"/>
              <a:gd name="connsiteY5" fmla="*/ 207034 h 1294390"/>
              <a:gd name="connsiteX6" fmla="*/ 2318114 w 2318114"/>
              <a:gd name="connsiteY6" fmla="*/ 142122 h 1294390"/>
              <a:gd name="connsiteX7" fmla="*/ 2153358 w 2318114"/>
              <a:gd name="connsiteY7" fmla="*/ 8627 h 1294390"/>
              <a:gd name="connsiteX8" fmla="*/ 1972203 w 2318114"/>
              <a:gd name="connsiteY8" fmla="*/ 0 h 1294390"/>
              <a:gd name="connsiteX9" fmla="*/ 1781568 w 2318114"/>
              <a:gd name="connsiteY9" fmla="*/ 52185 h 1294390"/>
              <a:gd name="connsiteX10" fmla="*/ 1951278 w 2318114"/>
              <a:gd name="connsiteY10" fmla="*/ 133496 h 1294390"/>
              <a:gd name="connsiteX11" fmla="*/ 1933171 w 2318114"/>
              <a:gd name="connsiteY11" fmla="*/ 289625 h 1294390"/>
              <a:gd name="connsiteX12" fmla="*/ 1782422 w 2318114"/>
              <a:gd name="connsiteY12" fmla="*/ 422695 h 1294390"/>
              <a:gd name="connsiteX13" fmla="*/ 1523202 w 2318114"/>
              <a:gd name="connsiteY13" fmla="*/ 624775 h 1294390"/>
              <a:gd name="connsiteX14" fmla="*/ 1114516 w 2318114"/>
              <a:gd name="connsiteY14" fmla="*/ 828563 h 1294390"/>
              <a:gd name="connsiteX15" fmla="*/ 505713 w 2318114"/>
              <a:gd name="connsiteY15" fmla="*/ 1112808 h 1294390"/>
              <a:gd name="connsiteX16" fmla="*/ 0 w 2318114"/>
              <a:gd name="connsiteY16" fmla="*/ 1294390 h 1294390"/>
              <a:gd name="connsiteX0" fmla="*/ 0 w 2318114"/>
              <a:gd name="connsiteY0" fmla="*/ 1294390 h 1294390"/>
              <a:gd name="connsiteX1" fmla="*/ 269981 w 2318114"/>
              <a:gd name="connsiteY1" fmla="*/ 1289436 h 1294390"/>
              <a:gd name="connsiteX2" fmla="*/ 1023298 w 2318114"/>
              <a:gd name="connsiteY2" fmla="*/ 1000664 h 1294390"/>
              <a:gd name="connsiteX3" fmla="*/ 1506377 w 2318114"/>
              <a:gd name="connsiteY3" fmla="*/ 776378 h 1294390"/>
              <a:gd name="connsiteX4" fmla="*/ 2179237 w 2318114"/>
              <a:gd name="connsiteY4" fmla="*/ 414068 h 1294390"/>
              <a:gd name="connsiteX5" fmla="*/ 2291381 w 2318114"/>
              <a:gd name="connsiteY5" fmla="*/ 207034 h 1294390"/>
              <a:gd name="connsiteX6" fmla="*/ 2318114 w 2318114"/>
              <a:gd name="connsiteY6" fmla="*/ 142122 h 1294390"/>
              <a:gd name="connsiteX7" fmla="*/ 2153358 w 2318114"/>
              <a:gd name="connsiteY7" fmla="*/ 8627 h 1294390"/>
              <a:gd name="connsiteX8" fmla="*/ 1972203 w 2318114"/>
              <a:gd name="connsiteY8" fmla="*/ 0 h 1294390"/>
              <a:gd name="connsiteX9" fmla="*/ 1781568 w 2318114"/>
              <a:gd name="connsiteY9" fmla="*/ 52185 h 1294390"/>
              <a:gd name="connsiteX10" fmla="*/ 1951278 w 2318114"/>
              <a:gd name="connsiteY10" fmla="*/ 133496 h 1294390"/>
              <a:gd name="connsiteX11" fmla="*/ 1933171 w 2318114"/>
              <a:gd name="connsiteY11" fmla="*/ 289625 h 1294390"/>
              <a:gd name="connsiteX12" fmla="*/ 1782422 w 2318114"/>
              <a:gd name="connsiteY12" fmla="*/ 422695 h 1294390"/>
              <a:gd name="connsiteX13" fmla="*/ 1523202 w 2318114"/>
              <a:gd name="connsiteY13" fmla="*/ 624775 h 1294390"/>
              <a:gd name="connsiteX14" fmla="*/ 1114516 w 2318114"/>
              <a:gd name="connsiteY14" fmla="*/ 828563 h 1294390"/>
              <a:gd name="connsiteX15" fmla="*/ 505713 w 2318114"/>
              <a:gd name="connsiteY15" fmla="*/ 1112808 h 1294390"/>
              <a:gd name="connsiteX16" fmla="*/ 0 w 2318114"/>
              <a:gd name="connsiteY16" fmla="*/ 1294390 h 1294390"/>
              <a:gd name="connsiteX0" fmla="*/ 0 w 2318114"/>
              <a:gd name="connsiteY0" fmla="*/ 1294390 h 1294390"/>
              <a:gd name="connsiteX1" fmla="*/ 269981 w 2318114"/>
              <a:gd name="connsiteY1" fmla="*/ 1289436 h 1294390"/>
              <a:gd name="connsiteX2" fmla="*/ 1023298 w 2318114"/>
              <a:gd name="connsiteY2" fmla="*/ 1000664 h 1294390"/>
              <a:gd name="connsiteX3" fmla="*/ 1506377 w 2318114"/>
              <a:gd name="connsiteY3" fmla="*/ 776378 h 1294390"/>
              <a:gd name="connsiteX4" fmla="*/ 2179237 w 2318114"/>
              <a:gd name="connsiteY4" fmla="*/ 414068 h 1294390"/>
              <a:gd name="connsiteX5" fmla="*/ 2291381 w 2318114"/>
              <a:gd name="connsiteY5" fmla="*/ 207034 h 1294390"/>
              <a:gd name="connsiteX6" fmla="*/ 2318114 w 2318114"/>
              <a:gd name="connsiteY6" fmla="*/ 142122 h 1294390"/>
              <a:gd name="connsiteX7" fmla="*/ 2153358 w 2318114"/>
              <a:gd name="connsiteY7" fmla="*/ 8627 h 1294390"/>
              <a:gd name="connsiteX8" fmla="*/ 1972203 w 2318114"/>
              <a:gd name="connsiteY8" fmla="*/ 0 h 1294390"/>
              <a:gd name="connsiteX9" fmla="*/ 1781568 w 2318114"/>
              <a:gd name="connsiteY9" fmla="*/ 52185 h 1294390"/>
              <a:gd name="connsiteX10" fmla="*/ 1951278 w 2318114"/>
              <a:gd name="connsiteY10" fmla="*/ 133496 h 1294390"/>
              <a:gd name="connsiteX11" fmla="*/ 1933171 w 2318114"/>
              <a:gd name="connsiteY11" fmla="*/ 289625 h 1294390"/>
              <a:gd name="connsiteX12" fmla="*/ 1782422 w 2318114"/>
              <a:gd name="connsiteY12" fmla="*/ 422695 h 1294390"/>
              <a:gd name="connsiteX13" fmla="*/ 1523202 w 2318114"/>
              <a:gd name="connsiteY13" fmla="*/ 624775 h 1294390"/>
              <a:gd name="connsiteX14" fmla="*/ 1114516 w 2318114"/>
              <a:gd name="connsiteY14" fmla="*/ 828563 h 1294390"/>
              <a:gd name="connsiteX15" fmla="*/ 505713 w 2318114"/>
              <a:gd name="connsiteY15" fmla="*/ 1112808 h 1294390"/>
              <a:gd name="connsiteX16" fmla="*/ 0 w 2318114"/>
              <a:gd name="connsiteY16" fmla="*/ 1294390 h 129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114" h="1294390">
                <a:moveTo>
                  <a:pt x="0" y="1294390"/>
                </a:moveTo>
                <a:lnTo>
                  <a:pt x="269981" y="1289436"/>
                </a:lnTo>
                <a:lnTo>
                  <a:pt x="1023298" y="1000664"/>
                </a:lnTo>
                <a:lnTo>
                  <a:pt x="1506377" y="776378"/>
                </a:lnTo>
                <a:cubicBezTo>
                  <a:pt x="1748771" y="669188"/>
                  <a:pt x="1954950" y="534838"/>
                  <a:pt x="2179237" y="414068"/>
                </a:cubicBezTo>
                <a:cubicBezTo>
                  <a:pt x="2216618" y="345057"/>
                  <a:pt x="2281161" y="289625"/>
                  <a:pt x="2291381" y="207034"/>
                </a:cubicBezTo>
                <a:lnTo>
                  <a:pt x="2318114" y="142122"/>
                </a:lnTo>
                <a:cubicBezTo>
                  <a:pt x="2263195" y="84043"/>
                  <a:pt x="2208277" y="53125"/>
                  <a:pt x="2153358" y="8627"/>
                </a:cubicBezTo>
                <a:lnTo>
                  <a:pt x="1972203" y="0"/>
                </a:lnTo>
                <a:lnTo>
                  <a:pt x="1781568" y="52185"/>
                </a:lnTo>
                <a:lnTo>
                  <a:pt x="1951278" y="133496"/>
                </a:lnTo>
                <a:lnTo>
                  <a:pt x="1933171" y="289625"/>
                </a:lnTo>
                <a:lnTo>
                  <a:pt x="1782422" y="422695"/>
                </a:lnTo>
                <a:lnTo>
                  <a:pt x="1523202" y="624775"/>
                </a:lnTo>
                <a:lnTo>
                  <a:pt x="1114516" y="828563"/>
                </a:lnTo>
                <a:lnTo>
                  <a:pt x="505713" y="1112808"/>
                </a:lnTo>
                <a:cubicBezTo>
                  <a:pt x="328088" y="1173335"/>
                  <a:pt x="168571" y="1233863"/>
                  <a:pt x="0" y="129439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kumimoji="1" lang="ja-JP" altLang="en-US" sz="5400" b="1" dirty="0">
              <a:solidFill>
                <a:srgbClr val="FFCC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6289794"/>
      </p:ext>
    </p:extLst>
  </p:cSld>
  <p:clrMapOvr>
    <a:masterClrMapping/>
  </p:clrMapOvr>
  <p:transition advTm="24795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9"/>
          <p:cNvGrpSpPr>
            <a:grpSpLocks/>
          </p:cNvGrpSpPr>
          <p:nvPr/>
        </p:nvGrpSpPr>
        <p:grpSpPr bwMode="auto">
          <a:xfrm>
            <a:off x="1646238" y="3068638"/>
            <a:ext cx="5848350" cy="1336675"/>
            <a:chOff x="1037" y="2018"/>
            <a:chExt cx="3684" cy="766"/>
          </a:xfrm>
        </p:grpSpPr>
        <p:pic>
          <p:nvPicPr>
            <p:cNvPr id="110610" name="Picture 10" descr="雨粒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" y="2018"/>
              <a:ext cx="1843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11" name="Picture 11" descr="雨粒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" y="2018"/>
              <a:ext cx="1842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0595" name="Group 3"/>
          <p:cNvGrpSpPr>
            <a:grpSpLocks/>
          </p:cNvGrpSpPr>
          <p:nvPr/>
        </p:nvGrpSpPr>
        <p:grpSpPr bwMode="auto">
          <a:xfrm>
            <a:off x="9525" y="1700213"/>
            <a:ext cx="9134475" cy="5164137"/>
            <a:chOff x="6" y="1071"/>
            <a:chExt cx="5754" cy="3253"/>
          </a:xfrm>
        </p:grpSpPr>
        <p:grpSp>
          <p:nvGrpSpPr>
            <p:cNvPr id="110606" name="Group 4"/>
            <p:cNvGrpSpPr>
              <a:grpSpLocks/>
            </p:cNvGrpSpPr>
            <p:nvPr/>
          </p:nvGrpSpPr>
          <p:grpSpPr bwMode="auto">
            <a:xfrm>
              <a:off x="6" y="1071"/>
              <a:ext cx="5754" cy="3253"/>
              <a:chOff x="6" y="1071"/>
              <a:chExt cx="5754" cy="3253"/>
            </a:xfrm>
          </p:grpSpPr>
          <p:pic>
            <p:nvPicPr>
              <p:cNvPr id="110608" name="Picture 5" descr="標準横断１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" y="2614"/>
                <a:ext cx="5751" cy="1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609" name="Rectangle 6"/>
              <p:cNvSpPr>
                <a:spLocks noChangeArrowheads="1"/>
              </p:cNvSpPr>
              <p:nvPr/>
            </p:nvSpPr>
            <p:spPr bwMode="auto">
              <a:xfrm>
                <a:off x="9" y="1071"/>
                <a:ext cx="5751" cy="16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800" b="0"/>
              </a:p>
            </p:txBody>
          </p:sp>
        </p:grpSp>
        <p:pic>
          <p:nvPicPr>
            <p:cNvPr id="110607" name="Picture 8" descr="増水横断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2612"/>
              <a:ext cx="5751" cy="1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0596" name="Group 14"/>
          <p:cNvGrpSpPr>
            <a:grpSpLocks/>
          </p:cNvGrpSpPr>
          <p:nvPr/>
        </p:nvGrpSpPr>
        <p:grpSpPr bwMode="auto">
          <a:xfrm>
            <a:off x="2366963" y="4643438"/>
            <a:ext cx="4454525" cy="1935162"/>
            <a:chOff x="1491" y="2925"/>
            <a:chExt cx="2806" cy="1219"/>
          </a:xfrm>
        </p:grpSpPr>
        <p:sp>
          <p:nvSpPr>
            <p:cNvPr id="145421" name="Line 15"/>
            <p:cNvSpPr>
              <a:spLocks noChangeShapeType="1"/>
            </p:cNvSpPr>
            <p:nvPr/>
          </p:nvSpPr>
          <p:spPr bwMode="auto">
            <a:xfrm>
              <a:off x="1491" y="2925"/>
              <a:ext cx="709" cy="1219"/>
            </a:xfrm>
            <a:prstGeom prst="line">
              <a:avLst/>
            </a:prstGeom>
            <a:noFill/>
            <a:ln w="2540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5423" name="Line 17"/>
            <p:cNvSpPr>
              <a:spLocks noChangeShapeType="1"/>
            </p:cNvSpPr>
            <p:nvPr/>
          </p:nvSpPr>
          <p:spPr bwMode="auto">
            <a:xfrm flipH="1">
              <a:off x="3589" y="2925"/>
              <a:ext cx="708" cy="1191"/>
            </a:xfrm>
            <a:prstGeom prst="line">
              <a:avLst/>
            </a:prstGeom>
            <a:noFill/>
            <a:ln w="2540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pic>
        <p:nvPicPr>
          <p:cNvPr id="110597" name="Picture 18" descr="danzu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6850" y="1844675"/>
            <a:ext cx="62103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0" y="1365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みんなの生活を守る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1027113"/>
            <a:ext cx="9145588" cy="6683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ja-JP" altLang="en-US" sz="36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⇒　堤防をつよくしよう！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0" y="1023938"/>
            <a:ext cx="9139238" cy="66833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ja-JP" altLang="en-US" sz="3600" b="0" dirty="0">
                <a:effectLst>
                  <a:outerShdw blurRad="38100" dist="38100" dir="2700000" algn="tl">
                    <a:srgbClr val="C0C0C0"/>
                  </a:outerShdw>
                </a:effectLst>
                <a:ea typeface="HGP創英角ｺﾞｼｯｸUB" pitchFamily="50" charset="-128"/>
              </a:rPr>
              <a:t>⇒　堤防をつよくしよう！</a:t>
            </a:r>
          </a:p>
        </p:txBody>
      </p:sp>
      <p:sp>
        <p:nvSpPr>
          <p:cNvPr id="1106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95963" y="981075"/>
            <a:ext cx="3006725" cy="792163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ja-JP" altLang="en-US" sz="4000" b="1">
                <a:solidFill>
                  <a:srgbClr val="FF0000"/>
                </a:solidFill>
                <a:ea typeface="HGP創英角ｺﾞｼｯｸUB" pitchFamily="50" charset="-128"/>
              </a:rPr>
              <a:t>でもね・・・</a:t>
            </a:r>
          </a:p>
        </p:txBody>
      </p:sp>
      <p:sp>
        <p:nvSpPr>
          <p:cNvPr id="110602" name="正方形/長方形 17"/>
          <p:cNvSpPr>
            <a:spLocks noChangeArrowheads="1"/>
          </p:cNvSpPr>
          <p:nvPr/>
        </p:nvSpPr>
        <p:spPr bwMode="auto">
          <a:xfrm rot="3580342">
            <a:off x="1818482" y="5484018"/>
            <a:ext cx="2222500" cy="27146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endParaRPr lang="ja-JP" altLang="en-US" sz="5400">
              <a:solidFill>
                <a:srgbClr val="FFCC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10603" name="正方形/長方形 21"/>
          <p:cNvSpPr>
            <a:spLocks noChangeArrowheads="1"/>
          </p:cNvSpPr>
          <p:nvPr/>
        </p:nvSpPr>
        <p:spPr bwMode="auto">
          <a:xfrm rot="7203523">
            <a:off x="5148263" y="5484812"/>
            <a:ext cx="2222500" cy="26987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endParaRPr lang="ja-JP" altLang="en-US" sz="5400">
              <a:solidFill>
                <a:srgbClr val="FFCC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611716"/>
      </p:ext>
    </p:extLst>
  </p:cSld>
  <p:clrMapOvr>
    <a:masterClrMapping/>
  </p:clrMapOvr>
  <p:transition advTm="24795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3838" y="998538"/>
            <a:ext cx="3060700" cy="917575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ja-JP" altLang="en-US" sz="4400">
                <a:solidFill>
                  <a:srgbClr val="F63008"/>
                </a:solidFill>
                <a:ea typeface="HGP創英角ｺﾞｼｯｸUB" pitchFamily="50" charset="-128"/>
              </a:rPr>
              <a:t>そこで！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2671763" y="979488"/>
            <a:ext cx="6292850" cy="936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tx2"/>
              </a:buClr>
              <a:buSzPct val="60000"/>
              <a:defRPr/>
            </a:pPr>
            <a:r>
              <a:rPr lang="ja-JP" altLang="en-US" sz="4400" b="0" dirty="0">
                <a:solidFill>
                  <a:srgbClr val="09FF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GP創英角ｺﾞｼｯｸUB" pitchFamily="50" charset="-128"/>
              </a:rPr>
              <a:t>自然の多い川づくり</a:t>
            </a:r>
          </a:p>
        </p:txBody>
      </p:sp>
      <p:pic>
        <p:nvPicPr>
          <p:cNvPr id="112644" name="Picture 46" descr="木杭打ち＆石積み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3382962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Ｈ１１飛石工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1916113"/>
            <a:ext cx="3875088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7" descr="a026cu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5006975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2154238" y="5391150"/>
            <a:ext cx="67389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b="0">
                <a:solidFill>
                  <a:srgbClr val="0000FF"/>
                </a:solidFill>
                <a:latin typeface="Times New Roman" pitchFamily="18" charset="0"/>
                <a:ea typeface="HGP創英角ﾎﾟｯﾌﾟ体" pitchFamily="50" charset="-128"/>
              </a:rPr>
              <a:t>みどりが多くて</a:t>
            </a:r>
            <a:endParaRPr kumimoji="0" lang="en-US" altLang="ja-JP" b="0">
              <a:solidFill>
                <a:srgbClr val="0000FF"/>
              </a:solidFill>
              <a:latin typeface="Times New Roman" pitchFamily="18" charset="0"/>
              <a:ea typeface="HGP創英角ﾎﾟｯﾌﾟ体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b="0">
                <a:solidFill>
                  <a:srgbClr val="0000FF"/>
                </a:solidFill>
                <a:latin typeface="Times New Roman" pitchFamily="18" charset="0"/>
                <a:ea typeface="HGP創英角ﾎﾟｯﾌﾟ体" pitchFamily="50" charset="-128"/>
              </a:rPr>
              <a:t>   </a:t>
            </a:r>
            <a:r>
              <a:rPr kumimoji="0" lang="ja-JP" altLang="en-US" b="0">
                <a:solidFill>
                  <a:srgbClr val="0000FF"/>
                </a:solidFill>
                <a:latin typeface="Times New Roman" pitchFamily="18" charset="0"/>
                <a:ea typeface="HGP創英角ﾎﾟｯﾌﾟ体" pitchFamily="50" charset="-128"/>
              </a:rPr>
              <a:t> 生きものが たくさんいるよ。</a:t>
            </a:r>
            <a:endParaRPr kumimoji="0" lang="en-US" altLang="ja-JP" b="0">
              <a:solidFill>
                <a:srgbClr val="0000FF"/>
              </a:solidFill>
              <a:latin typeface="Times New Roman" pitchFamily="18" charset="0"/>
              <a:ea typeface="HGP創英角ﾎﾟｯﾌﾟ体" pitchFamily="50" charset="-128"/>
            </a:endParaRPr>
          </a:p>
        </p:txBody>
      </p:sp>
      <p:sp>
        <p:nvSpPr>
          <p:cNvPr id="112648" name="Text Box 10"/>
          <p:cNvSpPr txBox="1">
            <a:spLocks noChangeArrowheads="1"/>
          </p:cNvSpPr>
          <p:nvPr/>
        </p:nvSpPr>
        <p:spPr bwMode="auto">
          <a:xfrm>
            <a:off x="3609975" y="825500"/>
            <a:ext cx="1438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>
                <a:ea typeface="HG創英角ﾎﾟｯﾌﾟ体" pitchFamily="49" charset="-128"/>
              </a:rPr>
              <a:t>しぜん</a:t>
            </a:r>
          </a:p>
        </p:txBody>
      </p:sp>
      <p:sp>
        <p:nvSpPr>
          <p:cNvPr id="112649" name="Text Box 11"/>
          <p:cNvSpPr txBox="1">
            <a:spLocks noChangeArrowheads="1"/>
          </p:cNvSpPr>
          <p:nvPr/>
        </p:nvSpPr>
        <p:spPr bwMode="auto">
          <a:xfrm>
            <a:off x="5122863" y="825500"/>
            <a:ext cx="1438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>
                <a:ea typeface="HG創英角ﾎﾟｯﾌﾟ体" pitchFamily="49" charset="-128"/>
              </a:rPr>
              <a:t>おお</a:t>
            </a:r>
          </a:p>
        </p:txBody>
      </p:sp>
      <p:sp>
        <p:nvSpPr>
          <p:cNvPr id="112650" name="Text Box 12"/>
          <p:cNvSpPr txBox="1">
            <a:spLocks noChangeArrowheads="1"/>
          </p:cNvSpPr>
          <p:nvPr/>
        </p:nvSpPr>
        <p:spPr bwMode="auto">
          <a:xfrm>
            <a:off x="3494088" y="5145088"/>
            <a:ext cx="1438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>
                <a:solidFill>
                  <a:srgbClr val="0000FF"/>
                </a:solidFill>
                <a:ea typeface="HG創英角ﾎﾟｯﾌﾟ体" pitchFamily="49" charset="-128"/>
              </a:rPr>
              <a:t>おお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136525"/>
            <a:ext cx="914558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　</a:t>
            </a:r>
            <a:r>
              <a:rPr lang="ja-JP" altLang="en-US" sz="3600" b="0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みんなの生活を守る　</a:t>
            </a:r>
            <a:r>
              <a:rPr lang="ja-JP" alt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P創英角ﾎﾟｯﾌﾟ体" pitchFamily="50" charset="-128"/>
              </a:rPr>
              <a:t>★★★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4912139"/>
      </p:ext>
    </p:extLst>
  </p:cSld>
  <p:clrMapOvr>
    <a:masterClrMapping/>
  </p:clrMapOvr>
  <p:transition advTm="24795"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5481" y="322656"/>
            <a:ext cx="8793038" cy="994172"/>
          </a:xfrm>
        </p:spPr>
        <p:txBody>
          <a:bodyPr/>
          <a:lstStyle/>
          <a:p>
            <a:r>
              <a:rPr lang="ja-JP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P創英角ﾎﾟｯﾌﾟ体" pitchFamily="50" charset="-128"/>
              </a:rPr>
              <a:t>★★★　</a:t>
            </a:r>
            <a:r>
              <a:rPr lang="ja-JP" altLang="en-US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P創英角ﾎﾟｯﾌﾟ体" pitchFamily="50" charset="-128"/>
              </a:rPr>
              <a:t>みんなの生活を守る</a:t>
            </a:r>
            <a:r>
              <a:rPr lang="ja-JP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P創英角ﾎﾟｯﾌﾟ体" pitchFamily="50" charset="-128"/>
              </a:rPr>
              <a:t>★★★</a:t>
            </a:r>
            <a:endParaRPr kumimoji="1" lang="ja-JP" altLang="en-US" dirty="0"/>
          </a:p>
        </p:txBody>
      </p:sp>
      <p:pic>
        <p:nvPicPr>
          <p:cNvPr id="1026" name="Picture 2" descr="河川点検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426087"/>
            <a:ext cx="5073308" cy="38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428148" y="5629605"/>
            <a:ext cx="7886700" cy="5611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〇〇〇〇を使った川の点検</a:t>
            </a:r>
          </a:p>
        </p:txBody>
      </p:sp>
      <p:sp>
        <p:nvSpPr>
          <p:cNvPr id="4" name="楕円 3"/>
          <p:cNvSpPr/>
          <p:nvPr/>
        </p:nvSpPr>
        <p:spPr>
          <a:xfrm>
            <a:off x="3275856" y="2293347"/>
            <a:ext cx="932124" cy="7843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pic>
        <p:nvPicPr>
          <p:cNvPr id="7" name="Picture 7" descr="a026c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516" y="4034839"/>
            <a:ext cx="1086083" cy="97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雲形吹き出し 2"/>
          <p:cNvSpPr/>
          <p:nvPr/>
        </p:nvSpPr>
        <p:spPr>
          <a:xfrm>
            <a:off x="1" y="2379392"/>
            <a:ext cx="2987823" cy="139669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dirty="0">
                <a:solidFill>
                  <a:schemeClr val="tx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川の上を飛んでいる</a:t>
            </a:r>
            <a:endParaRPr lang="en-US" altLang="ja-JP" sz="1500" dirty="0">
              <a:solidFill>
                <a:schemeClr val="tx2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1500" dirty="0">
                <a:solidFill>
                  <a:schemeClr val="tx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ものは何かな？</a:t>
            </a:r>
          </a:p>
        </p:txBody>
      </p:sp>
    </p:spTree>
    <p:extLst>
      <p:ext uri="{BB962C8B-B14F-4D97-AF65-F5344CB8AC3E}">
        <p14:creationId xmlns:p14="http://schemas.microsoft.com/office/powerpoint/2010/main" val="3138897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5481" y="299431"/>
            <a:ext cx="8793038" cy="994172"/>
          </a:xfrm>
        </p:spPr>
        <p:txBody>
          <a:bodyPr/>
          <a:lstStyle/>
          <a:p>
            <a:r>
              <a:rPr lang="ja-JP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P創英角ﾎﾟｯﾌﾟ体" pitchFamily="50" charset="-128"/>
              </a:rPr>
              <a:t>★★★　</a:t>
            </a:r>
            <a:r>
              <a:rPr lang="ja-JP" altLang="en-US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P創英角ﾎﾟｯﾌﾟ体" pitchFamily="50" charset="-128"/>
              </a:rPr>
              <a:t>みんなの生活を守る</a:t>
            </a:r>
            <a:r>
              <a:rPr lang="ja-JP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HGP創英角ﾎﾟｯﾌﾟ体" pitchFamily="50" charset="-128"/>
              </a:rPr>
              <a:t>★★★</a:t>
            </a:r>
            <a:endParaRPr kumimoji="1" lang="ja-JP" altLang="en-US" dirty="0"/>
          </a:p>
        </p:txBody>
      </p:sp>
      <p:pic>
        <p:nvPicPr>
          <p:cNvPr id="1026" name="Picture 2" descr="河川点検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0368" y="1307635"/>
            <a:ext cx="5141992" cy="386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1566386" y="5521406"/>
            <a:ext cx="7110070" cy="5611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  <a:defRPr/>
            </a:pPr>
            <a:r>
              <a:rPr lang="ja-JP" altLang="en-US" u="sng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ドローン</a:t>
            </a:r>
            <a:r>
              <a:rPr lang="ja-JP" altLang="en-US" b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を使った川の点検</a:t>
            </a:r>
          </a:p>
        </p:txBody>
      </p:sp>
      <p:sp>
        <p:nvSpPr>
          <p:cNvPr id="4" name="楕円 3"/>
          <p:cNvSpPr/>
          <p:nvPr/>
        </p:nvSpPr>
        <p:spPr>
          <a:xfrm>
            <a:off x="3347864" y="2204864"/>
            <a:ext cx="932124" cy="7843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50" dirty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7" name="Picture 7" descr="a026c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595" y="4138450"/>
            <a:ext cx="1231813" cy="110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雲形吹き出し 7"/>
          <p:cNvSpPr/>
          <p:nvPr/>
        </p:nvSpPr>
        <p:spPr>
          <a:xfrm>
            <a:off x="1" y="2509031"/>
            <a:ext cx="3132770" cy="139669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500" dirty="0">
                <a:solidFill>
                  <a:schemeClr val="tx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災害が起きた時に</a:t>
            </a:r>
            <a:endParaRPr lang="en-US" altLang="ja-JP" sz="1500" dirty="0">
              <a:solidFill>
                <a:schemeClr val="tx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500" dirty="0">
                <a:solidFill>
                  <a:schemeClr val="tx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使われることもあるよ</a:t>
            </a:r>
            <a:endParaRPr lang="en-US" altLang="ja-JP" sz="1500" dirty="0">
              <a:solidFill>
                <a:schemeClr val="tx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744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 descr="航空下流から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8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テキスト ボックス 4"/>
          <p:cNvSpPr txBox="1">
            <a:spLocks noChangeArrowheads="1"/>
          </p:cNvSpPr>
          <p:nvPr/>
        </p:nvSpPr>
        <p:spPr bwMode="auto">
          <a:xfrm>
            <a:off x="180000" y="4320000"/>
            <a:ext cx="3889375" cy="221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3800" b="0" dirty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ダム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844675"/>
            <a:ext cx="7721600" cy="2808288"/>
          </a:xfrm>
        </p:spPr>
        <p:txBody>
          <a:bodyPr/>
          <a:lstStyle/>
          <a:p>
            <a:pPr algn="l" eaLnBrk="1" hangingPunct="1"/>
            <a:r>
              <a:rPr lang="ja-JP" altLang="en-US" sz="6000" dirty="0">
                <a:solidFill>
                  <a:srgbClr val="0000FF"/>
                </a:solidFill>
                <a:ea typeface="HG創英角ﾎﾟｯﾌﾟ体" pitchFamily="49" charset="-128"/>
              </a:rPr>
              <a:t>　つぎは</a:t>
            </a:r>
            <a:br>
              <a:rPr lang="en-US" altLang="ja-JP" sz="6000" dirty="0">
                <a:solidFill>
                  <a:srgbClr val="FF0000"/>
                </a:solidFill>
                <a:ea typeface="HG創英角ﾎﾟｯﾌﾟ体" pitchFamily="49" charset="-128"/>
              </a:rPr>
            </a:br>
            <a:r>
              <a:rPr lang="ja-JP" altLang="en-US" sz="6000" dirty="0">
                <a:solidFill>
                  <a:srgbClr val="FF0000"/>
                </a:solidFill>
                <a:ea typeface="HG創英角ﾎﾟｯﾌﾟ体" pitchFamily="49" charset="-128"/>
              </a:rPr>
              <a:t>　</a:t>
            </a:r>
            <a:r>
              <a:rPr lang="ja-JP" altLang="en-US" sz="8000" dirty="0">
                <a:solidFill>
                  <a:srgbClr val="FF0000"/>
                </a:solidFill>
                <a:ea typeface="HG創英角ﾎﾟｯﾌﾟ体" pitchFamily="49" charset="-128"/>
              </a:rPr>
              <a:t>ダム</a:t>
            </a:r>
            <a:r>
              <a:rPr lang="ja-JP" altLang="en-US" sz="6000" dirty="0">
                <a:solidFill>
                  <a:srgbClr val="0000FF"/>
                </a:solidFill>
                <a:ea typeface="HG創英角ﾎﾟｯﾌﾟ体" pitchFamily="49" charset="-128"/>
              </a:rPr>
              <a:t>のお話だよ。</a:t>
            </a:r>
          </a:p>
        </p:txBody>
      </p:sp>
    </p:spTree>
    <p:extLst>
      <p:ext uri="{BB962C8B-B14F-4D97-AF65-F5344CB8AC3E}">
        <p14:creationId xmlns:p14="http://schemas.microsoft.com/office/powerpoint/2010/main" val="3279473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9"/>
          <p:cNvSpPr>
            <a:spLocks noChangeArrowheads="1"/>
          </p:cNvSpPr>
          <p:nvPr/>
        </p:nvSpPr>
        <p:spPr bwMode="auto">
          <a:xfrm>
            <a:off x="2700338" y="5980113"/>
            <a:ext cx="3024187" cy="257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pic>
        <p:nvPicPr>
          <p:cNvPr id="116739" name="Picture 15" descr="航空下流から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0" y="1125538"/>
            <a:ext cx="756285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68300" y="204788"/>
            <a:ext cx="8775700" cy="776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これがダム、見たことあるかな？</a:t>
            </a:r>
          </a:p>
        </p:txBody>
      </p:sp>
      <p:sp>
        <p:nvSpPr>
          <p:cNvPr id="2" name="正方形/長方形 1"/>
          <p:cNvSpPr/>
          <p:nvPr/>
        </p:nvSpPr>
        <p:spPr bwMode="auto">
          <a:xfrm>
            <a:off x="1042988" y="6165850"/>
            <a:ext cx="3889375" cy="5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ja-JP" altLang="en-US" sz="2800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小山ダム（高萩市）</a:t>
            </a:r>
          </a:p>
        </p:txBody>
      </p:sp>
    </p:spTree>
    <p:extLst>
      <p:ext uri="{BB962C8B-B14F-4D97-AF65-F5344CB8AC3E}">
        <p14:creationId xmlns:p14="http://schemas.microsoft.com/office/powerpoint/2010/main" val="1091058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9"/>
          <p:cNvSpPr>
            <a:spLocks noChangeArrowheads="1"/>
          </p:cNvSpPr>
          <p:nvPr/>
        </p:nvSpPr>
        <p:spPr bwMode="auto">
          <a:xfrm>
            <a:off x="2700338" y="5980113"/>
            <a:ext cx="3024187" cy="257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pic>
        <p:nvPicPr>
          <p:cNvPr id="118787" name="Picture 16" descr="小山ダ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00" y="895350"/>
            <a:ext cx="76136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8300" y="204788"/>
            <a:ext cx="8775700" cy="776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前から見るとこうなってるよ！</a:t>
            </a:r>
          </a:p>
        </p:txBody>
      </p:sp>
      <p:sp>
        <p:nvSpPr>
          <p:cNvPr id="7" name="正方形/長方形 6"/>
          <p:cNvSpPr/>
          <p:nvPr/>
        </p:nvSpPr>
        <p:spPr bwMode="auto">
          <a:xfrm>
            <a:off x="4356100" y="1049338"/>
            <a:ext cx="3887788" cy="5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ja-JP" altLang="en-US" sz="2800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小山ダム（高萩市）</a:t>
            </a:r>
          </a:p>
        </p:txBody>
      </p:sp>
    </p:spTree>
    <p:extLst>
      <p:ext uri="{BB962C8B-B14F-4D97-AF65-F5344CB8AC3E}">
        <p14:creationId xmlns:p14="http://schemas.microsoft.com/office/powerpoint/2010/main" val="3756345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4" descr="a025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638" y="3355975"/>
            <a:ext cx="23764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AutoShape 3"/>
          <p:cNvSpPr>
            <a:spLocks noChangeArrowheads="1"/>
          </p:cNvSpPr>
          <p:nvPr/>
        </p:nvSpPr>
        <p:spPr bwMode="auto">
          <a:xfrm>
            <a:off x="107950" y="187325"/>
            <a:ext cx="8928100" cy="1728788"/>
          </a:xfrm>
          <a:prstGeom prst="wedgeRoundRectCallout">
            <a:avLst>
              <a:gd name="adj1" fmla="val 30218"/>
              <a:gd name="adj2" fmla="val 121486"/>
              <a:gd name="adj3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ja-JP" altLang="en-US" sz="440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茨城県が管理しているダムは</a:t>
            </a:r>
            <a:endParaRPr lang="en-US" altLang="ja-JP" sz="4400">
              <a:solidFill>
                <a:srgbClr val="0000FF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ja-JP" altLang="en-US" sz="440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いくつあるでしょうか？</a:t>
            </a:r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1584325" y="2136775"/>
            <a:ext cx="597535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03B2E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１か所</a:t>
            </a:r>
          </a:p>
        </p:txBody>
      </p:sp>
      <p:sp>
        <p:nvSpPr>
          <p:cNvPr id="18" name="Rectangle 43"/>
          <p:cNvSpPr>
            <a:spLocks noChangeArrowheads="1"/>
          </p:cNvSpPr>
          <p:nvPr/>
        </p:nvSpPr>
        <p:spPr bwMode="auto">
          <a:xfrm>
            <a:off x="1592263" y="3509963"/>
            <a:ext cx="6443662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７か所</a:t>
            </a: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1584325" y="4868863"/>
            <a:ext cx="6300788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１７か所</a:t>
            </a:r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179388" y="2162175"/>
            <a:ext cx="1871662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03B2E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①番</a:t>
            </a:r>
            <a:endParaRPr lang="en-US" altLang="ja-JP" sz="3600" dirty="0">
              <a:solidFill>
                <a:srgbClr val="03B2E9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創英角ﾎﾟｯﾌﾟ体" pitchFamily="49" charset="-128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auto">
          <a:xfrm>
            <a:off x="179388" y="3538538"/>
            <a:ext cx="1800225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②番</a:t>
            </a:r>
            <a:endParaRPr lang="en-US" altLang="ja-JP" sz="36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創英角ﾎﾟｯﾌﾟ体" pitchFamily="49" charset="-128"/>
            </a:endParaRPr>
          </a:p>
        </p:txBody>
      </p:sp>
      <p:sp>
        <p:nvSpPr>
          <p:cNvPr id="22" name="Rectangle 48"/>
          <p:cNvSpPr>
            <a:spLocks noChangeArrowheads="1"/>
          </p:cNvSpPr>
          <p:nvPr/>
        </p:nvSpPr>
        <p:spPr bwMode="auto">
          <a:xfrm>
            <a:off x="195263" y="4897438"/>
            <a:ext cx="2087562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③番</a:t>
            </a:r>
            <a:endParaRPr lang="en-US" altLang="ja-JP" sz="36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創英角ﾎﾟｯﾌﾟ体" pitchFamily="49" charset="-128"/>
            </a:endParaRPr>
          </a:p>
        </p:txBody>
      </p:sp>
      <p:sp>
        <p:nvSpPr>
          <p:cNvPr id="120842" name="テキスト ボックス 1"/>
          <p:cNvSpPr txBox="1">
            <a:spLocks noChangeArrowheads="1"/>
          </p:cNvSpPr>
          <p:nvPr/>
        </p:nvSpPr>
        <p:spPr bwMode="auto">
          <a:xfrm>
            <a:off x="3059113" y="-6350"/>
            <a:ext cx="1296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 b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かんり</a:t>
            </a:r>
          </a:p>
        </p:txBody>
      </p:sp>
    </p:spTree>
    <p:extLst>
      <p:ext uri="{BB962C8B-B14F-4D97-AF65-F5344CB8AC3E}">
        <p14:creationId xmlns:p14="http://schemas.microsoft.com/office/powerpoint/2010/main" val="3373795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4" descr="a025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3" y="2925763"/>
            <a:ext cx="19446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107950" y="187325"/>
            <a:ext cx="8928100" cy="1728788"/>
          </a:xfrm>
          <a:prstGeom prst="wedgeRoundRectCallout">
            <a:avLst>
              <a:gd name="adj1" fmla="val 35069"/>
              <a:gd name="adj2" fmla="val 93380"/>
              <a:gd name="adj3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ja-JP" altLang="en-US" sz="720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正解は？</a:t>
            </a:r>
          </a:p>
        </p:txBody>
      </p:sp>
      <p:sp>
        <p:nvSpPr>
          <p:cNvPr id="22" name="Rectangle 48"/>
          <p:cNvSpPr>
            <a:spLocks noChangeArrowheads="1"/>
          </p:cNvSpPr>
          <p:nvPr/>
        </p:nvSpPr>
        <p:spPr bwMode="auto">
          <a:xfrm>
            <a:off x="17463" y="1989138"/>
            <a:ext cx="7237412" cy="863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4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②番の</a:t>
            </a:r>
            <a:r>
              <a:rPr lang="ja-JP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７か所</a:t>
            </a:r>
            <a:r>
              <a:rPr lang="ja-JP" altLang="en-US" sz="44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でした！！</a:t>
            </a:r>
            <a:endParaRPr lang="en-US" altLang="ja-JP" sz="44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創英角ﾎﾟｯﾌﾟ体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650" y="5229225"/>
            <a:ext cx="2112963" cy="158432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625" y="5229225"/>
            <a:ext cx="2112963" cy="158432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600" y="5229225"/>
            <a:ext cx="2112963" cy="158432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5" y="5229225"/>
            <a:ext cx="2112963" cy="158432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625" y="3573463"/>
            <a:ext cx="2112963" cy="158432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600" y="3573463"/>
            <a:ext cx="2112963" cy="158432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5" y="3573463"/>
            <a:ext cx="2112963" cy="158432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611188" y="2671763"/>
            <a:ext cx="6624637" cy="86518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みんなは行ったことあるかな？</a:t>
            </a:r>
            <a:endParaRPr lang="en-US" altLang="ja-JP" sz="36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創英角ﾎﾟｯﾌﾟ体" pitchFamily="49" charset="-128"/>
            </a:endParaRPr>
          </a:p>
        </p:txBody>
      </p:sp>
      <p:sp>
        <p:nvSpPr>
          <p:cNvPr id="174093" name="正方形/長方形 8"/>
          <p:cNvSpPr>
            <a:spLocks noChangeArrowheads="1"/>
          </p:cNvSpPr>
          <p:nvPr/>
        </p:nvSpPr>
        <p:spPr bwMode="auto">
          <a:xfrm>
            <a:off x="155575" y="5229225"/>
            <a:ext cx="21129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800" dirty="0">
                <a:ln>
                  <a:solidFill>
                    <a:schemeClr val="bg1"/>
                  </a:solidFill>
                </a:ln>
                <a:latin typeface="HGS創英角ﾎﾟｯﾌﾟ体" pitchFamily="50" charset="-128"/>
                <a:ea typeface="HGS創英角ﾎﾟｯﾌﾟ体" pitchFamily="50" charset="-128"/>
              </a:rPr>
              <a:t>十王ダム</a:t>
            </a:r>
          </a:p>
        </p:txBody>
      </p:sp>
      <p:sp>
        <p:nvSpPr>
          <p:cNvPr id="174094" name="正方形/長方形 15"/>
          <p:cNvSpPr>
            <a:spLocks noChangeArrowheads="1"/>
          </p:cNvSpPr>
          <p:nvPr/>
        </p:nvSpPr>
        <p:spPr bwMode="auto">
          <a:xfrm>
            <a:off x="2387600" y="5229225"/>
            <a:ext cx="21129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800" dirty="0">
                <a:ln>
                  <a:solidFill>
                    <a:schemeClr val="bg1"/>
                  </a:solidFill>
                </a:ln>
                <a:latin typeface="HGS創英角ﾎﾟｯﾌﾟ体" pitchFamily="50" charset="-128"/>
                <a:ea typeface="HGS創英角ﾎﾟｯﾌﾟ体" pitchFamily="50" charset="-128"/>
              </a:rPr>
              <a:t>飯田ダム</a:t>
            </a:r>
          </a:p>
        </p:txBody>
      </p:sp>
      <p:sp>
        <p:nvSpPr>
          <p:cNvPr id="174095" name="正方形/長方形 16"/>
          <p:cNvSpPr>
            <a:spLocks noChangeArrowheads="1"/>
          </p:cNvSpPr>
          <p:nvPr/>
        </p:nvSpPr>
        <p:spPr bwMode="auto">
          <a:xfrm>
            <a:off x="4619625" y="5229225"/>
            <a:ext cx="21129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800" dirty="0">
                <a:ln>
                  <a:solidFill>
                    <a:schemeClr val="bg1"/>
                  </a:solidFill>
                </a:ln>
                <a:latin typeface="HGS創英角ﾎﾟｯﾌﾟ体" pitchFamily="50" charset="-128"/>
                <a:ea typeface="HGS創英角ﾎﾟｯﾌﾟ体" pitchFamily="50" charset="-128"/>
              </a:rPr>
              <a:t>花貫ダム</a:t>
            </a:r>
          </a:p>
        </p:txBody>
      </p:sp>
      <p:sp>
        <p:nvSpPr>
          <p:cNvPr id="174096" name="正方形/長方形 17"/>
          <p:cNvSpPr>
            <a:spLocks noChangeArrowheads="1"/>
          </p:cNvSpPr>
          <p:nvPr/>
        </p:nvSpPr>
        <p:spPr bwMode="auto">
          <a:xfrm>
            <a:off x="6851650" y="5229225"/>
            <a:ext cx="21129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800" dirty="0">
                <a:ln>
                  <a:solidFill>
                    <a:schemeClr val="bg1"/>
                  </a:solidFill>
                </a:ln>
                <a:latin typeface="HGS創英角ﾎﾟｯﾌﾟ体" pitchFamily="50" charset="-128"/>
                <a:ea typeface="HGS創英角ﾎﾟｯﾌﾟ体" pitchFamily="50" charset="-128"/>
              </a:rPr>
              <a:t>藤井川ダム</a:t>
            </a:r>
          </a:p>
        </p:txBody>
      </p:sp>
      <p:sp>
        <p:nvSpPr>
          <p:cNvPr id="174097" name="正方形/長方形 19"/>
          <p:cNvSpPr>
            <a:spLocks noChangeArrowheads="1"/>
          </p:cNvSpPr>
          <p:nvPr/>
        </p:nvSpPr>
        <p:spPr bwMode="auto">
          <a:xfrm>
            <a:off x="4619625" y="3563938"/>
            <a:ext cx="2112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800" dirty="0">
                <a:ln>
                  <a:solidFill>
                    <a:schemeClr val="bg1"/>
                  </a:solidFill>
                </a:ln>
                <a:latin typeface="HGS創英角ﾎﾟｯﾌﾟ体" pitchFamily="50" charset="-128"/>
                <a:ea typeface="HGS創英角ﾎﾟｯﾌﾟ体" pitchFamily="50" charset="-128"/>
              </a:rPr>
              <a:t>小山ダム</a:t>
            </a:r>
          </a:p>
        </p:txBody>
      </p:sp>
      <p:sp>
        <p:nvSpPr>
          <p:cNvPr id="174098" name="正方形/長方形 20"/>
          <p:cNvSpPr>
            <a:spLocks noChangeArrowheads="1"/>
          </p:cNvSpPr>
          <p:nvPr/>
        </p:nvSpPr>
        <p:spPr bwMode="auto">
          <a:xfrm>
            <a:off x="2387600" y="3563938"/>
            <a:ext cx="2112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800" dirty="0">
                <a:ln>
                  <a:solidFill>
                    <a:schemeClr val="bg1"/>
                  </a:solidFill>
                </a:ln>
                <a:latin typeface="HGS創英角ﾎﾟｯﾌﾟ体" pitchFamily="50" charset="-128"/>
                <a:ea typeface="HGS創英角ﾎﾟｯﾌﾟ体" pitchFamily="50" charset="-128"/>
              </a:rPr>
              <a:t>水沼ダム</a:t>
            </a:r>
          </a:p>
        </p:txBody>
      </p:sp>
      <p:sp>
        <p:nvSpPr>
          <p:cNvPr id="174099" name="正方形/長方形 22"/>
          <p:cNvSpPr>
            <a:spLocks noChangeArrowheads="1"/>
          </p:cNvSpPr>
          <p:nvPr/>
        </p:nvSpPr>
        <p:spPr bwMode="auto">
          <a:xfrm>
            <a:off x="155575" y="3563938"/>
            <a:ext cx="2112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800" dirty="0">
                <a:ln>
                  <a:solidFill>
                    <a:schemeClr val="bg1"/>
                  </a:solidFill>
                </a:ln>
                <a:latin typeface="HGS創英角ﾎﾟｯﾌﾟ体" pitchFamily="50" charset="-128"/>
                <a:ea typeface="HGS創英角ﾎﾟｯﾌﾟ体" pitchFamily="50" charset="-128"/>
              </a:rPr>
              <a:t>竜神ダム</a:t>
            </a:r>
          </a:p>
        </p:txBody>
      </p:sp>
    </p:spTree>
    <p:extLst>
      <p:ext uri="{BB962C8B-B14F-4D97-AF65-F5344CB8AC3E}">
        <p14:creationId xmlns:p14="http://schemas.microsoft.com/office/powerpoint/2010/main" val="375150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/>
      <p:bldP spid="174093" grpId="0"/>
      <p:bldP spid="174094" grpId="0"/>
      <p:bldP spid="174095" grpId="0"/>
      <p:bldP spid="174096" grpId="0"/>
      <p:bldP spid="174097" grpId="0"/>
      <p:bldP spid="174098" grpId="0"/>
      <p:bldP spid="17409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3" descr="\\H2901-0577\f\山﨑\１ダム\ダムカード\ダムカ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63" y="1851025"/>
            <a:ext cx="3889375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79" name="Picture 2" descr="\\H2901-0577\f\山﨑\１ダム\ダムカード\ダムカード組み合わせディスク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338" y="1851025"/>
            <a:ext cx="401637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65325" y="1050925"/>
            <a:ext cx="7061200" cy="77628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ダムカードをあつめよう！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617663" y="5553075"/>
            <a:ext cx="8786812" cy="13319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７つのダムで配っているよ！</a:t>
            </a:r>
            <a:endParaRPr lang="en-US" altLang="ja-JP" sz="4400" dirty="0">
              <a:effectLst>
                <a:outerShdw blurRad="38100" dist="38100" dir="2700000" algn="tl">
                  <a:srgbClr val="C0C0C0"/>
                </a:outerShdw>
              </a:effectLst>
              <a:ea typeface="HG創英角ﾎﾟｯﾌﾟ体" pitchFamily="49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65198" y="4871490"/>
            <a:ext cx="3846761" cy="1221806"/>
            <a:chOff x="357188" y="4125862"/>
            <a:chExt cx="1608313" cy="1449046"/>
          </a:xfrm>
          <a:noFill/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357188" y="4242995"/>
              <a:ext cx="1608313" cy="133191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anchor="ctr"/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ja-JP" altLang="en-US" sz="4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HG創英角ﾎﾟｯﾌﾟ体" pitchFamily="49" charset="-128"/>
                </a:rPr>
                <a:t>県管理の</a:t>
              </a:r>
              <a:endParaRPr lang="en-US" altLang="ja-JP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82877" y="4125862"/>
              <a:ext cx="1522412" cy="431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2800" dirty="0"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けんかん</a:t>
              </a:r>
              <a:r>
                <a:rPr lang="ja-JP" altLang="en-US" sz="2800" dirty="0" err="1"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り</a:t>
              </a:r>
              <a:endParaRPr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11150" y="368300"/>
            <a:ext cx="7650163" cy="77628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ダムに行かなきゃもらえない</a:t>
            </a:r>
          </a:p>
        </p:txBody>
      </p:sp>
    </p:spTree>
    <p:extLst>
      <p:ext uri="{BB962C8B-B14F-4D97-AF65-F5344CB8AC3E}">
        <p14:creationId xmlns:p14="http://schemas.microsoft.com/office/powerpoint/2010/main" val="26790481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4" descr="a025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638" y="3860800"/>
            <a:ext cx="23764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AutoShape 3"/>
          <p:cNvSpPr>
            <a:spLocks noChangeArrowheads="1"/>
          </p:cNvSpPr>
          <p:nvPr/>
        </p:nvSpPr>
        <p:spPr bwMode="auto">
          <a:xfrm>
            <a:off x="107950" y="115888"/>
            <a:ext cx="8928100" cy="2160587"/>
          </a:xfrm>
          <a:prstGeom prst="wedgeRoundRectCallout">
            <a:avLst>
              <a:gd name="adj1" fmla="val 30218"/>
              <a:gd name="adj2" fmla="val 121486"/>
              <a:gd name="adj3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ja-JP" altLang="en-US" sz="400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茨城で一番大きい「小山ダム」。</a:t>
            </a:r>
            <a:endParaRPr lang="en-US" altLang="ja-JP" sz="4000">
              <a:solidFill>
                <a:srgbClr val="0000FF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ja-JP" altLang="en-US" sz="400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ためられる水の量は</a:t>
            </a:r>
            <a:endParaRPr lang="en-US" altLang="ja-JP" sz="4000">
              <a:solidFill>
                <a:srgbClr val="0000FF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ja-JP" altLang="en-US" sz="400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２５ｍプール何杯分でしょうか？</a:t>
            </a:r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1584325" y="2136775"/>
            <a:ext cx="597535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03B2E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約３５０杯</a:t>
            </a:r>
          </a:p>
        </p:txBody>
      </p:sp>
      <p:sp>
        <p:nvSpPr>
          <p:cNvPr id="18" name="Rectangle 43"/>
          <p:cNvSpPr>
            <a:spLocks noChangeArrowheads="1"/>
          </p:cNvSpPr>
          <p:nvPr/>
        </p:nvSpPr>
        <p:spPr bwMode="auto">
          <a:xfrm>
            <a:off x="1592263" y="3509963"/>
            <a:ext cx="6443662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約３，５００杯</a:t>
            </a: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1584325" y="4868863"/>
            <a:ext cx="6300788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約３５，０００杯</a:t>
            </a:r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179388" y="2162175"/>
            <a:ext cx="1871662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03B2E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①番</a:t>
            </a:r>
            <a:endParaRPr lang="en-US" altLang="ja-JP" sz="3600" dirty="0">
              <a:solidFill>
                <a:srgbClr val="03B2E9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創英角ﾎﾟｯﾌﾟ体" pitchFamily="49" charset="-128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auto">
          <a:xfrm>
            <a:off x="179388" y="3538538"/>
            <a:ext cx="1800225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②番</a:t>
            </a:r>
            <a:endParaRPr lang="en-US" altLang="ja-JP" sz="36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創英角ﾎﾟｯﾌﾟ体" pitchFamily="49" charset="-128"/>
            </a:endParaRPr>
          </a:p>
        </p:txBody>
      </p:sp>
      <p:sp>
        <p:nvSpPr>
          <p:cNvPr id="22" name="Rectangle 48"/>
          <p:cNvSpPr>
            <a:spLocks noChangeArrowheads="1"/>
          </p:cNvSpPr>
          <p:nvPr/>
        </p:nvSpPr>
        <p:spPr bwMode="auto">
          <a:xfrm>
            <a:off x="195263" y="4897438"/>
            <a:ext cx="2087562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③番</a:t>
            </a:r>
            <a:endParaRPr lang="en-US" altLang="ja-JP" sz="36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創英角ﾎﾟｯﾌﾟ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82692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4" descr="a025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638" y="3279775"/>
            <a:ext cx="23764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AutoShape 3"/>
          <p:cNvSpPr>
            <a:spLocks noChangeArrowheads="1"/>
          </p:cNvSpPr>
          <p:nvPr/>
        </p:nvSpPr>
        <p:spPr bwMode="auto">
          <a:xfrm>
            <a:off x="107950" y="115888"/>
            <a:ext cx="8928100" cy="1728787"/>
          </a:xfrm>
          <a:prstGeom prst="wedgeRoundRectCallout">
            <a:avLst>
              <a:gd name="adj1" fmla="val 30218"/>
              <a:gd name="adj2" fmla="val 121486"/>
              <a:gd name="adj3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lang="ja-JP" altLang="en-US" sz="7200">
                <a:solidFill>
                  <a:srgbClr val="0000FF"/>
                </a:solidFill>
                <a:latin typeface="HGS創英角ﾎﾟｯﾌﾟ体" pitchFamily="50" charset="-128"/>
                <a:ea typeface="HGS創英角ﾎﾟｯﾌﾟ体" pitchFamily="50" charset="-128"/>
              </a:rPr>
              <a:t>正解は？</a:t>
            </a: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684213" y="3068638"/>
            <a:ext cx="6696075" cy="172878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約３５，０００杯</a:t>
            </a:r>
            <a:endParaRPr lang="en-US" altLang="ja-JP" sz="44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創英角ﾎﾟｯﾌﾟ体" pitchFamily="49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US" sz="4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（１５０億リットル）</a:t>
            </a:r>
          </a:p>
        </p:txBody>
      </p:sp>
      <p:sp>
        <p:nvSpPr>
          <p:cNvPr id="22" name="Rectangle 48"/>
          <p:cNvSpPr>
            <a:spLocks noChangeArrowheads="1"/>
          </p:cNvSpPr>
          <p:nvPr/>
        </p:nvSpPr>
        <p:spPr bwMode="auto">
          <a:xfrm>
            <a:off x="684213" y="2139950"/>
            <a:ext cx="4319587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③番でした！！</a:t>
            </a:r>
            <a:endParaRPr lang="en-US" altLang="ja-JP" sz="44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創英角ﾎﾟｯﾌﾟ体" pitchFamily="49" charset="-128"/>
            </a:endParaRPr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684213" y="5084763"/>
            <a:ext cx="6300787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4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たくさんためられるんだね・・・</a:t>
            </a:r>
          </a:p>
        </p:txBody>
      </p:sp>
    </p:spTree>
    <p:extLst>
      <p:ext uri="{BB962C8B-B14F-4D97-AF65-F5344CB8AC3E}">
        <p14:creationId xmlns:p14="http://schemas.microsoft.com/office/powerpoint/2010/main" val="380320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9"/>
          <p:cNvSpPr>
            <a:spLocks noChangeArrowheads="1"/>
          </p:cNvSpPr>
          <p:nvPr/>
        </p:nvSpPr>
        <p:spPr bwMode="auto">
          <a:xfrm>
            <a:off x="2700338" y="5980113"/>
            <a:ext cx="3024187" cy="257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33375" y="492125"/>
            <a:ext cx="8775700" cy="776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ダムの役割（その①）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1450" y="1484784"/>
            <a:ext cx="8775700" cy="23762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大雨が降っても、水をためて、</a:t>
            </a:r>
            <a:endParaRPr lang="en-US" altLang="ja-JP" sz="4400" dirty="0">
              <a:effectLst>
                <a:outerShdw blurRad="38100" dist="38100" dir="2700000" algn="tl">
                  <a:srgbClr val="C0C0C0"/>
                </a:outerShdw>
              </a:effectLst>
              <a:ea typeface="HG創英角ﾎﾟｯﾌﾟ体" pitchFamily="49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川の下流で水があふれることを　　</a:t>
            </a:r>
            <a:endParaRPr lang="en-US" altLang="ja-JP" sz="4400" dirty="0">
              <a:effectLst>
                <a:outerShdw blurRad="38100" dist="38100" dir="2700000" algn="tl">
                  <a:srgbClr val="C0C0C0"/>
                </a:outerShdw>
              </a:effectLst>
              <a:ea typeface="HG創英角ﾎﾟｯﾌﾟ体" pitchFamily="49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防ぎます。　</a:t>
            </a:r>
            <a:endParaRPr lang="en-US" altLang="ja-JP" sz="4400" dirty="0">
              <a:effectLst>
                <a:outerShdw blurRad="38100" dist="38100" dir="2700000" algn="tl">
                  <a:srgbClr val="C0C0C0"/>
                </a:outerShdw>
              </a:effectLst>
              <a:ea typeface="HG創英角ﾎﾟｯﾌﾟ体" pitchFamily="49" charset="-128"/>
            </a:endParaRPr>
          </a:p>
        </p:txBody>
      </p:sp>
      <p:pic>
        <p:nvPicPr>
          <p:cNvPr id="135173" name="Picture 4" descr="ダムの役割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" y="4076700"/>
            <a:ext cx="893445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4" name="Rectangle 9"/>
          <p:cNvSpPr>
            <a:spLocks noChangeArrowheads="1"/>
          </p:cNvSpPr>
          <p:nvPr/>
        </p:nvSpPr>
        <p:spPr bwMode="auto">
          <a:xfrm>
            <a:off x="1979613" y="168275"/>
            <a:ext cx="1522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やくわり</a:t>
            </a:r>
          </a:p>
        </p:txBody>
      </p:sp>
    </p:spTree>
    <p:extLst>
      <p:ext uri="{BB962C8B-B14F-4D97-AF65-F5344CB8AC3E}">
        <p14:creationId xmlns:p14="http://schemas.microsoft.com/office/powerpoint/2010/main" val="33173139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9"/>
          <p:cNvSpPr>
            <a:spLocks noChangeArrowheads="1"/>
          </p:cNvSpPr>
          <p:nvPr/>
        </p:nvSpPr>
        <p:spPr bwMode="auto">
          <a:xfrm>
            <a:off x="2700338" y="5980113"/>
            <a:ext cx="3024187" cy="257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3850" y="492125"/>
            <a:ext cx="8775700" cy="776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ダムの役割（その②）</a:t>
            </a:r>
          </a:p>
        </p:txBody>
      </p:sp>
      <p:sp>
        <p:nvSpPr>
          <p:cNvPr id="137222" name="Rectangle 9"/>
          <p:cNvSpPr>
            <a:spLocks noChangeArrowheads="1"/>
          </p:cNvSpPr>
          <p:nvPr/>
        </p:nvSpPr>
        <p:spPr bwMode="auto">
          <a:xfrm>
            <a:off x="1979613" y="168275"/>
            <a:ext cx="1522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やくわり</a:t>
            </a:r>
          </a:p>
        </p:txBody>
      </p:sp>
      <p:pic>
        <p:nvPicPr>
          <p:cNvPr id="137220" name="Picture 6" descr="ダムの役割4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" y="4543425"/>
            <a:ext cx="9012238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39713" y="1595438"/>
            <a:ext cx="8786812" cy="320198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雨が降らない時のために、</a:t>
            </a:r>
            <a:endParaRPr lang="en-US" altLang="ja-JP" sz="4400" dirty="0">
              <a:effectLst>
                <a:outerShdw blurRad="38100" dist="38100" dir="2700000" algn="tl">
                  <a:srgbClr val="C0C0C0"/>
                </a:outerShdw>
              </a:effectLst>
              <a:ea typeface="HG創英角ﾎﾟｯﾌﾟ体" pitchFamily="49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家庭・畑・田んぼ・工場で使う</a:t>
            </a:r>
            <a:endParaRPr lang="en-US" altLang="ja-JP" sz="4400" dirty="0">
              <a:effectLst>
                <a:outerShdw blurRad="38100" dist="38100" dir="2700000" algn="tl">
                  <a:srgbClr val="C0C0C0"/>
                </a:outerShdw>
              </a:effectLst>
              <a:ea typeface="HG創英角ﾎﾟｯﾌﾟ体" pitchFamily="49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水を川に流せるように</a:t>
            </a:r>
            <a:endParaRPr lang="en-US" altLang="ja-JP" sz="4400" dirty="0">
              <a:effectLst>
                <a:outerShdw blurRad="38100" dist="38100" dir="2700000" algn="tl">
                  <a:srgbClr val="C0C0C0"/>
                </a:outerShdw>
              </a:effectLst>
              <a:ea typeface="HG創英角ﾎﾟｯﾌﾟ体" pitchFamily="49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ダムにためておきます。</a:t>
            </a:r>
            <a:endParaRPr lang="en-US" altLang="ja-JP" sz="4400" dirty="0">
              <a:effectLst>
                <a:outerShdw blurRad="38100" dist="38100" dir="2700000" algn="tl">
                  <a:srgbClr val="C0C0C0"/>
                </a:outerShdw>
              </a:effectLst>
              <a:ea typeface="HG創英角ﾎﾟｯﾌﾟ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6473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1844675"/>
            <a:ext cx="8081962" cy="2808288"/>
          </a:xfrm>
        </p:spPr>
        <p:txBody>
          <a:bodyPr/>
          <a:lstStyle/>
          <a:p>
            <a:pPr algn="l" eaLnBrk="1" hangingPunct="1"/>
            <a:r>
              <a:rPr lang="ja-JP" altLang="en-US" sz="6000">
                <a:solidFill>
                  <a:srgbClr val="0000FF"/>
                </a:solidFill>
                <a:ea typeface="HG創英角ﾎﾟｯﾌﾟ体" pitchFamily="49" charset="-128"/>
              </a:rPr>
              <a:t>　はじめに</a:t>
            </a:r>
            <a:br>
              <a:rPr lang="en-US" altLang="ja-JP" sz="6000">
                <a:solidFill>
                  <a:srgbClr val="FF0000"/>
                </a:solidFill>
                <a:ea typeface="HG創英角ﾎﾟｯﾌﾟ体" pitchFamily="49" charset="-128"/>
              </a:rPr>
            </a:br>
            <a:r>
              <a:rPr lang="ja-JP" altLang="en-US" sz="6000">
                <a:solidFill>
                  <a:srgbClr val="FF0000"/>
                </a:solidFill>
                <a:ea typeface="HG創英角ﾎﾟｯﾌﾟ体" pitchFamily="49" charset="-128"/>
              </a:rPr>
              <a:t>　</a:t>
            </a:r>
            <a:r>
              <a:rPr lang="ja-JP" altLang="en-US" sz="8000">
                <a:solidFill>
                  <a:srgbClr val="FF0000"/>
                </a:solidFill>
                <a:ea typeface="HG創英角ﾎﾟｯﾌﾟ体" pitchFamily="49" charset="-128"/>
              </a:rPr>
              <a:t>川</a:t>
            </a:r>
            <a:r>
              <a:rPr lang="ja-JP" altLang="en-US" sz="4000">
                <a:solidFill>
                  <a:srgbClr val="FF0000"/>
                </a:solidFill>
                <a:ea typeface="HG創英角ﾎﾟｯﾌﾟ体" pitchFamily="49" charset="-128"/>
              </a:rPr>
              <a:t>（かわ）</a:t>
            </a:r>
            <a:r>
              <a:rPr lang="ja-JP" altLang="en-US" sz="6000">
                <a:solidFill>
                  <a:srgbClr val="0000FF"/>
                </a:solidFill>
                <a:ea typeface="HG創英角ﾎﾟｯﾌﾟ体" pitchFamily="49" charset="-128"/>
              </a:rPr>
              <a:t>のお話だよ。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33375" y="492125"/>
            <a:ext cx="8775700" cy="776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ダムの役割（その③）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484313"/>
            <a:ext cx="9026525" cy="2232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川の生き物</a:t>
            </a:r>
            <a:r>
              <a:rPr lang="ja-JP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（動物･植物）</a:t>
            </a:r>
            <a:r>
              <a:rPr lang="ja-JP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は水がないと生きて</a:t>
            </a:r>
            <a:endParaRPr lang="en-US" altLang="ja-JP" sz="3600" dirty="0">
              <a:effectLst>
                <a:outerShdw blurRad="38100" dist="38100" dir="2700000" algn="tl">
                  <a:srgbClr val="C0C0C0"/>
                </a:outerShdw>
              </a:effectLst>
              <a:ea typeface="HG創英角ﾎﾟｯﾌﾟ体" pitchFamily="49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いけないため，いつも川に水を流します。</a:t>
            </a:r>
            <a:endParaRPr lang="en-US" altLang="ja-JP" sz="3600" dirty="0">
              <a:effectLst>
                <a:outerShdw blurRad="38100" dist="38100" dir="2700000" algn="tl">
                  <a:srgbClr val="C0C0C0"/>
                </a:outerShdw>
              </a:effectLst>
              <a:ea typeface="HG創英角ﾎﾟｯﾌﾟ体" pitchFamily="49" charset="-128"/>
            </a:endParaRPr>
          </a:p>
        </p:txBody>
      </p:sp>
      <p:pic>
        <p:nvPicPr>
          <p:cNvPr id="139268" name="Picture 4" descr="ダムの役割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902652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9" name="Rectangle 9"/>
          <p:cNvSpPr>
            <a:spLocks noChangeArrowheads="1"/>
          </p:cNvSpPr>
          <p:nvPr/>
        </p:nvSpPr>
        <p:spPr bwMode="auto">
          <a:xfrm>
            <a:off x="1979613" y="168275"/>
            <a:ext cx="1522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0">
                <a:solidFill>
                  <a:srgbClr val="0000FF"/>
                </a:solidFill>
                <a:latin typeface="HG創英角ﾎﾟｯﾌﾟ体" pitchFamily="49" charset="-128"/>
                <a:ea typeface="HG創英角ﾎﾟｯﾌﾟ体" pitchFamily="49" charset="-128"/>
              </a:rPr>
              <a:t>やくわり</a:t>
            </a:r>
          </a:p>
        </p:txBody>
      </p:sp>
    </p:spTree>
    <p:extLst>
      <p:ext uri="{BB962C8B-B14F-4D97-AF65-F5344CB8AC3E}">
        <p14:creationId xmlns:p14="http://schemas.microsoft.com/office/powerpoint/2010/main" val="30063697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6050" y="765175"/>
            <a:ext cx="8785225" cy="5026025"/>
          </a:xfrm>
        </p:spPr>
        <p:txBody>
          <a:bodyPr/>
          <a:lstStyle/>
          <a:p>
            <a:pPr eaLnBrk="1" hangingPunct="1"/>
            <a:r>
              <a:rPr lang="ja-JP" altLang="en-US" sz="6000" u="sng">
                <a:solidFill>
                  <a:srgbClr val="FF0000"/>
                </a:solidFill>
                <a:ea typeface="HG創英角ﾎﾟｯﾌﾟ体" pitchFamily="49" charset="-128"/>
              </a:rPr>
              <a:t>川</a:t>
            </a:r>
            <a:r>
              <a:rPr lang="ja-JP" altLang="en-US" u="sng">
                <a:solidFill>
                  <a:srgbClr val="FF0000"/>
                </a:solidFill>
                <a:ea typeface="HG創英角ﾎﾟｯﾌﾟ体" pitchFamily="49" charset="-128"/>
              </a:rPr>
              <a:t>や</a:t>
            </a:r>
            <a:r>
              <a:rPr lang="ja-JP" altLang="en-US" sz="6000" u="sng">
                <a:solidFill>
                  <a:srgbClr val="FF0000"/>
                </a:solidFill>
                <a:ea typeface="HG創英角ﾎﾟｯﾌﾟ体" pitchFamily="49" charset="-128"/>
              </a:rPr>
              <a:t>ダム</a:t>
            </a:r>
            <a:r>
              <a:rPr lang="ja-JP" altLang="en-US">
                <a:solidFill>
                  <a:srgbClr val="0000FF"/>
                </a:solidFill>
                <a:ea typeface="HG創英角ﾎﾟｯﾌﾟ体" pitchFamily="49" charset="-128"/>
              </a:rPr>
              <a:t>が</a:t>
            </a:r>
            <a:br>
              <a:rPr lang="en-US" altLang="ja-JP">
                <a:solidFill>
                  <a:srgbClr val="0000FF"/>
                </a:solidFill>
                <a:ea typeface="HG創英角ﾎﾟｯﾌﾟ体" pitchFamily="49" charset="-128"/>
              </a:rPr>
            </a:br>
            <a:r>
              <a:rPr lang="ja-JP" altLang="en-US">
                <a:solidFill>
                  <a:srgbClr val="0000FF"/>
                </a:solidFill>
                <a:ea typeface="HG創英角ﾎﾟｯﾌﾟ体" pitchFamily="49" charset="-128"/>
              </a:rPr>
              <a:t>しっかりと作られることで，</a:t>
            </a:r>
            <a:br>
              <a:rPr lang="en-US" altLang="ja-JP">
                <a:solidFill>
                  <a:srgbClr val="0000FF"/>
                </a:solidFill>
                <a:ea typeface="HG創英角ﾎﾟｯﾌﾟ体" pitchFamily="49" charset="-128"/>
              </a:rPr>
            </a:br>
            <a:br>
              <a:rPr lang="en-US" altLang="ja-JP">
                <a:solidFill>
                  <a:srgbClr val="0000FF"/>
                </a:solidFill>
                <a:ea typeface="HG創英角ﾎﾟｯﾌﾟ体" pitchFamily="49" charset="-128"/>
              </a:rPr>
            </a:br>
            <a:r>
              <a:rPr lang="ja-JP" altLang="en-US">
                <a:solidFill>
                  <a:srgbClr val="0000FF"/>
                </a:solidFill>
                <a:ea typeface="HG創英角ﾎﾟｯﾌﾟ体" pitchFamily="49" charset="-128"/>
              </a:rPr>
              <a:t>わたしたちや</a:t>
            </a:r>
            <a:br>
              <a:rPr lang="en-US" altLang="ja-JP">
                <a:solidFill>
                  <a:srgbClr val="0000FF"/>
                </a:solidFill>
                <a:ea typeface="HG創英角ﾎﾟｯﾌﾟ体" pitchFamily="49" charset="-128"/>
              </a:rPr>
            </a:br>
            <a:r>
              <a:rPr lang="ja-JP" altLang="en-US">
                <a:solidFill>
                  <a:srgbClr val="0000FF"/>
                </a:solidFill>
                <a:ea typeface="HG創英角ﾎﾟｯﾌﾟ体" pitchFamily="49" charset="-128"/>
              </a:rPr>
              <a:t>水辺の生きものたちが</a:t>
            </a:r>
            <a:br>
              <a:rPr lang="en-US" altLang="ja-JP">
                <a:solidFill>
                  <a:srgbClr val="0000FF"/>
                </a:solidFill>
                <a:ea typeface="HG創英角ﾎﾟｯﾌﾟ体" pitchFamily="49" charset="-128"/>
              </a:rPr>
            </a:br>
            <a:r>
              <a:rPr lang="ja-JP" altLang="en-US" sz="6000" u="sng">
                <a:solidFill>
                  <a:srgbClr val="FF0000"/>
                </a:solidFill>
                <a:ea typeface="HG創英角ﾎﾟｯﾌﾟ体" pitchFamily="49" charset="-128"/>
              </a:rPr>
              <a:t>安心して生活</a:t>
            </a:r>
            <a:r>
              <a:rPr lang="ja-JP" altLang="en-US">
                <a:solidFill>
                  <a:srgbClr val="0000FF"/>
                </a:solidFill>
                <a:ea typeface="HG創英角ﾎﾟｯﾌﾟ体" pitchFamily="49" charset="-128"/>
              </a:rPr>
              <a:t>できるんだね。</a:t>
            </a:r>
          </a:p>
        </p:txBody>
      </p:sp>
      <p:pic>
        <p:nvPicPr>
          <p:cNvPr id="141315" name="Picture 6" descr="a025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850" y="200025"/>
            <a:ext cx="152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7" descr="a026c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115888"/>
            <a:ext cx="17494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289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844675"/>
            <a:ext cx="7721600" cy="2808288"/>
          </a:xfrm>
        </p:spPr>
        <p:txBody>
          <a:bodyPr/>
          <a:lstStyle/>
          <a:p>
            <a:pPr eaLnBrk="1" hangingPunct="1"/>
            <a:r>
              <a:rPr lang="ja-JP" altLang="en-US" sz="6000">
                <a:solidFill>
                  <a:srgbClr val="0000FF"/>
                </a:solidFill>
                <a:ea typeface="HG創英角ﾎﾟｯﾌﾟ体" pitchFamily="49" charset="-128"/>
              </a:rPr>
              <a:t>最後に もうひとつ！</a:t>
            </a:r>
            <a:br>
              <a:rPr lang="en-US" altLang="ja-JP" sz="6000">
                <a:solidFill>
                  <a:srgbClr val="0000FF"/>
                </a:solidFill>
                <a:ea typeface="HG創英角ﾎﾟｯﾌﾟ体" pitchFamily="49" charset="-128"/>
              </a:rPr>
            </a:br>
            <a:br>
              <a:rPr lang="en-US" altLang="ja-JP" sz="6000">
                <a:solidFill>
                  <a:srgbClr val="0066FF"/>
                </a:solidFill>
                <a:ea typeface="HG創英角ﾎﾟｯﾌﾟ体" pitchFamily="49" charset="-128"/>
              </a:rPr>
            </a:br>
            <a:r>
              <a:rPr lang="ja-JP" altLang="en-US" sz="8000" u="sng">
                <a:solidFill>
                  <a:srgbClr val="FF0000"/>
                </a:solidFill>
                <a:ea typeface="HG創英角ﾎﾟｯﾌﾟ体" pitchFamily="49" charset="-128"/>
              </a:rPr>
              <a:t>たいせつ</a:t>
            </a:r>
            <a:r>
              <a:rPr lang="ja-JP" altLang="en-US" sz="6000">
                <a:solidFill>
                  <a:srgbClr val="0000FF"/>
                </a:solidFill>
                <a:ea typeface="HG創英角ﾎﾟｯﾌﾟ体" pitchFamily="49" charset="-128"/>
              </a:rPr>
              <a:t>なこと。</a:t>
            </a:r>
          </a:p>
        </p:txBody>
      </p:sp>
    </p:spTree>
    <p:extLst>
      <p:ext uri="{BB962C8B-B14F-4D97-AF65-F5344CB8AC3E}">
        <p14:creationId xmlns:p14="http://schemas.microsoft.com/office/powerpoint/2010/main" val="27614561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3" descr="C:\Users\KITAMI\AppData\Local\Microsoft\Windows\Temporary Internet Files\Content.IE5\IHSLC1CV\MC90023494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260350"/>
            <a:ext cx="9015413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750" y="1484313"/>
            <a:ext cx="8142288" cy="38893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みんなが 住んでいるところは</a:t>
            </a:r>
            <a:endParaRPr lang="en-US" altLang="ja-JP" sz="4400" b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創英角ﾎﾟｯﾌﾟ体" pitchFamily="49" charset="-128"/>
            </a:endParaRPr>
          </a:p>
          <a:p>
            <a:pPr algn="ctr" eaLnBrk="1" hangingPunct="1">
              <a:defRPr/>
            </a:pPr>
            <a:r>
              <a:rPr lang="ja-JP" altLang="en-US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いっぱい 雨が ふると、</a:t>
            </a:r>
            <a:endParaRPr lang="en-US" altLang="ja-JP" sz="4400" b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創英角ﾎﾟｯﾌﾟ体" pitchFamily="49" charset="-128"/>
            </a:endParaRPr>
          </a:p>
          <a:p>
            <a:pPr algn="ctr" eaLnBrk="1" hangingPunct="1">
              <a:defRPr/>
            </a:pPr>
            <a:endParaRPr lang="en-US" altLang="ja-JP" sz="4400" b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創英角ﾎﾟｯﾌﾟ体" pitchFamily="49" charset="-128"/>
            </a:endParaRPr>
          </a:p>
          <a:p>
            <a:pPr algn="ctr" eaLnBrk="1" hangingPunct="1">
              <a:defRPr/>
            </a:pPr>
            <a:r>
              <a:rPr lang="ja-JP" altLang="en-US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川の水が あふれてしまう</a:t>
            </a:r>
            <a:endParaRPr lang="en-US" altLang="ja-JP" sz="4400" b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HG創英角ﾎﾟｯﾌﾟ体" pitchFamily="49" charset="-128"/>
            </a:endParaRPr>
          </a:p>
          <a:p>
            <a:pPr algn="ctr" eaLnBrk="1" hangingPunct="1">
              <a:defRPr/>
            </a:pPr>
            <a:r>
              <a:rPr lang="ja-JP" altLang="en-US" sz="44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ことが あります</a:t>
            </a:r>
            <a:r>
              <a:rPr lang="ja-JP" altLang="en-US" sz="6000" b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創英角ﾎﾟｯﾌﾟ体" pitchFamily="49" charset="-128"/>
              </a:rPr>
              <a:t>。</a:t>
            </a:r>
          </a:p>
        </p:txBody>
      </p:sp>
      <p:pic>
        <p:nvPicPr>
          <p:cNvPr id="145412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0713" y="3017838"/>
            <a:ext cx="884237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54075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313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5" descr="13792520948849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1412875"/>
            <a:ext cx="489585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Text Box 6"/>
          <p:cNvSpPr txBox="1">
            <a:spLocks noChangeArrowheads="1"/>
          </p:cNvSpPr>
          <p:nvPr/>
        </p:nvSpPr>
        <p:spPr bwMode="auto">
          <a:xfrm>
            <a:off x="611188" y="549275"/>
            <a:ext cx="79930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 b="0" dirty="0">
                <a:ea typeface="HG創英角ﾎﾟｯﾌﾟ体" pitchFamily="49" charset="-128"/>
              </a:rPr>
              <a:t>いばらきでも台風で川があふれました。</a:t>
            </a:r>
          </a:p>
        </p:txBody>
      </p:sp>
      <p:sp>
        <p:nvSpPr>
          <p:cNvPr id="147460" name="Text Box 7"/>
          <p:cNvSpPr txBox="1">
            <a:spLocks noChangeArrowheads="1"/>
          </p:cNvSpPr>
          <p:nvPr/>
        </p:nvSpPr>
        <p:spPr bwMode="auto">
          <a:xfrm>
            <a:off x="250825" y="5300663"/>
            <a:ext cx="882015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b="0">
                <a:ea typeface="HG創英角ﾎﾟｯﾌﾟ体" pitchFamily="49" charset="-128"/>
              </a:rPr>
              <a:t>この写真は　桜川市で</a:t>
            </a:r>
            <a:endParaRPr lang="en-US" altLang="ja-JP" b="0">
              <a:ea typeface="HG創英角ﾎﾟｯﾌﾟ体" pitchFamily="49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b="0">
                <a:ea typeface="HG創英角ﾎﾟｯﾌﾟ体" pitchFamily="49" charset="-128"/>
              </a:rPr>
              <a:t>　　桜川から水があふれた時のようすです。</a:t>
            </a:r>
          </a:p>
        </p:txBody>
      </p:sp>
      <p:sp>
        <p:nvSpPr>
          <p:cNvPr id="147461" name="Text Box 9"/>
          <p:cNvSpPr txBox="1">
            <a:spLocks noChangeArrowheads="1"/>
          </p:cNvSpPr>
          <p:nvPr/>
        </p:nvSpPr>
        <p:spPr bwMode="auto">
          <a:xfrm>
            <a:off x="3348038" y="260350"/>
            <a:ext cx="12969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>
                <a:latin typeface="HG創英角ﾎﾟｯﾌﾟ体" pitchFamily="49" charset="-128"/>
                <a:ea typeface="HG創英角ﾎﾟｯﾌﾟ体" pitchFamily="49" charset="-128"/>
              </a:rPr>
              <a:t>たいふう</a:t>
            </a:r>
          </a:p>
        </p:txBody>
      </p:sp>
      <p:sp>
        <p:nvSpPr>
          <p:cNvPr id="147462" name="Text Box 9"/>
          <p:cNvSpPr txBox="1">
            <a:spLocks noChangeArrowheads="1"/>
          </p:cNvSpPr>
          <p:nvPr/>
        </p:nvSpPr>
        <p:spPr bwMode="auto">
          <a:xfrm>
            <a:off x="2700338" y="5084763"/>
            <a:ext cx="14970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>
                <a:latin typeface="HG創英角ﾎﾟｯﾌﾟ体" pitchFamily="49" charset="-128"/>
                <a:ea typeface="HG創英角ﾎﾟｯﾌﾟ体" pitchFamily="49" charset="-128"/>
              </a:rPr>
              <a:t>さくらがわ</a:t>
            </a:r>
          </a:p>
        </p:txBody>
      </p:sp>
      <p:sp>
        <p:nvSpPr>
          <p:cNvPr id="147463" name="Text Box 9"/>
          <p:cNvSpPr txBox="1">
            <a:spLocks noChangeArrowheads="1"/>
          </p:cNvSpPr>
          <p:nvPr/>
        </p:nvSpPr>
        <p:spPr bwMode="auto">
          <a:xfrm>
            <a:off x="971550" y="5794375"/>
            <a:ext cx="14970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>
                <a:latin typeface="HG創英角ﾎﾟｯﾌﾟ体" pitchFamily="49" charset="-128"/>
                <a:ea typeface="HG創英角ﾎﾟｯﾌﾟ体" pitchFamily="49" charset="-128"/>
              </a:rPr>
              <a:t>さくらがわ</a:t>
            </a:r>
          </a:p>
        </p:txBody>
      </p:sp>
      <p:sp>
        <p:nvSpPr>
          <p:cNvPr id="147464" name="Text Box 9"/>
          <p:cNvSpPr txBox="1">
            <a:spLocks noChangeArrowheads="1"/>
          </p:cNvSpPr>
          <p:nvPr/>
        </p:nvSpPr>
        <p:spPr bwMode="auto">
          <a:xfrm>
            <a:off x="1057275" y="5073650"/>
            <a:ext cx="1495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>
                <a:latin typeface="HG創英角ﾎﾟｯﾌﾟ体" pitchFamily="49" charset="-128"/>
                <a:ea typeface="HG創英角ﾎﾟｯﾌﾟ体" pitchFamily="49" charset="-128"/>
              </a:rPr>
              <a:t>しゃしん</a:t>
            </a:r>
          </a:p>
        </p:txBody>
      </p:sp>
    </p:spTree>
    <p:extLst>
      <p:ext uri="{BB962C8B-B14F-4D97-AF65-F5344CB8AC3E}">
        <p14:creationId xmlns:p14="http://schemas.microsoft.com/office/powerpoint/2010/main" val="5429849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14"/>
          <p:cNvSpPr txBox="1">
            <a:spLocks noChangeArrowheads="1"/>
          </p:cNvSpPr>
          <p:nvPr/>
        </p:nvSpPr>
        <p:spPr bwMode="auto">
          <a:xfrm>
            <a:off x="179388" y="476250"/>
            <a:ext cx="86868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800" b="0" dirty="0">
                <a:latin typeface="HG創英角ﾎﾟｯﾌﾟ体" pitchFamily="49" charset="-128"/>
                <a:ea typeface="HG創英角ﾎﾟｯﾌﾟ体" pitchFamily="49" charset="-128"/>
              </a:rPr>
              <a:t>関東・東北豪雨で，鬼怒川の堤防がこわれたようす。</a:t>
            </a:r>
          </a:p>
        </p:txBody>
      </p:sp>
      <p:sp>
        <p:nvSpPr>
          <p:cNvPr id="149507" name="Text Box 15"/>
          <p:cNvSpPr txBox="1">
            <a:spLocks noChangeArrowheads="1"/>
          </p:cNvSpPr>
          <p:nvPr/>
        </p:nvSpPr>
        <p:spPr bwMode="auto">
          <a:xfrm>
            <a:off x="466725" y="1423194"/>
            <a:ext cx="374491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800" b="0" dirty="0">
                <a:latin typeface="HG創英角ﾎﾟｯﾌﾟ体" pitchFamily="49" charset="-128"/>
                <a:ea typeface="HG創英角ﾎﾟｯﾌﾟ体" pitchFamily="49" charset="-128"/>
              </a:rPr>
              <a:t>茨城県（常総市）</a:t>
            </a:r>
          </a:p>
        </p:txBody>
      </p:sp>
      <p:sp>
        <p:nvSpPr>
          <p:cNvPr id="149508" name="Text Box 16"/>
          <p:cNvSpPr txBox="1">
            <a:spLocks noChangeArrowheads="1"/>
          </p:cNvSpPr>
          <p:nvPr/>
        </p:nvSpPr>
        <p:spPr bwMode="auto">
          <a:xfrm>
            <a:off x="252413" y="1124744"/>
            <a:ext cx="35290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 dirty="0">
                <a:latin typeface="HG創英角ﾎﾟｯﾌﾟ体" pitchFamily="49" charset="-128"/>
                <a:ea typeface="HG創英角ﾎﾟｯﾌﾟ体" pitchFamily="49" charset="-128"/>
              </a:rPr>
              <a:t>いばらきけん（じょうそうし）</a:t>
            </a:r>
          </a:p>
        </p:txBody>
      </p:sp>
      <p:sp>
        <p:nvSpPr>
          <p:cNvPr id="149509" name="Text Box 18"/>
          <p:cNvSpPr txBox="1">
            <a:spLocks noChangeArrowheads="1"/>
          </p:cNvSpPr>
          <p:nvPr/>
        </p:nvSpPr>
        <p:spPr bwMode="auto">
          <a:xfrm>
            <a:off x="107950" y="230188"/>
            <a:ext cx="67691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 b="0">
                <a:latin typeface="HG創英角ﾎﾟｯﾌﾟ体" pitchFamily="49" charset="-128"/>
                <a:ea typeface="HG創英角ﾎﾟｯﾌﾟ体" pitchFamily="49" charset="-128"/>
              </a:rPr>
              <a:t>かんとう・とうほくごうう　　　きぬがわ　ていぼう</a:t>
            </a:r>
          </a:p>
        </p:txBody>
      </p:sp>
      <p:pic>
        <p:nvPicPr>
          <p:cNvPr id="149510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1936750"/>
            <a:ext cx="65786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 bwMode="auto">
          <a:xfrm>
            <a:off x="5629947" y="1935678"/>
            <a:ext cx="3410902" cy="451765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kumimoji="1" lang="ja-JP" altLang="en-US" sz="5400" b="1" dirty="0">
              <a:solidFill>
                <a:srgbClr val="FFCC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cxnSp>
        <p:nvCxnSpPr>
          <p:cNvPr id="3" name="直線矢印コネクタ 2"/>
          <p:cNvCxnSpPr/>
          <p:nvPr/>
        </p:nvCxnSpPr>
        <p:spPr bwMode="auto">
          <a:xfrm flipH="1">
            <a:off x="1043608" y="3068960"/>
            <a:ext cx="216024" cy="9361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テキスト ボックス 3"/>
          <p:cNvSpPr txBox="1"/>
          <p:nvPr/>
        </p:nvSpPr>
        <p:spPr>
          <a:xfrm rot="660000">
            <a:off x="1350490" y="3107654"/>
            <a:ext cx="46925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6699"/>
                </a:solidFill>
              </a:rPr>
              <a:t>鬼怒川</a:t>
            </a:r>
            <a:endParaRPr kumimoji="1" lang="en-US" altLang="ja-JP" dirty="0">
              <a:solidFill>
                <a:srgbClr val="006699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720000">
            <a:off x="1611199" y="3192941"/>
            <a:ext cx="323165" cy="8280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900" b="0" dirty="0"/>
              <a:t>き    ぬ   がわ</a:t>
            </a:r>
          </a:p>
        </p:txBody>
      </p:sp>
      <p:sp>
        <p:nvSpPr>
          <p:cNvPr id="8" name="フリーフォーム 7"/>
          <p:cNvSpPr/>
          <p:nvPr/>
        </p:nvSpPr>
        <p:spPr bwMode="auto">
          <a:xfrm>
            <a:off x="2808927" y="1988840"/>
            <a:ext cx="193304" cy="1635743"/>
          </a:xfrm>
          <a:custGeom>
            <a:avLst/>
            <a:gdLst>
              <a:gd name="connsiteX0" fmla="*/ 0 w 142504"/>
              <a:gd name="connsiteY0" fmla="*/ 0 h 1591293"/>
              <a:gd name="connsiteX1" fmla="*/ 130628 w 142504"/>
              <a:gd name="connsiteY1" fmla="*/ 296883 h 1591293"/>
              <a:gd name="connsiteX2" fmla="*/ 142504 w 142504"/>
              <a:gd name="connsiteY2" fmla="*/ 570016 h 1591293"/>
              <a:gd name="connsiteX3" fmla="*/ 130628 w 142504"/>
              <a:gd name="connsiteY3" fmla="*/ 783771 h 1591293"/>
              <a:gd name="connsiteX4" fmla="*/ 142504 w 142504"/>
              <a:gd name="connsiteY4" fmla="*/ 1140031 h 1591293"/>
              <a:gd name="connsiteX5" fmla="*/ 71252 w 142504"/>
              <a:gd name="connsiteY5" fmla="*/ 1306286 h 1591293"/>
              <a:gd name="connsiteX6" fmla="*/ 11875 w 142504"/>
              <a:gd name="connsiteY6" fmla="*/ 1472540 h 1591293"/>
              <a:gd name="connsiteX7" fmla="*/ 0 w 142504"/>
              <a:gd name="connsiteY7" fmla="*/ 1591293 h 1591293"/>
              <a:gd name="connsiteX0" fmla="*/ 31750 w 142504"/>
              <a:gd name="connsiteY0" fmla="*/ 0 h 1591293"/>
              <a:gd name="connsiteX1" fmla="*/ 130628 w 142504"/>
              <a:gd name="connsiteY1" fmla="*/ 296883 h 1591293"/>
              <a:gd name="connsiteX2" fmla="*/ 142504 w 142504"/>
              <a:gd name="connsiteY2" fmla="*/ 570016 h 1591293"/>
              <a:gd name="connsiteX3" fmla="*/ 130628 w 142504"/>
              <a:gd name="connsiteY3" fmla="*/ 783771 h 1591293"/>
              <a:gd name="connsiteX4" fmla="*/ 142504 w 142504"/>
              <a:gd name="connsiteY4" fmla="*/ 1140031 h 1591293"/>
              <a:gd name="connsiteX5" fmla="*/ 71252 w 142504"/>
              <a:gd name="connsiteY5" fmla="*/ 1306286 h 1591293"/>
              <a:gd name="connsiteX6" fmla="*/ 11875 w 142504"/>
              <a:gd name="connsiteY6" fmla="*/ 1472540 h 1591293"/>
              <a:gd name="connsiteX7" fmla="*/ 0 w 142504"/>
              <a:gd name="connsiteY7" fmla="*/ 1591293 h 1591293"/>
              <a:gd name="connsiteX0" fmla="*/ 31750 w 156028"/>
              <a:gd name="connsiteY0" fmla="*/ 0 h 1591293"/>
              <a:gd name="connsiteX1" fmla="*/ 156028 w 156028"/>
              <a:gd name="connsiteY1" fmla="*/ 303233 h 1591293"/>
              <a:gd name="connsiteX2" fmla="*/ 142504 w 156028"/>
              <a:gd name="connsiteY2" fmla="*/ 570016 h 1591293"/>
              <a:gd name="connsiteX3" fmla="*/ 130628 w 156028"/>
              <a:gd name="connsiteY3" fmla="*/ 783771 h 1591293"/>
              <a:gd name="connsiteX4" fmla="*/ 142504 w 156028"/>
              <a:gd name="connsiteY4" fmla="*/ 1140031 h 1591293"/>
              <a:gd name="connsiteX5" fmla="*/ 71252 w 156028"/>
              <a:gd name="connsiteY5" fmla="*/ 1306286 h 1591293"/>
              <a:gd name="connsiteX6" fmla="*/ 11875 w 156028"/>
              <a:gd name="connsiteY6" fmla="*/ 1472540 h 1591293"/>
              <a:gd name="connsiteX7" fmla="*/ 0 w 156028"/>
              <a:gd name="connsiteY7" fmla="*/ 1591293 h 1591293"/>
              <a:gd name="connsiteX0" fmla="*/ 31750 w 156028"/>
              <a:gd name="connsiteY0" fmla="*/ 0 h 1591293"/>
              <a:gd name="connsiteX1" fmla="*/ 156028 w 156028"/>
              <a:gd name="connsiteY1" fmla="*/ 303233 h 1591293"/>
              <a:gd name="connsiteX2" fmla="*/ 142504 w 156028"/>
              <a:gd name="connsiteY2" fmla="*/ 570016 h 1591293"/>
              <a:gd name="connsiteX3" fmla="*/ 130628 w 156028"/>
              <a:gd name="connsiteY3" fmla="*/ 783771 h 1591293"/>
              <a:gd name="connsiteX4" fmla="*/ 142504 w 156028"/>
              <a:gd name="connsiteY4" fmla="*/ 1140031 h 1591293"/>
              <a:gd name="connsiteX5" fmla="*/ 71252 w 156028"/>
              <a:gd name="connsiteY5" fmla="*/ 1306286 h 1591293"/>
              <a:gd name="connsiteX6" fmla="*/ 105723 w 156028"/>
              <a:gd name="connsiteY6" fmla="*/ 1328222 h 1591293"/>
              <a:gd name="connsiteX7" fmla="*/ 11875 w 156028"/>
              <a:gd name="connsiteY7" fmla="*/ 1472540 h 1591293"/>
              <a:gd name="connsiteX8" fmla="*/ 0 w 156028"/>
              <a:gd name="connsiteY8" fmla="*/ 1591293 h 1591293"/>
              <a:gd name="connsiteX0" fmla="*/ 31750 w 156028"/>
              <a:gd name="connsiteY0" fmla="*/ 0 h 1591293"/>
              <a:gd name="connsiteX1" fmla="*/ 156028 w 156028"/>
              <a:gd name="connsiteY1" fmla="*/ 303233 h 1591293"/>
              <a:gd name="connsiteX2" fmla="*/ 142504 w 156028"/>
              <a:gd name="connsiteY2" fmla="*/ 570016 h 1591293"/>
              <a:gd name="connsiteX3" fmla="*/ 130628 w 156028"/>
              <a:gd name="connsiteY3" fmla="*/ 783771 h 1591293"/>
              <a:gd name="connsiteX4" fmla="*/ 142504 w 156028"/>
              <a:gd name="connsiteY4" fmla="*/ 1140031 h 1591293"/>
              <a:gd name="connsiteX5" fmla="*/ 71252 w 156028"/>
              <a:gd name="connsiteY5" fmla="*/ 1306286 h 1591293"/>
              <a:gd name="connsiteX6" fmla="*/ 11875 w 156028"/>
              <a:gd name="connsiteY6" fmla="*/ 1472540 h 1591293"/>
              <a:gd name="connsiteX7" fmla="*/ 0 w 156028"/>
              <a:gd name="connsiteY7" fmla="*/ 1591293 h 1591293"/>
              <a:gd name="connsiteX0" fmla="*/ 31750 w 199654"/>
              <a:gd name="connsiteY0" fmla="*/ 0 h 1591293"/>
              <a:gd name="connsiteX1" fmla="*/ 156028 w 199654"/>
              <a:gd name="connsiteY1" fmla="*/ 303233 h 1591293"/>
              <a:gd name="connsiteX2" fmla="*/ 142504 w 199654"/>
              <a:gd name="connsiteY2" fmla="*/ 570016 h 1591293"/>
              <a:gd name="connsiteX3" fmla="*/ 130628 w 199654"/>
              <a:gd name="connsiteY3" fmla="*/ 783771 h 1591293"/>
              <a:gd name="connsiteX4" fmla="*/ 199654 w 199654"/>
              <a:gd name="connsiteY4" fmla="*/ 1152731 h 1591293"/>
              <a:gd name="connsiteX5" fmla="*/ 71252 w 199654"/>
              <a:gd name="connsiteY5" fmla="*/ 1306286 h 1591293"/>
              <a:gd name="connsiteX6" fmla="*/ 11875 w 199654"/>
              <a:gd name="connsiteY6" fmla="*/ 1472540 h 1591293"/>
              <a:gd name="connsiteX7" fmla="*/ 0 w 199654"/>
              <a:gd name="connsiteY7" fmla="*/ 1591293 h 1591293"/>
              <a:gd name="connsiteX0" fmla="*/ 31750 w 199654"/>
              <a:gd name="connsiteY0" fmla="*/ 0 h 1591293"/>
              <a:gd name="connsiteX1" fmla="*/ 156028 w 199654"/>
              <a:gd name="connsiteY1" fmla="*/ 303233 h 1591293"/>
              <a:gd name="connsiteX2" fmla="*/ 142504 w 199654"/>
              <a:gd name="connsiteY2" fmla="*/ 570016 h 1591293"/>
              <a:gd name="connsiteX3" fmla="*/ 187778 w 199654"/>
              <a:gd name="connsiteY3" fmla="*/ 783771 h 1591293"/>
              <a:gd name="connsiteX4" fmla="*/ 199654 w 199654"/>
              <a:gd name="connsiteY4" fmla="*/ 1152731 h 1591293"/>
              <a:gd name="connsiteX5" fmla="*/ 71252 w 199654"/>
              <a:gd name="connsiteY5" fmla="*/ 1306286 h 1591293"/>
              <a:gd name="connsiteX6" fmla="*/ 11875 w 199654"/>
              <a:gd name="connsiteY6" fmla="*/ 1472540 h 1591293"/>
              <a:gd name="connsiteX7" fmla="*/ 0 w 199654"/>
              <a:gd name="connsiteY7" fmla="*/ 1591293 h 1591293"/>
              <a:gd name="connsiteX0" fmla="*/ 31750 w 199654"/>
              <a:gd name="connsiteY0" fmla="*/ 0 h 1591293"/>
              <a:gd name="connsiteX1" fmla="*/ 156028 w 199654"/>
              <a:gd name="connsiteY1" fmla="*/ 303233 h 1591293"/>
              <a:gd name="connsiteX2" fmla="*/ 186954 w 199654"/>
              <a:gd name="connsiteY2" fmla="*/ 576366 h 1591293"/>
              <a:gd name="connsiteX3" fmla="*/ 187778 w 199654"/>
              <a:gd name="connsiteY3" fmla="*/ 783771 h 1591293"/>
              <a:gd name="connsiteX4" fmla="*/ 199654 w 199654"/>
              <a:gd name="connsiteY4" fmla="*/ 1152731 h 1591293"/>
              <a:gd name="connsiteX5" fmla="*/ 71252 w 199654"/>
              <a:gd name="connsiteY5" fmla="*/ 1306286 h 1591293"/>
              <a:gd name="connsiteX6" fmla="*/ 11875 w 199654"/>
              <a:gd name="connsiteY6" fmla="*/ 1472540 h 1591293"/>
              <a:gd name="connsiteX7" fmla="*/ 0 w 199654"/>
              <a:gd name="connsiteY7" fmla="*/ 1591293 h 1591293"/>
              <a:gd name="connsiteX0" fmla="*/ 25400 w 193304"/>
              <a:gd name="connsiteY0" fmla="*/ 0 h 1635743"/>
              <a:gd name="connsiteX1" fmla="*/ 149678 w 193304"/>
              <a:gd name="connsiteY1" fmla="*/ 303233 h 1635743"/>
              <a:gd name="connsiteX2" fmla="*/ 180604 w 193304"/>
              <a:gd name="connsiteY2" fmla="*/ 576366 h 1635743"/>
              <a:gd name="connsiteX3" fmla="*/ 181428 w 193304"/>
              <a:gd name="connsiteY3" fmla="*/ 783771 h 1635743"/>
              <a:gd name="connsiteX4" fmla="*/ 193304 w 193304"/>
              <a:gd name="connsiteY4" fmla="*/ 1152731 h 1635743"/>
              <a:gd name="connsiteX5" fmla="*/ 64902 w 193304"/>
              <a:gd name="connsiteY5" fmla="*/ 1306286 h 1635743"/>
              <a:gd name="connsiteX6" fmla="*/ 5525 w 193304"/>
              <a:gd name="connsiteY6" fmla="*/ 1472540 h 1635743"/>
              <a:gd name="connsiteX7" fmla="*/ 0 w 193304"/>
              <a:gd name="connsiteY7" fmla="*/ 1635743 h 1635743"/>
              <a:gd name="connsiteX0" fmla="*/ 25400 w 193304"/>
              <a:gd name="connsiteY0" fmla="*/ 0 h 1635743"/>
              <a:gd name="connsiteX1" fmla="*/ 149678 w 193304"/>
              <a:gd name="connsiteY1" fmla="*/ 303233 h 1635743"/>
              <a:gd name="connsiteX2" fmla="*/ 180604 w 193304"/>
              <a:gd name="connsiteY2" fmla="*/ 576366 h 1635743"/>
              <a:gd name="connsiteX3" fmla="*/ 181428 w 193304"/>
              <a:gd name="connsiteY3" fmla="*/ 783771 h 1635743"/>
              <a:gd name="connsiteX4" fmla="*/ 193304 w 193304"/>
              <a:gd name="connsiteY4" fmla="*/ 1152731 h 1635743"/>
              <a:gd name="connsiteX5" fmla="*/ 64902 w 193304"/>
              <a:gd name="connsiteY5" fmla="*/ 1306286 h 1635743"/>
              <a:gd name="connsiteX6" fmla="*/ 5525 w 193304"/>
              <a:gd name="connsiteY6" fmla="*/ 1472540 h 1635743"/>
              <a:gd name="connsiteX7" fmla="*/ 35873 w 193304"/>
              <a:gd name="connsiteY7" fmla="*/ 1499672 h 1635743"/>
              <a:gd name="connsiteX8" fmla="*/ 0 w 193304"/>
              <a:gd name="connsiteY8" fmla="*/ 1635743 h 1635743"/>
              <a:gd name="connsiteX0" fmla="*/ 25400 w 193304"/>
              <a:gd name="connsiteY0" fmla="*/ 0 h 1635743"/>
              <a:gd name="connsiteX1" fmla="*/ 149678 w 193304"/>
              <a:gd name="connsiteY1" fmla="*/ 303233 h 1635743"/>
              <a:gd name="connsiteX2" fmla="*/ 180604 w 193304"/>
              <a:gd name="connsiteY2" fmla="*/ 576366 h 1635743"/>
              <a:gd name="connsiteX3" fmla="*/ 181428 w 193304"/>
              <a:gd name="connsiteY3" fmla="*/ 783771 h 1635743"/>
              <a:gd name="connsiteX4" fmla="*/ 193304 w 193304"/>
              <a:gd name="connsiteY4" fmla="*/ 1152731 h 1635743"/>
              <a:gd name="connsiteX5" fmla="*/ 90302 w 193304"/>
              <a:gd name="connsiteY5" fmla="*/ 1312636 h 1635743"/>
              <a:gd name="connsiteX6" fmla="*/ 5525 w 193304"/>
              <a:gd name="connsiteY6" fmla="*/ 1472540 h 1635743"/>
              <a:gd name="connsiteX7" fmla="*/ 35873 w 193304"/>
              <a:gd name="connsiteY7" fmla="*/ 1499672 h 1635743"/>
              <a:gd name="connsiteX8" fmla="*/ 0 w 193304"/>
              <a:gd name="connsiteY8" fmla="*/ 1635743 h 1635743"/>
              <a:gd name="connsiteX0" fmla="*/ 28006 w 195910"/>
              <a:gd name="connsiteY0" fmla="*/ 0 h 1635743"/>
              <a:gd name="connsiteX1" fmla="*/ 152284 w 195910"/>
              <a:gd name="connsiteY1" fmla="*/ 303233 h 1635743"/>
              <a:gd name="connsiteX2" fmla="*/ 183210 w 195910"/>
              <a:gd name="connsiteY2" fmla="*/ 576366 h 1635743"/>
              <a:gd name="connsiteX3" fmla="*/ 184034 w 195910"/>
              <a:gd name="connsiteY3" fmla="*/ 783771 h 1635743"/>
              <a:gd name="connsiteX4" fmla="*/ 195910 w 195910"/>
              <a:gd name="connsiteY4" fmla="*/ 1152731 h 1635743"/>
              <a:gd name="connsiteX5" fmla="*/ 92908 w 195910"/>
              <a:gd name="connsiteY5" fmla="*/ 1312636 h 1635743"/>
              <a:gd name="connsiteX6" fmla="*/ 8131 w 195910"/>
              <a:gd name="connsiteY6" fmla="*/ 1472540 h 1635743"/>
              <a:gd name="connsiteX7" fmla="*/ 2606 w 195910"/>
              <a:gd name="connsiteY7" fmla="*/ 1635743 h 1635743"/>
              <a:gd name="connsiteX0" fmla="*/ 28006 w 195910"/>
              <a:gd name="connsiteY0" fmla="*/ 0 h 1635743"/>
              <a:gd name="connsiteX1" fmla="*/ 152284 w 195910"/>
              <a:gd name="connsiteY1" fmla="*/ 303233 h 1635743"/>
              <a:gd name="connsiteX2" fmla="*/ 183210 w 195910"/>
              <a:gd name="connsiteY2" fmla="*/ 576366 h 1635743"/>
              <a:gd name="connsiteX3" fmla="*/ 184034 w 195910"/>
              <a:gd name="connsiteY3" fmla="*/ 783771 h 1635743"/>
              <a:gd name="connsiteX4" fmla="*/ 195910 w 195910"/>
              <a:gd name="connsiteY4" fmla="*/ 1152731 h 1635743"/>
              <a:gd name="connsiteX5" fmla="*/ 111958 w 195910"/>
              <a:gd name="connsiteY5" fmla="*/ 1318986 h 1635743"/>
              <a:gd name="connsiteX6" fmla="*/ 8131 w 195910"/>
              <a:gd name="connsiteY6" fmla="*/ 1472540 h 1635743"/>
              <a:gd name="connsiteX7" fmla="*/ 2606 w 195910"/>
              <a:gd name="connsiteY7" fmla="*/ 1635743 h 1635743"/>
              <a:gd name="connsiteX0" fmla="*/ 25400 w 193304"/>
              <a:gd name="connsiteY0" fmla="*/ 0 h 1635743"/>
              <a:gd name="connsiteX1" fmla="*/ 149678 w 193304"/>
              <a:gd name="connsiteY1" fmla="*/ 303233 h 1635743"/>
              <a:gd name="connsiteX2" fmla="*/ 180604 w 193304"/>
              <a:gd name="connsiteY2" fmla="*/ 576366 h 1635743"/>
              <a:gd name="connsiteX3" fmla="*/ 181428 w 193304"/>
              <a:gd name="connsiteY3" fmla="*/ 783771 h 1635743"/>
              <a:gd name="connsiteX4" fmla="*/ 193304 w 193304"/>
              <a:gd name="connsiteY4" fmla="*/ 1152731 h 1635743"/>
              <a:gd name="connsiteX5" fmla="*/ 109352 w 193304"/>
              <a:gd name="connsiteY5" fmla="*/ 1318986 h 1635743"/>
              <a:gd name="connsiteX6" fmla="*/ 62675 w 193304"/>
              <a:gd name="connsiteY6" fmla="*/ 1485240 h 1635743"/>
              <a:gd name="connsiteX7" fmla="*/ 0 w 193304"/>
              <a:gd name="connsiteY7" fmla="*/ 1635743 h 1635743"/>
              <a:gd name="connsiteX0" fmla="*/ 25400 w 193304"/>
              <a:gd name="connsiteY0" fmla="*/ 0 h 1635743"/>
              <a:gd name="connsiteX1" fmla="*/ 149678 w 193304"/>
              <a:gd name="connsiteY1" fmla="*/ 303233 h 1635743"/>
              <a:gd name="connsiteX2" fmla="*/ 180604 w 193304"/>
              <a:gd name="connsiteY2" fmla="*/ 576366 h 1635743"/>
              <a:gd name="connsiteX3" fmla="*/ 181428 w 193304"/>
              <a:gd name="connsiteY3" fmla="*/ 783771 h 1635743"/>
              <a:gd name="connsiteX4" fmla="*/ 193304 w 193304"/>
              <a:gd name="connsiteY4" fmla="*/ 1152731 h 1635743"/>
              <a:gd name="connsiteX5" fmla="*/ 109352 w 193304"/>
              <a:gd name="connsiteY5" fmla="*/ 1318986 h 1635743"/>
              <a:gd name="connsiteX6" fmla="*/ 37275 w 193304"/>
              <a:gd name="connsiteY6" fmla="*/ 1478890 h 1635743"/>
              <a:gd name="connsiteX7" fmla="*/ 0 w 193304"/>
              <a:gd name="connsiteY7" fmla="*/ 1635743 h 163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304" h="1635743">
                <a:moveTo>
                  <a:pt x="25400" y="0"/>
                </a:moveTo>
                <a:lnTo>
                  <a:pt x="149678" y="303233"/>
                </a:lnTo>
                <a:lnTo>
                  <a:pt x="180604" y="576366"/>
                </a:lnTo>
                <a:cubicBezTo>
                  <a:pt x="180879" y="645501"/>
                  <a:pt x="181153" y="714636"/>
                  <a:pt x="181428" y="783771"/>
                </a:cubicBezTo>
                <a:lnTo>
                  <a:pt x="193304" y="1152731"/>
                </a:lnTo>
                <a:lnTo>
                  <a:pt x="109352" y="1318986"/>
                </a:lnTo>
                <a:cubicBezTo>
                  <a:pt x="87581" y="1374404"/>
                  <a:pt x="49150" y="1431389"/>
                  <a:pt x="37275" y="1478890"/>
                </a:cubicBezTo>
                <a:cubicBezTo>
                  <a:pt x="22225" y="1532741"/>
                  <a:pt x="1151" y="1601743"/>
                  <a:pt x="0" y="1635743"/>
                </a:cubicBezTo>
              </a:path>
            </a:pathLst>
          </a:custGeom>
          <a:noFill/>
          <a:ln w="38100">
            <a:solidFill>
              <a:srgbClr val="CC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フリーフォーム 8"/>
          <p:cNvSpPr/>
          <p:nvPr/>
        </p:nvSpPr>
        <p:spPr bwMode="auto">
          <a:xfrm>
            <a:off x="2034804" y="4555877"/>
            <a:ext cx="665842" cy="1744272"/>
          </a:xfrm>
          <a:custGeom>
            <a:avLst/>
            <a:gdLst>
              <a:gd name="connsiteX0" fmla="*/ 653142 w 653142"/>
              <a:gd name="connsiteY0" fmla="*/ 0 h 1733798"/>
              <a:gd name="connsiteX1" fmla="*/ 534389 w 653142"/>
              <a:gd name="connsiteY1" fmla="*/ 344385 h 1733798"/>
              <a:gd name="connsiteX2" fmla="*/ 380010 w 653142"/>
              <a:gd name="connsiteY2" fmla="*/ 736270 h 1733798"/>
              <a:gd name="connsiteX3" fmla="*/ 190005 w 653142"/>
              <a:gd name="connsiteY3" fmla="*/ 1128156 h 1733798"/>
              <a:gd name="connsiteX4" fmla="*/ 95002 w 653142"/>
              <a:gd name="connsiteY4" fmla="*/ 1365663 h 1733798"/>
              <a:gd name="connsiteX5" fmla="*/ 47501 w 653142"/>
              <a:gd name="connsiteY5" fmla="*/ 1508167 h 1733798"/>
              <a:gd name="connsiteX6" fmla="*/ 0 w 653142"/>
              <a:gd name="connsiteY6" fmla="*/ 1733798 h 1733798"/>
              <a:gd name="connsiteX0" fmla="*/ 653142 w 653142"/>
              <a:gd name="connsiteY0" fmla="*/ 0 h 1733798"/>
              <a:gd name="connsiteX1" fmla="*/ 534389 w 653142"/>
              <a:gd name="connsiteY1" fmla="*/ 344385 h 1733798"/>
              <a:gd name="connsiteX2" fmla="*/ 380010 w 653142"/>
              <a:gd name="connsiteY2" fmla="*/ 736270 h 1733798"/>
              <a:gd name="connsiteX3" fmla="*/ 190005 w 653142"/>
              <a:gd name="connsiteY3" fmla="*/ 1128156 h 1733798"/>
              <a:gd name="connsiteX4" fmla="*/ 107702 w 653142"/>
              <a:gd name="connsiteY4" fmla="*/ 1333913 h 1733798"/>
              <a:gd name="connsiteX5" fmla="*/ 47501 w 653142"/>
              <a:gd name="connsiteY5" fmla="*/ 1508167 h 1733798"/>
              <a:gd name="connsiteX6" fmla="*/ 0 w 653142"/>
              <a:gd name="connsiteY6" fmla="*/ 1733798 h 1733798"/>
              <a:gd name="connsiteX0" fmla="*/ 653142 w 653142"/>
              <a:gd name="connsiteY0" fmla="*/ 0 h 1765548"/>
              <a:gd name="connsiteX1" fmla="*/ 534389 w 653142"/>
              <a:gd name="connsiteY1" fmla="*/ 344385 h 1765548"/>
              <a:gd name="connsiteX2" fmla="*/ 380010 w 653142"/>
              <a:gd name="connsiteY2" fmla="*/ 736270 h 1765548"/>
              <a:gd name="connsiteX3" fmla="*/ 190005 w 653142"/>
              <a:gd name="connsiteY3" fmla="*/ 1128156 h 1765548"/>
              <a:gd name="connsiteX4" fmla="*/ 107702 w 653142"/>
              <a:gd name="connsiteY4" fmla="*/ 1333913 h 1765548"/>
              <a:gd name="connsiteX5" fmla="*/ 47501 w 653142"/>
              <a:gd name="connsiteY5" fmla="*/ 1508167 h 1765548"/>
              <a:gd name="connsiteX6" fmla="*/ 0 w 653142"/>
              <a:gd name="connsiteY6" fmla="*/ 1765548 h 1765548"/>
              <a:gd name="connsiteX0" fmla="*/ 653142 w 653142"/>
              <a:gd name="connsiteY0" fmla="*/ 0 h 1689348"/>
              <a:gd name="connsiteX1" fmla="*/ 534389 w 653142"/>
              <a:gd name="connsiteY1" fmla="*/ 344385 h 1689348"/>
              <a:gd name="connsiteX2" fmla="*/ 380010 w 653142"/>
              <a:gd name="connsiteY2" fmla="*/ 736270 h 1689348"/>
              <a:gd name="connsiteX3" fmla="*/ 190005 w 653142"/>
              <a:gd name="connsiteY3" fmla="*/ 1128156 h 1689348"/>
              <a:gd name="connsiteX4" fmla="*/ 107702 w 653142"/>
              <a:gd name="connsiteY4" fmla="*/ 1333913 h 1689348"/>
              <a:gd name="connsiteX5" fmla="*/ 47501 w 653142"/>
              <a:gd name="connsiteY5" fmla="*/ 1508167 h 1689348"/>
              <a:gd name="connsiteX6" fmla="*/ 0 w 653142"/>
              <a:gd name="connsiteY6" fmla="*/ 1689348 h 1689348"/>
              <a:gd name="connsiteX0" fmla="*/ 665842 w 665842"/>
              <a:gd name="connsiteY0" fmla="*/ 0 h 1803648"/>
              <a:gd name="connsiteX1" fmla="*/ 547089 w 665842"/>
              <a:gd name="connsiteY1" fmla="*/ 344385 h 1803648"/>
              <a:gd name="connsiteX2" fmla="*/ 392710 w 665842"/>
              <a:gd name="connsiteY2" fmla="*/ 736270 h 1803648"/>
              <a:gd name="connsiteX3" fmla="*/ 202705 w 665842"/>
              <a:gd name="connsiteY3" fmla="*/ 1128156 h 1803648"/>
              <a:gd name="connsiteX4" fmla="*/ 120402 w 665842"/>
              <a:gd name="connsiteY4" fmla="*/ 1333913 h 1803648"/>
              <a:gd name="connsiteX5" fmla="*/ 60201 w 665842"/>
              <a:gd name="connsiteY5" fmla="*/ 1508167 h 1803648"/>
              <a:gd name="connsiteX6" fmla="*/ 0 w 665842"/>
              <a:gd name="connsiteY6" fmla="*/ 1803648 h 1803648"/>
              <a:gd name="connsiteX0" fmla="*/ 665842 w 665842"/>
              <a:gd name="connsiteY0" fmla="*/ 0 h 1768022"/>
              <a:gd name="connsiteX1" fmla="*/ 547089 w 665842"/>
              <a:gd name="connsiteY1" fmla="*/ 344385 h 1768022"/>
              <a:gd name="connsiteX2" fmla="*/ 392710 w 665842"/>
              <a:gd name="connsiteY2" fmla="*/ 736270 h 1768022"/>
              <a:gd name="connsiteX3" fmla="*/ 202705 w 665842"/>
              <a:gd name="connsiteY3" fmla="*/ 1128156 h 1768022"/>
              <a:gd name="connsiteX4" fmla="*/ 120402 w 665842"/>
              <a:gd name="connsiteY4" fmla="*/ 1333913 h 1768022"/>
              <a:gd name="connsiteX5" fmla="*/ 60201 w 665842"/>
              <a:gd name="connsiteY5" fmla="*/ 1508167 h 1768022"/>
              <a:gd name="connsiteX6" fmla="*/ 0 w 665842"/>
              <a:gd name="connsiteY6" fmla="*/ 1768022 h 1768022"/>
              <a:gd name="connsiteX0" fmla="*/ 665842 w 665842"/>
              <a:gd name="connsiteY0" fmla="*/ 0 h 1744272"/>
              <a:gd name="connsiteX1" fmla="*/ 547089 w 665842"/>
              <a:gd name="connsiteY1" fmla="*/ 344385 h 1744272"/>
              <a:gd name="connsiteX2" fmla="*/ 392710 w 665842"/>
              <a:gd name="connsiteY2" fmla="*/ 736270 h 1744272"/>
              <a:gd name="connsiteX3" fmla="*/ 202705 w 665842"/>
              <a:gd name="connsiteY3" fmla="*/ 1128156 h 1744272"/>
              <a:gd name="connsiteX4" fmla="*/ 120402 w 665842"/>
              <a:gd name="connsiteY4" fmla="*/ 1333913 h 1744272"/>
              <a:gd name="connsiteX5" fmla="*/ 60201 w 665842"/>
              <a:gd name="connsiteY5" fmla="*/ 1508167 h 1744272"/>
              <a:gd name="connsiteX6" fmla="*/ 0 w 665842"/>
              <a:gd name="connsiteY6" fmla="*/ 1744272 h 174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842" h="1744272">
                <a:moveTo>
                  <a:pt x="665842" y="0"/>
                </a:moveTo>
                <a:lnTo>
                  <a:pt x="547089" y="344385"/>
                </a:lnTo>
                <a:lnTo>
                  <a:pt x="392710" y="736270"/>
                </a:lnTo>
                <a:lnTo>
                  <a:pt x="202705" y="1128156"/>
                </a:lnTo>
                <a:lnTo>
                  <a:pt x="120402" y="1333913"/>
                </a:lnTo>
                <a:lnTo>
                  <a:pt x="60201" y="1508167"/>
                </a:lnTo>
                <a:cubicBezTo>
                  <a:pt x="40134" y="1606661"/>
                  <a:pt x="20067" y="1645778"/>
                  <a:pt x="0" y="1744272"/>
                </a:cubicBezTo>
              </a:path>
            </a:pathLst>
          </a:custGeom>
          <a:noFill/>
          <a:ln w="38100">
            <a:solidFill>
              <a:srgbClr val="CC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5622182" y="1323211"/>
            <a:ext cx="3454266" cy="4975660"/>
            <a:chOff x="5622182" y="1323211"/>
            <a:chExt cx="3454266" cy="4975660"/>
          </a:xfrm>
        </p:grpSpPr>
        <p:grpSp>
          <p:nvGrpSpPr>
            <p:cNvPr id="149511" name="グループ化 2"/>
            <p:cNvGrpSpPr>
              <a:grpSpLocks/>
            </p:cNvGrpSpPr>
            <p:nvPr/>
          </p:nvGrpSpPr>
          <p:grpSpPr bwMode="auto">
            <a:xfrm>
              <a:off x="5622182" y="3155444"/>
              <a:ext cx="3454266" cy="3143427"/>
              <a:chOff x="5281918" y="3062244"/>
              <a:chExt cx="3718823" cy="3433975"/>
            </a:xfrm>
          </p:grpSpPr>
          <p:pic>
            <p:nvPicPr>
              <p:cNvPr id="149513" name="Picture 10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277" y="3062244"/>
                <a:ext cx="3710464" cy="2140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9514" name="Picture 11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1918" y="5202512"/>
                <a:ext cx="3691300" cy="1293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409" y="1323211"/>
              <a:ext cx="3352800" cy="1847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78574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AutoShape 3"/>
          <p:cNvSpPr>
            <a:spLocks noChangeArrowheads="1"/>
          </p:cNvSpPr>
          <p:nvPr/>
        </p:nvSpPr>
        <p:spPr bwMode="auto">
          <a:xfrm>
            <a:off x="468313" y="260350"/>
            <a:ext cx="8064500" cy="1655763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540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みんなにおねがい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540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したいこと。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0" y="2701925"/>
            <a:ext cx="9144000" cy="8239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800" dirty="0">
                <a:solidFill>
                  <a:srgbClr val="F630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☆にげる場所を確認しておく！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175" y="1895475"/>
            <a:ext cx="9144000" cy="8239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400">
                <a:solidFill>
                  <a:srgbClr val="F630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☆雨の日に川にちかづかない</a:t>
            </a:r>
            <a:r>
              <a:rPr lang="ja-JP" altLang="en-US" sz="4800">
                <a:solidFill>
                  <a:srgbClr val="F630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！</a:t>
            </a:r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auto">
          <a:xfrm>
            <a:off x="323850" y="5300663"/>
            <a:ext cx="5543550" cy="1368425"/>
          </a:xfrm>
          <a:prstGeom prst="wedgeRoundRectCallout">
            <a:avLst>
              <a:gd name="adj1" fmla="val 58681"/>
              <a:gd name="adj2" fmla="val 344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ja-JP" altLang="en-US" sz="3200" dirty="0">
                <a:solidFill>
                  <a:srgbClr val="007E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おうちで お父さんや</a:t>
            </a:r>
            <a:endParaRPr lang="en-US" altLang="ja-JP" sz="3200" dirty="0">
              <a:solidFill>
                <a:srgbClr val="007E3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eaLnBrk="1" hangingPunct="1">
              <a:defRPr/>
            </a:pPr>
            <a:r>
              <a:rPr lang="ja-JP" altLang="en-US" sz="3200" dirty="0">
                <a:solidFill>
                  <a:srgbClr val="007E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お母さんと おはなししてね。</a:t>
            </a:r>
            <a:endParaRPr lang="ja-JP" altLang="en-US" sz="3200" b="0" dirty="0">
              <a:solidFill>
                <a:srgbClr val="007E39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eaLnBrk="1" hangingPunct="1">
              <a:defRPr/>
            </a:pPr>
            <a:endParaRPr lang="ja-JP" altLang="en-US" sz="3200" dirty="0">
              <a:solidFill>
                <a:srgbClr val="007E3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-1588" y="3527425"/>
            <a:ext cx="9144001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800" dirty="0">
                <a:solidFill>
                  <a:srgbClr val="F630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☆テレビ・ラジオをきく！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5400" y="4298950"/>
            <a:ext cx="91440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4400">
                <a:solidFill>
                  <a:srgbClr val="F630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創英角ﾎﾟｯﾌﾟ体" pitchFamily="50" charset="-128"/>
                <a:ea typeface="HGS創英角ﾎﾟｯﾌﾟ体" pitchFamily="50" charset="-128"/>
              </a:rPr>
              <a:t>☆だいじなものをまとめておく！</a:t>
            </a:r>
          </a:p>
        </p:txBody>
      </p:sp>
      <p:pic>
        <p:nvPicPr>
          <p:cNvPr id="161800" name="Picture 2" descr="C:\Users\KITAMI\AppData\Local\Microsoft\Windows\Temporary Internet Files\Content.IE5\YNL2B4MW\MC900438247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4946650"/>
            <a:ext cx="17716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9599256"/>
      </p:ext>
    </p:extLst>
  </p:cSld>
  <p:clrMapOvr>
    <a:masterClrMapping/>
  </p:clrMapOvr>
  <p:transition advTm="24795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50825" y="1628775"/>
            <a:ext cx="4968875" cy="2732088"/>
          </a:xfrm>
          <a:prstGeom prst="wedgeRoundRectCallout">
            <a:avLst>
              <a:gd name="adj1" fmla="val 72436"/>
              <a:gd name="adj2" fmla="val -52580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ja-JP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きいてくれて、</a:t>
            </a:r>
            <a:endParaRPr lang="en-US" altLang="ja-JP" sz="4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創英角ﾎﾟｯﾌﾟ体" pitchFamily="49" charset="-128"/>
              <a:ea typeface="HG創英角ﾎﾟｯﾌﾟ体" pitchFamily="49" charset="-128"/>
            </a:endParaRPr>
          </a:p>
          <a:p>
            <a:pPr eaLnBrk="1" hangingPunct="1">
              <a:defRPr/>
            </a:pPr>
            <a:r>
              <a:rPr lang="ja-JP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ありがとう</a:t>
            </a:r>
            <a:endParaRPr lang="en-US" altLang="ja-JP" sz="4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創英角ﾎﾟｯﾌﾟ体" pitchFamily="49" charset="-128"/>
              <a:ea typeface="HG創英角ﾎﾟｯﾌﾟ体" pitchFamily="49" charset="-128"/>
            </a:endParaRPr>
          </a:p>
          <a:p>
            <a:pPr eaLnBrk="1" hangingPunct="1">
              <a:defRPr/>
            </a:pPr>
            <a:r>
              <a:rPr lang="ja-JP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創英角ﾎﾟｯﾌﾟ体" pitchFamily="49" charset="-128"/>
                <a:ea typeface="HG創英角ﾎﾟｯﾌﾟ体" pitchFamily="49" charset="-128"/>
              </a:rPr>
              <a:t>ございました！</a:t>
            </a:r>
          </a:p>
        </p:txBody>
      </p:sp>
      <p:pic>
        <p:nvPicPr>
          <p:cNvPr id="163843" name="Picture 5" descr="C:\Users\H27031450\Desktop\茨ひより\キービジュアル_透過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3338"/>
            <a:ext cx="4841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4" name="正方形/長方形 3"/>
          <p:cNvSpPr>
            <a:spLocks noChangeArrowheads="1"/>
          </p:cNvSpPr>
          <p:nvPr/>
        </p:nvSpPr>
        <p:spPr bwMode="auto">
          <a:xfrm>
            <a:off x="4408488" y="5356225"/>
            <a:ext cx="2800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AR Pマーカー体E" pitchFamily="50" charset="-128"/>
                <a:ea typeface="AR Pマーカー体E" pitchFamily="50" charset="-128"/>
              </a:rPr>
              <a:t>茨城県公式</a:t>
            </a:r>
            <a:endParaRPr lang="en-US" altLang="ja-JP" sz="1800">
              <a:latin typeface="AR Pマーカー体E" pitchFamily="50" charset="-128"/>
              <a:ea typeface="AR Pマーカー体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AR Pマーカー体E" pitchFamily="50" charset="-128"/>
                <a:ea typeface="AR Pマーカー体E" pitchFamily="50" charset="-128"/>
              </a:rPr>
              <a:t>バーチャル</a:t>
            </a:r>
            <a:r>
              <a:rPr lang="en-US" altLang="ja-JP" sz="1800">
                <a:latin typeface="AR Pマーカー体E" pitchFamily="50" charset="-128"/>
                <a:ea typeface="AR Pマーカー体E" pitchFamily="50" charset="-128"/>
              </a:rPr>
              <a:t>YouTuber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>
              <a:latin typeface="AR Pマーカー体E" pitchFamily="50" charset="-128"/>
              <a:ea typeface="AR Pマーカー体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latin typeface="AR Pマーカー体E" pitchFamily="50" charset="-128"/>
                <a:ea typeface="AR Pマーカー体E" pitchFamily="50" charset="-128"/>
              </a:rPr>
              <a:t>茨（いばら）　ひより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031626"/>
      </p:ext>
    </p:extLst>
  </p:cSld>
  <p:clrMapOvr>
    <a:masterClrMapping/>
  </p:clrMapOvr>
  <p:transition advTm="247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lum bright="-6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200" y="442913"/>
            <a:ext cx="7146925" cy="60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025c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505450"/>
            <a:ext cx="10429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a026c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5430838"/>
            <a:ext cx="11938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8"/>
          <p:cNvSpPr>
            <a:spLocks noChangeArrowheads="1"/>
          </p:cNvSpPr>
          <p:nvPr/>
        </p:nvSpPr>
        <p:spPr bwMode="auto">
          <a:xfrm>
            <a:off x="1409700" y="2133600"/>
            <a:ext cx="7008813" cy="2786063"/>
          </a:xfrm>
          <a:prstGeom prst="cloudCallout">
            <a:avLst>
              <a:gd name="adj1" fmla="val 37898"/>
              <a:gd name="adj2" fmla="val 7048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>
                <a:solidFill>
                  <a:srgbClr val="0000FF"/>
                </a:solidFill>
                <a:latin typeface="Impact" pitchFamily="34" charset="0"/>
              </a:rPr>
              <a:t>　「川」</a:t>
            </a:r>
            <a:r>
              <a:rPr lang="ja-JP" altLang="en-US" sz="3600">
                <a:latin typeface="Impact" pitchFamily="34" charset="0"/>
              </a:rPr>
              <a:t>の水は</a:t>
            </a:r>
            <a:endParaRPr lang="en-US" altLang="ja-JP" sz="3600">
              <a:latin typeface="Impact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>
                <a:latin typeface="Impact" pitchFamily="34" charset="0"/>
              </a:rPr>
              <a:t>　　どこからくるの？？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lum bright="-6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088" y="442913"/>
            <a:ext cx="7146925" cy="60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a025c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505450"/>
            <a:ext cx="10429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a026c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5430838"/>
            <a:ext cx="11938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雲 1"/>
          <p:cNvSpPr/>
          <p:nvPr/>
        </p:nvSpPr>
        <p:spPr bwMode="auto">
          <a:xfrm>
            <a:off x="2124075" y="222250"/>
            <a:ext cx="3419475" cy="1223963"/>
          </a:xfrm>
          <a:prstGeom prst="cloud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ja-JP" altLang="en-US" sz="5400" dirty="0">
              <a:solidFill>
                <a:srgbClr val="FFCC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468313" y="604838"/>
            <a:ext cx="358775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dirty="0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4900613" y="442913"/>
            <a:ext cx="3589337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dirty="0"/>
          </a:p>
        </p:txBody>
      </p:sp>
      <p:sp>
        <p:nvSpPr>
          <p:cNvPr id="13" name="雲 12"/>
          <p:cNvSpPr/>
          <p:nvPr/>
        </p:nvSpPr>
        <p:spPr bwMode="auto">
          <a:xfrm>
            <a:off x="3059113" y="1058863"/>
            <a:ext cx="3636962" cy="1223962"/>
          </a:xfrm>
          <a:prstGeom prst="cloud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ja-JP" altLang="en-US" sz="5400" dirty="0">
              <a:solidFill>
                <a:srgbClr val="FFCC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grpSp>
        <p:nvGrpSpPr>
          <p:cNvPr id="16393" name="グループ化 5"/>
          <p:cNvGrpSpPr>
            <a:grpSpLocks/>
          </p:cNvGrpSpPr>
          <p:nvPr/>
        </p:nvGrpSpPr>
        <p:grpSpPr bwMode="auto">
          <a:xfrm>
            <a:off x="1878013" y="2714625"/>
            <a:ext cx="5680075" cy="2424113"/>
            <a:chOff x="1877919" y="2714526"/>
            <a:chExt cx="5679440" cy="2424212"/>
          </a:xfrm>
        </p:grpSpPr>
        <p:sp>
          <p:nvSpPr>
            <p:cNvPr id="14" name="涙形 13"/>
            <p:cNvSpPr/>
            <p:nvPr/>
          </p:nvSpPr>
          <p:spPr bwMode="auto">
            <a:xfrm rot="18679062">
              <a:off x="1869958" y="2932046"/>
              <a:ext cx="330213" cy="314290"/>
            </a:xfrm>
            <a:prstGeom prst="teardrop">
              <a:avLst>
                <a:gd name="adj" fmla="val 169446"/>
              </a:avLst>
            </a:prstGeom>
            <a:solidFill>
              <a:srgbClr val="66FFCC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 sz="5400" dirty="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  <p:sp>
          <p:nvSpPr>
            <p:cNvPr id="15" name="涙形 14"/>
            <p:cNvSpPr/>
            <p:nvPr/>
          </p:nvSpPr>
          <p:spPr bwMode="auto">
            <a:xfrm rot="18679062">
              <a:off x="2476315" y="3940150"/>
              <a:ext cx="330213" cy="314290"/>
            </a:xfrm>
            <a:prstGeom prst="teardrop">
              <a:avLst>
                <a:gd name="adj" fmla="val 169446"/>
              </a:avLst>
            </a:prstGeom>
            <a:solidFill>
              <a:srgbClr val="66FFCC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 sz="5400" dirty="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  <p:sp>
          <p:nvSpPr>
            <p:cNvPr id="16" name="涙形 15"/>
            <p:cNvSpPr/>
            <p:nvPr/>
          </p:nvSpPr>
          <p:spPr bwMode="auto">
            <a:xfrm rot="18679062">
              <a:off x="3463630" y="2722487"/>
              <a:ext cx="330213" cy="314290"/>
            </a:xfrm>
            <a:prstGeom prst="teardrop">
              <a:avLst>
                <a:gd name="adj" fmla="val 169446"/>
              </a:avLst>
            </a:prstGeom>
            <a:solidFill>
              <a:srgbClr val="66FFCC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 sz="5400" dirty="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  <p:sp>
          <p:nvSpPr>
            <p:cNvPr id="17" name="涙形 16"/>
            <p:cNvSpPr/>
            <p:nvPr/>
          </p:nvSpPr>
          <p:spPr bwMode="auto">
            <a:xfrm rot="18679062">
              <a:off x="5150953" y="2924109"/>
              <a:ext cx="330213" cy="314290"/>
            </a:xfrm>
            <a:prstGeom prst="teardrop">
              <a:avLst>
                <a:gd name="adj" fmla="val 169446"/>
              </a:avLst>
            </a:prstGeom>
            <a:solidFill>
              <a:srgbClr val="66FFCC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 sz="5400" dirty="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  <p:sp>
          <p:nvSpPr>
            <p:cNvPr id="18" name="涙形 17"/>
            <p:cNvSpPr/>
            <p:nvPr/>
          </p:nvSpPr>
          <p:spPr bwMode="auto">
            <a:xfrm rot="18679062">
              <a:off x="7235902" y="2767733"/>
              <a:ext cx="328625" cy="314290"/>
            </a:xfrm>
            <a:prstGeom prst="teardrop">
              <a:avLst>
                <a:gd name="adj" fmla="val 169446"/>
              </a:avLst>
            </a:prstGeom>
            <a:solidFill>
              <a:srgbClr val="66FFCC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 sz="5400" dirty="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  <p:sp>
          <p:nvSpPr>
            <p:cNvPr id="19" name="涙形 18"/>
            <p:cNvSpPr/>
            <p:nvPr/>
          </p:nvSpPr>
          <p:spPr bwMode="auto">
            <a:xfrm rot="18679062">
              <a:off x="6304143" y="3313855"/>
              <a:ext cx="328625" cy="314290"/>
            </a:xfrm>
            <a:prstGeom prst="teardrop">
              <a:avLst>
                <a:gd name="adj" fmla="val 169446"/>
              </a:avLst>
            </a:prstGeom>
            <a:solidFill>
              <a:srgbClr val="66FFCC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 sz="5400" dirty="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  <p:sp>
          <p:nvSpPr>
            <p:cNvPr id="20" name="涙形 19"/>
            <p:cNvSpPr/>
            <p:nvPr/>
          </p:nvSpPr>
          <p:spPr bwMode="auto">
            <a:xfrm rot="18679062">
              <a:off x="7006533" y="4232262"/>
              <a:ext cx="330213" cy="314290"/>
            </a:xfrm>
            <a:prstGeom prst="teardrop">
              <a:avLst>
                <a:gd name="adj" fmla="val 169446"/>
              </a:avLst>
            </a:prstGeom>
            <a:solidFill>
              <a:srgbClr val="66FFCC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 sz="5400" dirty="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  <p:sp>
          <p:nvSpPr>
            <p:cNvPr id="21" name="涙形 20"/>
            <p:cNvSpPr/>
            <p:nvPr/>
          </p:nvSpPr>
          <p:spPr bwMode="auto">
            <a:xfrm rot="18679062">
              <a:off x="4735868" y="3777425"/>
              <a:ext cx="330213" cy="315878"/>
            </a:xfrm>
            <a:prstGeom prst="teardrop">
              <a:avLst>
                <a:gd name="adj" fmla="val 169446"/>
              </a:avLst>
            </a:prstGeom>
            <a:solidFill>
              <a:srgbClr val="66FFCC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 sz="5400" dirty="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  <p:sp>
          <p:nvSpPr>
            <p:cNvPr id="22" name="涙形 21"/>
            <p:cNvSpPr/>
            <p:nvPr/>
          </p:nvSpPr>
          <p:spPr bwMode="auto">
            <a:xfrm rot="18679062">
              <a:off x="3441407" y="4803785"/>
              <a:ext cx="330213" cy="314290"/>
            </a:xfrm>
            <a:prstGeom prst="teardrop">
              <a:avLst>
                <a:gd name="adj" fmla="val 169446"/>
              </a:avLst>
            </a:prstGeom>
            <a:solidFill>
              <a:srgbClr val="66FFCC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 sz="5400" dirty="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  <p:sp>
          <p:nvSpPr>
            <p:cNvPr id="23" name="涙形 22"/>
            <p:cNvSpPr/>
            <p:nvPr/>
          </p:nvSpPr>
          <p:spPr bwMode="auto">
            <a:xfrm rot="18679062">
              <a:off x="1869958" y="4816486"/>
              <a:ext cx="330213" cy="314290"/>
            </a:xfrm>
            <a:prstGeom prst="teardrop">
              <a:avLst>
                <a:gd name="adj" fmla="val 169446"/>
              </a:avLst>
            </a:prstGeom>
            <a:solidFill>
              <a:srgbClr val="66FFCC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 sz="5400" dirty="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  <p:sp>
          <p:nvSpPr>
            <p:cNvPr id="24" name="涙形 23"/>
            <p:cNvSpPr/>
            <p:nvPr/>
          </p:nvSpPr>
          <p:spPr bwMode="auto">
            <a:xfrm rot="18679062">
              <a:off x="5931916" y="4687893"/>
              <a:ext cx="330213" cy="314290"/>
            </a:xfrm>
            <a:prstGeom prst="teardrop">
              <a:avLst>
                <a:gd name="adj" fmla="val 169446"/>
              </a:avLst>
            </a:prstGeom>
            <a:solidFill>
              <a:srgbClr val="66FFCC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ja-JP" altLang="en-US" sz="5400" dirty="0">
                <a:solidFill>
                  <a:srgbClr val="FFCC00"/>
                </a:solidFill>
                <a:latin typeface="HGS創英角ﾎﾟｯﾌﾟ体" pitchFamily="50" charset="-128"/>
                <a:ea typeface="HGS創英角ﾎﾟｯﾌﾟ体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>
            <a:lum bright="-6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200" y="442913"/>
            <a:ext cx="7146925" cy="60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a025c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505450"/>
            <a:ext cx="10429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a026c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5430838"/>
            <a:ext cx="11938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37325" y="155575"/>
            <a:ext cx="2459038" cy="990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eaLnBrk="1" hangingPunct="1">
              <a:defRPr/>
            </a:pPr>
            <a:r>
              <a:rPr kumimoji="0" lang="ja-JP" altLang="en-US" sz="5400" dirty="0">
                <a:solidFill>
                  <a:srgbClr val="007E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山から</a:t>
            </a:r>
          </a:p>
        </p:txBody>
      </p:sp>
      <p:sp>
        <p:nvSpPr>
          <p:cNvPr id="20486" name="フリーフォーム 6"/>
          <p:cNvSpPr>
            <a:spLocks/>
          </p:cNvSpPr>
          <p:nvPr/>
        </p:nvSpPr>
        <p:spPr bwMode="auto">
          <a:xfrm>
            <a:off x="5408613" y="520700"/>
            <a:ext cx="1011237" cy="242888"/>
          </a:xfrm>
          <a:custGeom>
            <a:avLst/>
            <a:gdLst>
              <a:gd name="T0" fmla="*/ 1013706 w 1011183"/>
              <a:gd name="T1" fmla="*/ 0 h 242660"/>
              <a:gd name="T2" fmla="*/ 496216 w 1011183"/>
              <a:gd name="T3" fmla="*/ 63639 h 242660"/>
              <a:gd name="T4" fmla="*/ 0 w 1011183"/>
              <a:gd name="T5" fmla="*/ 254089 h 2426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11183" h="242660">
                <a:moveTo>
                  <a:pt x="1011183" y="0"/>
                </a:moveTo>
                <a:cubicBezTo>
                  <a:pt x="790790" y="44450"/>
                  <a:pt x="663532" y="20334"/>
                  <a:pt x="495002" y="60777"/>
                </a:cubicBezTo>
                <a:cubicBezTo>
                  <a:pt x="326472" y="101220"/>
                  <a:pt x="213388" y="148166"/>
                  <a:pt x="0" y="242660"/>
                </a:cubicBezTo>
              </a:path>
            </a:pathLst>
          </a:custGeom>
          <a:noFill/>
          <a:ln w="63500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20487" name="フリーフォーム 8"/>
          <p:cNvSpPr>
            <a:spLocks/>
          </p:cNvSpPr>
          <p:nvPr/>
        </p:nvSpPr>
        <p:spPr bwMode="auto">
          <a:xfrm>
            <a:off x="4492625" y="792163"/>
            <a:ext cx="784225" cy="1562100"/>
          </a:xfrm>
          <a:custGeom>
            <a:avLst/>
            <a:gdLst>
              <a:gd name="T0" fmla="*/ 591643 w 784948"/>
              <a:gd name="T1" fmla="*/ 0 h 1562100"/>
              <a:gd name="T2" fmla="*/ 93 w 784948"/>
              <a:gd name="T3" fmla="*/ 342900 h 1562100"/>
              <a:gd name="T4" fmla="*/ 627494 w 784948"/>
              <a:gd name="T5" fmla="*/ 1228725 h 1562100"/>
              <a:gd name="T6" fmla="*/ 735049 w 784948"/>
              <a:gd name="T7" fmla="*/ 1562100 h 1562100"/>
              <a:gd name="T8" fmla="*/ 0 60000 65536"/>
              <a:gd name="T9" fmla="*/ 0 60000 65536"/>
              <a:gd name="T10" fmla="*/ 0 60000 65536"/>
              <a:gd name="T11" fmla="*/ 0 60000 65536"/>
              <a:gd name="T12" fmla="*/ 0 w 784948"/>
              <a:gd name="T13" fmla="*/ 0 h 1562100"/>
              <a:gd name="T14" fmla="*/ 784948 w 784948"/>
              <a:gd name="T15" fmla="*/ 1562100 h 1562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948" h="1562100">
                <a:moveTo>
                  <a:pt x="628743" y="0"/>
                </a:moveTo>
                <a:cubicBezTo>
                  <a:pt x="311243" y="69056"/>
                  <a:pt x="-6257" y="138113"/>
                  <a:pt x="93" y="342900"/>
                </a:cubicBezTo>
                <a:cubicBezTo>
                  <a:pt x="6443" y="547687"/>
                  <a:pt x="536668" y="1025525"/>
                  <a:pt x="666843" y="1228725"/>
                </a:cubicBezTo>
                <a:cubicBezTo>
                  <a:pt x="797018" y="1431925"/>
                  <a:pt x="789080" y="1497012"/>
                  <a:pt x="781143" y="1562100"/>
                </a:cubicBezTo>
              </a:path>
            </a:pathLst>
          </a:custGeom>
          <a:noFill/>
          <a:ln w="63500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20488" name="フリーフォーム 10"/>
          <p:cNvSpPr>
            <a:spLocks/>
          </p:cNvSpPr>
          <p:nvPr/>
        </p:nvSpPr>
        <p:spPr bwMode="auto">
          <a:xfrm>
            <a:off x="3673475" y="3171825"/>
            <a:ext cx="1571625" cy="762000"/>
          </a:xfrm>
          <a:custGeom>
            <a:avLst/>
            <a:gdLst>
              <a:gd name="T0" fmla="*/ 1571625 w 1571625"/>
              <a:gd name="T1" fmla="*/ 0 h 762000"/>
              <a:gd name="T2" fmla="*/ 962025 w 1571625"/>
              <a:gd name="T3" fmla="*/ 514350 h 762000"/>
              <a:gd name="T4" fmla="*/ 0 w 1571625"/>
              <a:gd name="T5" fmla="*/ 762000 h 762000"/>
              <a:gd name="T6" fmla="*/ 0 60000 65536"/>
              <a:gd name="T7" fmla="*/ 0 60000 65536"/>
              <a:gd name="T8" fmla="*/ 0 60000 65536"/>
              <a:gd name="T9" fmla="*/ 0 w 1571625"/>
              <a:gd name="T10" fmla="*/ 0 h 762000"/>
              <a:gd name="T11" fmla="*/ 1571625 w 1571625"/>
              <a:gd name="T12" fmla="*/ 762000 h 762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1625" h="762000">
                <a:moveTo>
                  <a:pt x="1571625" y="0"/>
                </a:moveTo>
                <a:cubicBezTo>
                  <a:pt x="1397793" y="193675"/>
                  <a:pt x="1223962" y="387350"/>
                  <a:pt x="962025" y="514350"/>
                </a:cubicBezTo>
                <a:cubicBezTo>
                  <a:pt x="700088" y="641350"/>
                  <a:pt x="350044" y="701675"/>
                  <a:pt x="0" y="762000"/>
                </a:cubicBezTo>
              </a:path>
            </a:pathLst>
          </a:custGeom>
          <a:noFill/>
          <a:ln w="63500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22300" y="5557838"/>
            <a:ext cx="1573213" cy="990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eaLnBrk="1" hangingPunct="1">
              <a:defRPr/>
            </a:pPr>
            <a:r>
              <a:rPr kumimoji="0" lang="ja-JP" alt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海へ</a:t>
            </a:r>
          </a:p>
        </p:txBody>
      </p:sp>
      <p:sp>
        <p:nvSpPr>
          <p:cNvPr id="20490" name="フリーフォーム 13"/>
          <p:cNvSpPr>
            <a:spLocks/>
          </p:cNvSpPr>
          <p:nvPr/>
        </p:nvSpPr>
        <p:spPr bwMode="auto">
          <a:xfrm>
            <a:off x="1077913" y="4333875"/>
            <a:ext cx="923925" cy="1171575"/>
          </a:xfrm>
          <a:custGeom>
            <a:avLst/>
            <a:gdLst>
              <a:gd name="T0" fmla="*/ 916609 w 924038"/>
              <a:gd name="T1" fmla="*/ 0 h 1171575"/>
              <a:gd name="T2" fmla="*/ 151260 w 924038"/>
              <a:gd name="T3" fmla="*/ 400050 h 1171575"/>
              <a:gd name="T4" fmla="*/ 113 w 924038"/>
              <a:gd name="T5" fmla="*/ 1171575 h 1171575"/>
              <a:gd name="T6" fmla="*/ 0 60000 65536"/>
              <a:gd name="T7" fmla="*/ 0 60000 65536"/>
              <a:gd name="T8" fmla="*/ 0 60000 65536"/>
              <a:gd name="T9" fmla="*/ 0 w 924038"/>
              <a:gd name="T10" fmla="*/ 0 h 1171575"/>
              <a:gd name="T11" fmla="*/ 924038 w 924038"/>
              <a:gd name="T12" fmla="*/ 1171575 h 11715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4038" h="1171575">
                <a:moveTo>
                  <a:pt x="924038" y="0"/>
                </a:moveTo>
                <a:cubicBezTo>
                  <a:pt x="615269" y="102394"/>
                  <a:pt x="306500" y="204788"/>
                  <a:pt x="152513" y="400050"/>
                </a:cubicBezTo>
                <a:cubicBezTo>
                  <a:pt x="-1475" y="595313"/>
                  <a:pt x="-681" y="883444"/>
                  <a:pt x="113" y="1171575"/>
                </a:cubicBezTo>
              </a:path>
            </a:pathLst>
          </a:custGeom>
          <a:noFill/>
          <a:ln w="63500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ja-JP" altLang="en-US"/>
          </a:p>
        </p:txBody>
      </p:sp>
      <p:sp>
        <p:nvSpPr>
          <p:cNvPr id="2" name="AutoShape 8">
            <a:extLst>
              <a:ext uri="{FF2B5EF4-FFF2-40B4-BE49-F238E27FC236}">
                <a16:creationId xmlns:a16="http://schemas.microsoft.com/office/drawing/2014/main" id="{A67B1D47-863E-8E42-AC7C-277562DED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354263"/>
            <a:ext cx="7008813" cy="2565400"/>
          </a:xfrm>
          <a:prstGeom prst="cloudCallout">
            <a:avLst>
              <a:gd name="adj1" fmla="val 14574"/>
              <a:gd name="adj2" fmla="val 7642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 b="0">
                <a:latin typeface="Impact" pitchFamily="34" charset="0"/>
              </a:rPr>
              <a:t>みんなの  </a:t>
            </a:r>
            <a:r>
              <a:rPr lang="ja-JP" altLang="en-US" sz="3600">
                <a:solidFill>
                  <a:srgbClr val="002060"/>
                </a:solidFill>
                <a:latin typeface="Impact" pitchFamily="34" charset="0"/>
              </a:rPr>
              <a:t>飲み水</a:t>
            </a:r>
            <a:r>
              <a:rPr lang="ja-JP" altLang="en-US" sz="3600" b="0">
                <a:latin typeface="Impact" pitchFamily="34" charset="0"/>
              </a:rPr>
              <a:t>や　 </a:t>
            </a:r>
            <a:r>
              <a:rPr lang="ja-JP" altLang="en-US" sz="3600">
                <a:solidFill>
                  <a:srgbClr val="002060"/>
                </a:solidFill>
                <a:latin typeface="Impact" pitchFamily="34" charset="0"/>
              </a:rPr>
              <a:t>田んぼの水</a:t>
            </a:r>
            <a:r>
              <a:rPr lang="ja-JP" altLang="en-US" sz="3600" b="0">
                <a:latin typeface="Impact" pitchFamily="34" charset="0"/>
              </a:rPr>
              <a:t>も　</a:t>
            </a:r>
            <a:r>
              <a:rPr lang="ja-JP" altLang="en-US" sz="3600">
                <a:solidFill>
                  <a:srgbClr val="0000FF"/>
                </a:solidFill>
                <a:latin typeface="Impact" pitchFamily="34" charset="0"/>
              </a:rPr>
              <a:t>「川」</a:t>
            </a:r>
            <a:r>
              <a:rPr lang="ja-JP" altLang="en-US" sz="3600" b="0">
                <a:latin typeface="Impact" pitchFamily="34" charset="0"/>
              </a:rPr>
              <a:t>を     ながれてくるんだよ。</a:t>
            </a:r>
            <a:endParaRPr lang="ja-JP" altLang="en-US" sz="360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580063" y="5654675"/>
            <a:ext cx="3024187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ja-JP" altLang="en-US" sz="2400" b="0">
                <a:latin typeface="HGP創英角ﾎﾟｯﾌﾟ体" pitchFamily="50" charset="-128"/>
                <a:ea typeface="HGP創英角ﾎﾟｯﾌﾟ体" pitchFamily="50" charset="-128"/>
              </a:rPr>
              <a:t>小貝川　１１２</a:t>
            </a:r>
            <a:r>
              <a:rPr kumimoji="0" lang="en-US" altLang="ja-JP" sz="2400" b="0">
                <a:latin typeface="HGP創英角ﾎﾟｯﾌﾟ体" pitchFamily="50" charset="-128"/>
                <a:ea typeface="HGP創英角ﾎﾟｯﾌﾟ体" pitchFamily="50" charset="-128"/>
              </a:rPr>
              <a:t>km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kumimoji="0" lang="ja-JP" altLang="en-US" sz="1800" b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4608513" y="2525713"/>
            <a:ext cx="108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ja-JP" altLang="en-US" sz="2400" b="0">
                <a:latin typeface="Times New Roman" pitchFamily="18" charset="0"/>
                <a:ea typeface="HGP創英角ﾎﾟｯﾌﾟ体" pitchFamily="50" charset="-128"/>
              </a:rPr>
              <a:t>第２位</a:t>
            </a: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4608513" y="3633788"/>
            <a:ext cx="108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ja-JP" altLang="en-US" sz="2400" b="0">
                <a:latin typeface="Times New Roman" pitchFamily="18" charset="0"/>
                <a:ea typeface="HGP創英角ﾎﾟｯﾌﾟ体" pitchFamily="50" charset="-128"/>
              </a:rPr>
              <a:t>第３位</a:t>
            </a:r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4608513" y="4651375"/>
            <a:ext cx="108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ja-JP" altLang="en-US" sz="2400" b="0">
                <a:latin typeface="Times New Roman" pitchFamily="18" charset="0"/>
                <a:ea typeface="HGP創英角ﾎﾟｯﾌﾟ体" pitchFamily="50" charset="-128"/>
              </a:rPr>
              <a:t>第４位</a:t>
            </a:r>
          </a:p>
        </p:txBody>
      </p: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4608513" y="5649913"/>
            <a:ext cx="108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ja-JP" altLang="en-US" sz="2400" b="0">
                <a:latin typeface="Times New Roman" pitchFamily="18" charset="0"/>
                <a:ea typeface="HGP創英角ﾎﾟｯﾌﾟ体" pitchFamily="50" charset="-128"/>
              </a:rPr>
              <a:t>第５位</a:t>
            </a:r>
          </a:p>
        </p:txBody>
      </p:sp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539750" y="333375"/>
            <a:ext cx="820896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ja-JP" altLang="en-US" sz="4000" b="0">
                <a:solidFill>
                  <a:srgbClr val="0000FF"/>
                </a:solidFill>
                <a:latin typeface="Times New Roman" pitchFamily="18" charset="0"/>
                <a:ea typeface="HGP創英角ﾎﾟｯﾌﾟ体" pitchFamily="50" charset="-128"/>
              </a:rPr>
              <a:t>茨城県を流れる長い川ランキング</a:t>
            </a:r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5580063" y="1335088"/>
            <a:ext cx="34194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ja-JP" altLang="en-US" sz="2800" b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利根川　３２２</a:t>
            </a:r>
            <a:r>
              <a:rPr kumimoji="0" lang="en-US" altLang="ja-JP" sz="2800" b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km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5580063" y="2492375"/>
            <a:ext cx="2952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ja-JP" altLang="en-US" sz="2400" b="0">
                <a:latin typeface="HGP創英角ﾎﾟｯﾌﾟ体" pitchFamily="50" charset="-128"/>
                <a:ea typeface="HGP創英角ﾎﾟｯﾌﾟ体" pitchFamily="50" charset="-128"/>
              </a:rPr>
              <a:t>鬼怒川　１７５</a:t>
            </a:r>
            <a:r>
              <a:rPr kumimoji="0" lang="en-US" altLang="ja-JP" sz="2400" b="0">
                <a:latin typeface="HGP創英角ﾎﾟｯﾌﾟ体" pitchFamily="50" charset="-128"/>
                <a:ea typeface="HGP創英角ﾎﾟｯﾌﾟ体" pitchFamily="50" charset="-128"/>
              </a:rPr>
              <a:t>km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kumimoji="0" lang="ja-JP" altLang="en-US" sz="1800" b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5580063" y="3643313"/>
            <a:ext cx="32766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ja-JP" altLang="en-US" sz="2400" b="0">
                <a:latin typeface="HGP創英角ﾎﾟｯﾌﾟ体" pitchFamily="50" charset="-128"/>
                <a:ea typeface="HGP創英角ﾎﾟｯﾌﾟ体" pitchFamily="50" charset="-128"/>
              </a:rPr>
              <a:t>那珂川　１５０</a:t>
            </a:r>
            <a:r>
              <a:rPr kumimoji="0" lang="en-US" altLang="ja-JP" sz="2400" b="0">
                <a:latin typeface="HGP創英角ﾎﾟｯﾌﾟ体" pitchFamily="50" charset="-128"/>
                <a:ea typeface="HGP創英角ﾎﾟｯﾌﾟ体" pitchFamily="50" charset="-128"/>
              </a:rPr>
              <a:t>km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kumimoji="0" lang="ja-JP" altLang="en-US" sz="1800" b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5580063" y="4651375"/>
            <a:ext cx="31686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ja-JP" altLang="en-US" sz="2400" b="0">
                <a:latin typeface="HGP創英角ﾎﾟｯﾌﾟ体" pitchFamily="50" charset="-128"/>
                <a:ea typeface="HGP創英角ﾎﾟｯﾌﾟ体" pitchFamily="50" charset="-128"/>
              </a:rPr>
              <a:t>久慈川　１２４</a:t>
            </a:r>
            <a:r>
              <a:rPr kumimoji="0" lang="en-US" altLang="ja-JP" sz="2400" b="0">
                <a:latin typeface="HGP創英角ﾎﾟｯﾌﾟ体" pitchFamily="50" charset="-128"/>
                <a:ea typeface="HGP創英角ﾎﾟｯﾌﾟ体" pitchFamily="50" charset="-128"/>
              </a:rPr>
              <a:t>km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kumimoji="0" lang="ja-JP" altLang="en-US" sz="1800" b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24588" name="Group 25"/>
          <p:cNvGrpSpPr>
            <a:grpSpLocks/>
          </p:cNvGrpSpPr>
          <p:nvPr/>
        </p:nvGrpSpPr>
        <p:grpSpPr bwMode="auto">
          <a:xfrm>
            <a:off x="7938" y="1330325"/>
            <a:ext cx="4019550" cy="4875213"/>
            <a:chOff x="5" y="838"/>
            <a:chExt cx="2532" cy="3071"/>
          </a:xfrm>
        </p:grpSpPr>
        <p:pic>
          <p:nvPicPr>
            <p:cNvPr id="24596" name="Picture 3" descr="8茨城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" y="853"/>
              <a:ext cx="2376" cy="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7" name="Freeform 16"/>
            <p:cNvSpPr>
              <a:spLocks/>
            </p:cNvSpPr>
            <p:nvPr/>
          </p:nvSpPr>
          <p:spPr bwMode="auto">
            <a:xfrm>
              <a:off x="173" y="2728"/>
              <a:ext cx="2364" cy="1113"/>
            </a:xfrm>
            <a:custGeom>
              <a:avLst/>
              <a:gdLst>
                <a:gd name="T0" fmla="*/ 2147476105 w 2364"/>
                <a:gd name="T1" fmla="*/ 0 h 1113"/>
                <a:gd name="T2" fmla="*/ 2147476105 w 2364"/>
                <a:gd name="T3" fmla="*/ 2147476050 h 1113"/>
                <a:gd name="T4" fmla="*/ 2147476105 w 2364"/>
                <a:gd name="T5" fmla="*/ 2147476050 h 1113"/>
                <a:gd name="T6" fmla="*/ 2147476105 w 2364"/>
                <a:gd name="T7" fmla="*/ 2147476050 h 1113"/>
                <a:gd name="T8" fmla="*/ 2147476105 w 2364"/>
                <a:gd name="T9" fmla="*/ 2147476050 h 1113"/>
                <a:gd name="T10" fmla="*/ 2147476105 w 2364"/>
                <a:gd name="T11" fmla="*/ 2147476050 h 1113"/>
                <a:gd name="T12" fmla="*/ 2147476105 w 2364"/>
                <a:gd name="T13" fmla="*/ 2147476050 h 1113"/>
                <a:gd name="T14" fmla="*/ 2147476105 w 2364"/>
                <a:gd name="T15" fmla="*/ 2147476050 h 1113"/>
                <a:gd name="T16" fmla="*/ 2147476105 w 2364"/>
                <a:gd name="T17" fmla="*/ 2147476050 h 1113"/>
                <a:gd name="T18" fmla="*/ 2147476105 w 2364"/>
                <a:gd name="T19" fmla="*/ 2147476050 h 1113"/>
                <a:gd name="T20" fmla="*/ 2147476105 w 2364"/>
                <a:gd name="T21" fmla="*/ 2147476050 h 1113"/>
                <a:gd name="T22" fmla="*/ 2147476105 w 2364"/>
                <a:gd name="T23" fmla="*/ 2147476050 h 1113"/>
                <a:gd name="T24" fmla="*/ 2147476105 w 2364"/>
                <a:gd name="T25" fmla="*/ 2147476050 h 1113"/>
                <a:gd name="T26" fmla="*/ 2147476105 w 2364"/>
                <a:gd name="T27" fmla="*/ 2147476050 h 1113"/>
                <a:gd name="T28" fmla="*/ 2147476105 w 2364"/>
                <a:gd name="T29" fmla="*/ 2147476050 h 1113"/>
                <a:gd name="T30" fmla="*/ 2147476105 w 2364"/>
                <a:gd name="T31" fmla="*/ 2147476050 h 1113"/>
                <a:gd name="T32" fmla="*/ 2147476105 w 2364"/>
                <a:gd name="T33" fmla="*/ 2147476050 h 1113"/>
                <a:gd name="T34" fmla="*/ 2147476105 w 2364"/>
                <a:gd name="T35" fmla="*/ 2147476050 h 11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64"/>
                <a:gd name="T55" fmla="*/ 0 h 1113"/>
                <a:gd name="T56" fmla="*/ 2364 w 2364"/>
                <a:gd name="T57" fmla="*/ 1113 h 11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64" h="1113">
                  <a:moveTo>
                    <a:pt x="30" y="0"/>
                  </a:moveTo>
                  <a:cubicBezTo>
                    <a:pt x="26" y="16"/>
                    <a:pt x="0" y="70"/>
                    <a:pt x="5" y="107"/>
                  </a:cubicBezTo>
                  <a:cubicBezTo>
                    <a:pt x="10" y="144"/>
                    <a:pt x="42" y="187"/>
                    <a:pt x="58" y="220"/>
                  </a:cubicBezTo>
                  <a:cubicBezTo>
                    <a:pt x="74" y="253"/>
                    <a:pt x="74" y="291"/>
                    <a:pt x="103" y="302"/>
                  </a:cubicBezTo>
                  <a:cubicBezTo>
                    <a:pt x="132" y="313"/>
                    <a:pt x="163" y="232"/>
                    <a:pt x="232" y="288"/>
                  </a:cubicBezTo>
                  <a:cubicBezTo>
                    <a:pt x="301" y="344"/>
                    <a:pt x="395" y="551"/>
                    <a:pt x="515" y="640"/>
                  </a:cubicBezTo>
                  <a:cubicBezTo>
                    <a:pt x="635" y="729"/>
                    <a:pt x="872" y="780"/>
                    <a:pt x="954" y="823"/>
                  </a:cubicBezTo>
                  <a:cubicBezTo>
                    <a:pt x="1036" y="866"/>
                    <a:pt x="986" y="885"/>
                    <a:pt x="1009" y="896"/>
                  </a:cubicBezTo>
                  <a:cubicBezTo>
                    <a:pt x="1032" y="907"/>
                    <a:pt x="1056" y="894"/>
                    <a:pt x="1091" y="887"/>
                  </a:cubicBezTo>
                  <a:cubicBezTo>
                    <a:pt x="1126" y="880"/>
                    <a:pt x="1166" y="872"/>
                    <a:pt x="1219" y="851"/>
                  </a:cubicBezTo>
                  <a:cubicBezTo>
                    <a:pt x="1272" y="830"/>
                    <a:pt x="1341" y="777"/>
                    <a:pt x="1411" y="759"/>
                  </a:cubicBezTo>
                  <a:cubicBezTo>
                    <a:pt x="1481" y="741"/>
                    <a:pt x="1585" y="760"/>
                    <a:pt x="1638" y="742"/>
                  </a:cubicBezTo>
                  <a:cubicBezTo>
                    <a:pt x="1691" y="724"/>
                    <a:pt x="1668" y="628"/>
                    <a:pt x="1729" y="651"/>
                  </a:cubicBezTo>
                  <a:cubicBezTo>
                    <a:pt x="1790" y="674"/>
                    <a:pt x="1933" y="833"/>
                    <a:pt x="2001" y="878"/>
                  </a:cubicBezTo>
                  <a:cubicBezTo>
                    <a:pt x="2069" y="923"/>
                    <a:pt x="2107" y="893"/>
                    <a:pt x="2137" y="923"/>
                  </a:cubicBezTo>
                  <a:cubicBezTo>
                    <a:pt x="2167" y="953"/>
                    <a:pt x="2159" y="1029"/>
                    <a:pt x="2182" y="1059"/>
                  </a:cubicBezTo>
                  <a:cubicBezTo>
                    <a:pt x="2205" y="1089"/>
                    <a:pt x="2243" y="1097"/>
                    <a:pt x="2273" y="1105"/>
                  </a:cubicBezTo>
                  <a:cubicBezTo>
                    <a:pt x="2303" y="1113"/>
                    <a:pt x="2357" y="1105"/>
                    <a:pt x="2364" y="1105"/>
                  </a:cubicBezTo>
                </a:path>
              </a:pathLst>
            </a:custGeom>
            <a:noFill/>
            <a:ln w="635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24598" name="Freeform 17"/>
            <p:cNvSpPr>
              <a:spLocks/>
            </p:cNvSpPr>
            <p:nvPr/>
          </p:nvSpPr>
          <p:spPr bwMode="auto">
            <a:xfrm>
              <a:off x="657" y="2358"/>
              <a:ext cx="101" cy="1008"/>
            </a:xfrm>
            <a:custGeom>
              <a:avLst/>
              <a:gdLst>
                <a:gd name="T0" fmla="*/ 2147476343 w 101"/>
                <a:gd name="T1" fmla="*/ 0 h 1008"/>
                <a:gd name="T2" fmla="*/ 2147476343 w 101"/>
                <a:gd name="T3" fmla="*/ 2147476472 h 1008"/>
                <a:gd name="T4" fmla="*/ 2147476343 w 101"/>
                <a:gd name="T5" fmla="*/ 2147476472 h 1008"/>
                <a:gd name="T6" fmla="*/ 2147476343 w 101"/>
                <a:gd name="T7" fmla="*/ 2147476472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1008"/>
                <a:gd name="T14" fmla="*/ 101 w 101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1008">
                  <a:moveTo>
                    <a:pt x="76" y="0"/>
                  </a:moveTo>
                  <a:cubicBezTo>
                    <a:pt x="62" y="49"/>
                    <a:pt x="0" y="167"/>
                    <a:pt x="3" y="293"/>
                  </a:cubicBezTo>
                  <a:cubicBezTo>
                    <a:pt x="6" y="419"/>
                    <a:pt x="87" y="640"/>
                    <a:pt x="94" y="759"/>
                  </a:cubicBezTo>
                  <a:cubicBezTo>
                    <a:pt x="101" y="878"/>
                    <a:pt x="57" y="956"/>
                    <a:pt x="47" y="1008"/>
                  </a:cubicBezTo>
                </a:path>
              </a:pathLst>
            </a:custGeom>
            <a:noFill/>
            <a:ln w="635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24599" name="Freeform 18"/>
            <p:cNvSpPr>
              <a:spLocks/>
            </p:cNvSpPr>
            <p:nvPr/>
          </p:nvSpPr>
          <p:spPr bwMode="auto">
            <a:xfrm>
              <a:off x="892" y="2280"/>
              <a:ext cx="343" cy="1316"/>
            </a:xfrm>
            <a:custGeom>
              <a:avLst/>
              <a:gdLst>
                <a:gd name="T0" fmla="*/ 2147476228 w 343"/>
                <a:gd name="T1" fmla="*/ 0 h 1316"/>
                <a:gd name="T2" fmla="*/ 2147476228 w 343"/>
                <a:gd name="T3" fmla="*/ 2147476195 h 1316"/>
                <a:gd name="T4" fmla="*/ 2147476228 w 343"/>
                <a:gd name="T5" fmla="*/ 2147476195 h 1316"/>
                <a:gd name="T6" fmla="*/ 2147476228 w 343"/>
                <a:gd name="T7" fmla="*/ 2147476195 h 1316"/>
                <a:gd name="T8" fmla="*/ 2147476228 w 343"/>
                <a:gd name="T9" fmla="*/ 2147476195 h 1316"/>
                <a:gd name="T10" fmla="*/ 2147476228 w 343"/>
                <a:gd name="T11" fmla="*/ 2147476195 h 1316"/>
                <a:gd name="T12" fmla="*/ 2147476228 w 343"/>
                <a:gd name="T13" fmla="*/ 2147476195 h 13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3"/>
                <a:gd name="T22" fmla="*/ 0 h 1316"/>
                <a:gd name="T23" fmla="*/ 343 w 343"/>
                <a:gd name="T24" fmla="*/ 1316 h 13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3" h="1316">
                  <a:moveTo>
                    <a:pt x="14" y="0"/>
                  </a:moveTo>
                  <a:cubicBezTo>
                    <a:pt x="27" y="70"/>
                    <a:pt x="77" y="284"/>
                    <a:pt x="90" y="419"/>
                  </a:cubicBezTo>
                  <a:cubicBezTo>
                    <a:pt x="103" y="554"/>
                    <a:pt x="104" y="723"/>
                    <a:pt x="90" y="813"/>
                  </a:cubicBezTo>
                  <a:cubicBezTo>
                    <a:pt x="76" y="903"/>
                    <a:pt x="0" y="907"/>
                    <a:pt x="7" y="959"/>
                  </a:cubicBezTo>
                  <a:cubicBezTo>
                    <a:pt x="14" y="1011"/>
                    <a:pt x="83" y="1086"/>
                    <a:pt x="135" y="1123"/>
                  </a:cubicBezTo>
                  <a:cubicBezTo>
                    <a:pt x="187" y="1160"/>
                    <a:pt x="293" y="1146"/>
                    <a:pt x="318" y="1178"/>
                  </a:cubicBezTo>
                  <a:cubicBezTo>
                    <a:pt x="343" y="1210"/>
                    <a:pt x="293" y="1287"/>
                    <a:pt x="286" y="1316"/>
                  </a:cubicBezTo>
                </a:path>
              </a:pathLst>
            </a:custGeom>
            <a:noFill/>
            <a:ln w="635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24600" name="Freeform 19"/>
            <p:cNvSpPr>
              <a:spLocks/>
            </p:cNvSpPr>
            <p:nvPr/>
          </p:nvSpPr>
          <p:spPr bwMode="auto">
            <a:xfrm>
              <a:off x="1329" y="1792"/>
              <a:ext cx="771" cy="590"/>
            </a:xfrm>
            <a:custGeom>
              <a:avLst/>
              <a:gdLst>
                <a:gd name="T0" fmla="*/ 2147476312 w 771"/>
                <a:gd name="T1" fmla="*/ 2147476103 h 590"/>
                <a:gd name="T2" fmla="*/ 2147476312 w 771"/>
                <a:gd name="T3" fmla="*/ 2147476103 h 590"/>
                <a:gd name="T4" fmla="*/ 2147476312 w 771"/>
                <a:gd name="T5" fmla="*/ 2147476103 h 590"/>
                <a:gd name="T6" fmla="*/ 0 w 771"/>
                <a:gd name="T7" fmla="*/ 0 h 5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590"/>
                <a:gd name="T14" fmla="*/ 771 w 771"/>
                <a:gd name="T15" fmla="*/ 590 h 5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590">
                  <a:moveTo>
                    <a:pt x="771" y="590"/>
                  </a:moveTo>
                  <a:cubicBezTo>
                    <a:pt x="717" y="555"/>
                    <a:pt x="530" y="454"/>
                    <a:pt x="445" y="379"/>
                  </a:cubicBezTo>
                  <a:cubicBezTo>
                    <a:pt x="360" y="304"/>
                    <a:pt x="336" y="204"/>
                    <a:pt x="262" y="141"/>
                  </a:cubicBezTo>
                  <a:cubicBezTo>
                    <a:pt x="188" y="78"/>
                    <a:pt x="55" y="29"/>
                    <a:pt x="0" y="0"/>
                  </a:cubicBezTo>
                </a:path>
              </a:pathLst>
            </a:custGeom>
            <a:noFill/>
            <a:ln w="635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24601" name="Freeform 20"/>
            <p:cNvSpPr>
              <a:spLocks/>
            </p:cNvSpPr>
            <p:nvPr/>
          </p:nvSpPr>
          <p:spPr bwMode="auto">
            <a:xfrm>
              <a:off x="1581" y="1101"/>
              <a:ext cx="548" cy="998"/>
            </a:xfrm>
            <a:custGeom>
              <a:avLst/>
              <a:gdLst>
                <a:gd name="T0" fmla="*/ 2147476035 w 548"/>
                <a:gd name="T1" fmla="*/ 0 h 998"/>
                <a:gd name="T2" fmla="*/ 2147476035 w 548"/>
                <a:gd name="T3" fmla="*/ 2147476467 h 998"/>
                <a:gd name="T4" fmla="*/ 2147476035 w 548"/>
                <a:gd name="T5" fmla="*/ 2147476467 h 998"/>
                <a:gd name="T6" fmla="*/ 2147476035 w 548"/>
                <a:gd name="T7" fmla="*/ 2147476467 h 998"/>
                <a:gd name="T8" fmla="*/ 2147476035 w 548"/>
                <a:gd name="T9" fmla="*/ 2147476467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8"/>
                <a:gd name="T16" fmla="*/ 0 h 998"/>
                <a:gd name="T17" fmla="*/ 548 w 548"/>
                <a:gd name="T18" fmla="*/ 998 h 9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8" h="998">
                  <a:moveTo>
                    <a:pt x="49" y="0"/>
                  </a:moveTo>
                  <a:cubicBezTo>
                    <a:pt x="47" y="39"/>
                    <a:pt x="0" y="89"/>
                    <a:pt x="39" y="236"/>
                  </a:cubicBezTo>
                  <a:cubicBezTo>
                    <a:pt x="78" y="383"/>
                    <a:pt x="219" y="772"/>
                    <a:pt x="286" y="885"/>
                  </a:cubicBezTo>
                  <a:cubicBezTo>
                    <a:pt x="353" y="998"/>
                    <a:pt x="398" y="902"/>
                    <a:pt x="442" y="913"/>
                  </a:cubicBezTo>
                  <a:cubicBezTo>
                    <a:pt x="486" y="924"/>
                    <a:pt x="526" y="944"/>
                    <a:pt x="548" y="952"/>
                  </a:cubicBezTo>
                </a:path>
              </a:pathLst>
            </a:custGeom>
            <a:noFill/>
            <a:ln w="63500" cap="flat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ja-JP" altLang="en-US"/>
            </a:p>
          </p:txBody>
        </p:sp>
        <p:sp>
          <p:nvSpPr>
            <p:cNvPr id="24602" name="AutoShape 21"/>
            <p:cNvSpPr>
              <a:spLocks noChangeArrowheads="1"/>
            </p:cNvSpPr>
            <p:nvPr/>
          </p:nvSpPr>
          <p:spPr bwMode="auto">
            <a:xfrm>
              <a:off x="1403" y="3650"/>
              <a:ext cx="681" cy="25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ja-JP" altLang="en-US" sz="1800" b="0">
                  <a:solidFill>
                    <a:srgbClr val="FF0000"/>
                  </a:solidFill>
                  <a:latin typeface="Times New Roman" pitchFamily="18" charset="0"/>
                </a:rPr>
                <a:t>とねがわ</a:t>
              </a:r>
            </a:p>
          </p:txBody>
        </p:sp>
        <p:sp>
          <p:nvSpPr>
            <p:cNvPr id="24603" name="AutoShape 22"/>
            <p:cNvSpPr>
              <a:spLocks noChangeArrowheads="1"/>
            </p:cNvSpPr>
            <p:nvPr/>
          </p:nvSpPr>
          <p:spPr bwMode="auto">
            <a:xfrm>
              <a:off x="5" y="2289"/>
              <a:ext cx="693" cy="25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ja-JP" altLang="en-US" sz="1800" b="0">
                  <a:latin typeface="Times New Roman" pitchFamily="18" charset="0"/>
                </a:rPr>
                <a:t>きぬがわ</a:t>
              </a:r>
            </a:p>
          </p:txBody>
        </p:sp>
        <p:sp>
          <p:nvSpPr>
            <p:cNvPr id="24604" name="AutoShape 23"/>
            <p:cNvSpPr>
              <a:spLocks noChangeArrowheads="1"/>
            </p:cNvSpPr>
            <p:nvPr/>
          </p:nvSpPr>
          <p:spPr bwMode="auto">
            <a:xfrm>
              <a:off x="983" y="2425"/>
              <a:ext cx="827" cy="25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ja-JP" altLang="en-US" sz="1800" b="0">
                  <a:latin typeface="Times New Roman" pitchFamily="18" charset="0"/>
                </a:rPr>
                <a:t>こかいがわ</a:t>
              </a:r>
            </a:p>
          </p:txBody>
        </p:sp>
        <p:sp>
          <p:nvSpPr>
            <p:cNvPr id="24605" name="AutoShape 24"/>
            <p:cNvSpPr>
              <a:spLocks noChangeArrowheads="1"/>
            </p:cNvSpPr>
            <p:nvPr/>
          </p:nvSpPr>
          <p:spPr bwMode="auto">
            <a:xfrm>
              <a:off x="1450" y="838"/>
              <a:ext cx="626" cy="25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ja-JP" altLang="en-US" sz="1800" b="0">
                  <a:latin typeface="Times New Roman" pitchFamily="18" charset="0"/>
                </a:rPr>
                <a:t>くじがわ</a:t>
              </a:r>
            </a:p>
          </p:txBody>
        </p:sp>
        <p:sp>
          <p:nvSpPr>
            <p:cNvPr id="24606" name="AutoShape 25"/>
            <p:cNvSpPr>
              <a:spLocks noChangeArrowheads="1"/>
            </p:cNvSpPr>
            <p:nvPr/>
          </p:nvSpPr>
          <p:spPr bwMode="auto">
            <a:xfrm>
              <a:off x="812" y="1563"/>
              <a:ext cx="702" cy="25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ja-JP" altLang="en-US" sz="1800" b="0">
                  <a:latin typeface="Times New Roman" pitchFamily="18" charset="0"/>
                </a:rPr>
                <a:t>なかがわ</a:t>
              </a:r>
            </a:p>
          </p:txBody>
        </p:sp>
      </p:grpSp>
      <p:sp>
        <p:nvSpPr>
          <p:cNvPr id="24589" name="Text Box 27"/>
          <p:cNvSpPr txBox="1">
            <a:spLocks noChangeArrowheads="1"/>
          </p:cNvSpPr>
          <p:nvPr/>
        </p:nvSpPr>
        <p:spPr bwMode="auto">
          <a:xfrm>
            <a:off x="611188" y="10953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/>
              <a:t>いばらきけん</a:t>
            </a:r>
          </a:p>
        </p:txBody>
      </p:sp>
      <p:sp>
        <p:nvSpPr>
          <p:cNvPr id="24590" name="Text Box 28"/>
          <p:cNvSpPr txBox="1">
            <a:spLocks noChangeArrowheads="1"/>
          </p:cNvSpPr>
          <p:nvPr/>
        </p:nvSpPr>
        <p:spPr bwMode="auto">
          <a:xfrm>
            <a:off x="5653088" y="1119188"/>
            <a:ext cx="10795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600" b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とねがわ</a:t>
            </a:r>
          </a:p>
        </p:txBody>
      </p:sp>
      <p:sp>
        <p:nvSpPr>
          <p:cNvPr id="24591" name="Text Box 29"/>
          <p:cNvSpPr txBox="1">
            <a:spLocks noChangeArrowheads="1"/>
          </p:cNvSpPr>
          <p:nvPr/>
        </p:nvSpPr>
        <p:spPr bwMode="auto">
          <a:xfrm>
            <a:off x="5651500" y="2349500"/>
            <a:ext cx="10795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400"/>
              <a:t>きぬがわ</a:t>
            </a:r>
          </a:p>
        </p:txBody>
      </p:sp>
      <p:sp>
        <p:nvSpPr>
          <p:cNvPr id="24592" name="Text Box 30"/>
          <p:cNvSpPr txBox="1">
            <a:spLocks noChangeArrowheads="1"/>
          </p:cNvSpPr>
          <p:nvPr/>
        </p:nvSpPr>
        <p:spPr bwMode="auto">
          <a:xfrm>
            <a:off x="5651500" y="3429000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400"/>
              <a:t>なかがわ</a:t>
            </a:r>
          </a:p>
        </p:txBody>
      </p:sp>
      <p:sp>
        <p:nvSpPr>
          <p:cNvPr id="24593" name="Text Box 31"/>
          <p:cNvSpPr txBox="1">
            <a:spLocks noChangeArrowheads="1"/>
          </p:cNvSpPr>
          <p:nvPr/>
        </p:nvSpPr>
        <p:spPr bwMode="auto">
          <a:xfrm>
            <a:off x="5651500" y="4508500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400"/>
              <a:t>くじがわ</a:t>
            </a:r>
          </a:p>
        </p:txBody>
      </p:sp>
      <p:sp>
        <p:nvSpPr>
          <p:cNvPr id="24594" name="Text Box 32"/>
          <p:cNvSpPr txBox="1">
            <a:spLocks noChangeArrowheads="1"/>
          </p:cNvSpPr>
          <p:nvPr/>
        </p:nvSpPr>
        <p:spPr bwMode="auto">
          <a:xfrm>
            <a:off x="5651500" y="5516563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400"/>
              <a:t>こかいがわ</a:t>
            </a:r>
          </a:p>
        </p:txBody>
      </p:sp>
      <p:sp>
        <p:nvSpPr>
          <p:cNvPr id="24595" name="Text Box 6"/>
          <p:cNvSpPr txBox="1">
            <a:spLocks noChangeArrowheads="1"/>
          </p:cNvSpPr>
          <p:nvPr/>
        </p:nvSpPr>
        <p:spPr bwMode="auto">
          <a:xfrm>
            <a:off x="4606925" y="1335088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ja-JP" altLang="en-US" sz="2400" b="0">
                <a:latin typeface="Times New Roman" pitchFamily="18" charset="0"/>
                <a:ea typeface="HGP創英角ﾎﾟｯﾌﾟ体" pitchFamily="50" charset="-128"/>
              </a:rPr>
              <a:t>第１位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2|1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9525">
          <a:solidFill>
            <a:srgbClr val="FF0000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algn="ctr">
          <a:defRPr sz="5400" b="1" dirty="0">
            <a:solidFill>
              <a:srgbClr val="FFCC00"/>
            </a:solidFill>
            <a:latin typeface="HGS創英角ﾎﾟｯﾌﾟ体" pitchFamily="50" charset="-128"/>
            <a:ea typeface="HGS創英角ﾎﾟｯﾌﾟ体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  <a:txDef>
      <a:spPr>
        <a:noFill/>
      </a:spPr>
      <a:bodyPr vert="eaVert" wrap="square" rtlCol="0">
        <a:spAutoFit/>
      </a:bodyPr>
      <a:lstStyle>
        <a:defPPr>
          <a:defRPr kumimoji="1" sz="1200" b="0" dirty="0" smtClean="0"/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12559</TotalTime>
  <Words>1532</Words>
  <Application>Microsoft Office PowerPoint</Application>
  <PresentationFormat>画面に合わせる (4:3)</PresentationFormat>
  <Paragraphs>313</Paragraphs>
  <Slides>57</Slides>
  <Notes>57</Notes>
  <HiddenSlides>0</HiddenSlides>
  <MMClips>1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57</vt:i4>
      </vt:variant>
    </vt:vector>
  </HeadingPairs>
  <TitlesOfParts>
    <vt:vector size="72" baseType="lpstr">
      <vt:lpstr>AR Pマーカー体E</vt:lpstr>
      <vt:lpstr>ＤＦ特太ゴシック体</vt:lpstr>
      <vt:lpstr>HGP創英角ｺﾞｼｯｸUB</vt:lpstr>
      <vt:lpstr>HGP創英角ﾎﾟｯﾌﾟ体</vt:lpstr>
      <vt:lpstr>HGS創英角ﾎﾟｯﾌﾟ体</vt:lpstr>
      <vt:lpstr>HG丸ｺﾞｼｯｸM-PRO</vt:lpstr>
      <vt:lpstr>HG創英角ﾎﾟｯﾌﾟ体</vt:lpstr>
      <vt:lpstr>ＭＳ Ｐゴシック</vt:lpstr>
      <vt:lpstr>游ゴシック</vt:lpstr>
      <vt:lpstr>Arial</vt:lpstr>
      <vt:lpstr>Garamond</vt:lpstr>
      <vt:lpstr>Impact</vt:lpstr>
      <vt:lpstr>Times New Roman</vt:lpstr>
      <vt:lpstr>標準デザイン</vt:lpstr>
      <vt:lpstr>文書</vt:lpstr>
      <vt:lpstr>出　前　講　座</vt:lpstr>
      <vt:lpstr>１．川について     ２．ダムについて</vt:lpstr>
      <vt:lpstr>PowerPoint プレゼンテーション</vt:lpstr>
      <vt:lpstr>PowerPoint プレゼンテーション</vt:lpstr>
      <vt:lpstr>　はじめに 　川（かわ）のお話だよ。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日本の長い川ランキング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★★★　みんなの生活を守る★★★</vt:lpstr>
      <vt:lpstr>★★★　みんなの生活を守る★★★</vt:lpstr>
      <vt:lpstr>　つぎは 　ダムのお話だよ。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川やダムが しっかりと作られることで，  わたしたちや 水辺の生きものたちが 安心して生活できるんだね。</vt:lpstr>
      <vt:lpstr>最後に もうひとつ！  たいせつなこと。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さくら川について 茨城県</dc:title>
  <dc:creator>北見康子</dc:creator>
  <cp:lastModifiedBy>長谷川　貴洋</cp:lastModifiedBy>
  <cp:revision>521</cp:revision>
  <cp:lastPrinted>2021-09-03T06:10:45Z</cp:lastPrinted>
  <dcterms:created xsi:type="dcterms:W3CDTF">2005-01-13T06:12:37Z</dcterms:created>
  <dcterms:modified xsi:type="dcterms:W3CDTF">2026-03-18T12:31:41Z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0008003e33000000000001023720</vt:lpwstr>
  </property>
</Properties>
</file>