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72" r:id="rId5"/>
    <p:sldId id="273" r:id="rId6"/>
    <p:sldId id="309" r:id="rId7"/>
    <p:sldId id="276" r:id="rId8"/>
    <p:sldId id="301" r:id="rId9"/>
    <p:sldId id="277" r:id="rId10"/>
    <p:sldId id="278" r:id="rId11"/>
    <p:sldId id="308" r:id="rId12"/>
    <p:sldId id="283" r:id="rId13"/>
    <p:sldId id="280" r:id="rId14"/>
    <p:sldId id="284" r:id="rId15"/>
    <p:sldId id="298" r:id="rId16"/>
    <p:sldId id="299" r:id="rId17"/>
    <p:sldId id="300" r:id="rId18"/>
    <p:sldId id="287" r:id="rId19"/>
    <p:sldId id="288" r:id="rId2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66"/>
    <a:srgbClr val="0000FF"/>
    <a:srgbClr val="FF0000"/>
    <a:srgbClr val="FF6600"/>
    <a:srgbClr val="4087C8"/>
    <a:srgbClr val="BCD5EC"/>
    <a:srgbClr val="FF99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 autoAdjust="0"/>
    <p:restoredTop sz="80792" autoAdjust="0"/>
  </p:normalViewPr>
  <p:slideViewPr>
    <p:cSldViewPr snapToGrid="0">
      <p:cViewPr varScale="1">
        <p:scale>
          <a:sx n="66" d="100"/>
          <a:sy n="66" d="100"/>
        </p:scale>
        <p:origin x="19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7685950413223"/>
          <c:y val="0.13670436985086365"/>
          <c:w val="0.64793388429752063"/>
          <c:h val="0.709739125664072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CF0F7CE0-DAD3-40AB-906F-638DA29063CB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DB6CA104-5C9D-44AB-B583-54D990AE2F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0A01DAD-EE54-41B5-847A-FDA3FA6DD1AA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D602AB8-0772-4113-A188-8DE2B8D48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74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1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1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02AB8-0772-4113-A188-8DE2B8D4881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6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2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28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63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28A81-F76E-4865-A105-5E518451F2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5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D71CF1B-9DC2-49D9-8FEC-9B6CF0C6C485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8627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2030202-7397-47C7-A8AD-22174A69E7C4}" type="slidenum">
              <a:rPr lang="ja-JP" altLang="en-US" smtClean="0"/>
              <a:pPr/>
              <a:t>17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7611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417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5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79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82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72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5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5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02AB8-0772-4113-A188-8DE2B8D4881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4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2AB8-0772-4113-A188-8DE2B8D4881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83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72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7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9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7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95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07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44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4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93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50DF-A80E-4A86-A919-26D72D015689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7B3F-92C1-45E8-A0C7-76D140128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7.pn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18" y="339047"/>
            <a:ext cx="2925057" cy="413686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841829" y="2210729"/>
            <a:ext cx="5254401" cy="634730"/>
          </a:xfrm>
        </p:spPr>
        <p:txBody>
          <a:bodyPr anchor="ctr">
            <a:noAutofit/>
          </a:bodyPr>
          <a:lstStyle/>
          <a:p>
            <a:pPr algn="l"/>
            <a:r>
              <a:rPr lang="ja-JP" altLang="en-US" sz="4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土木部出前講座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400501"/>
            <a:ext cx="9144000" cy="348109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ja-JP" altLang="en-US" sz="1662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300" i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Ibaraki Prefectural Government</a:t>
            </a:r>
            <a:r>
              <a:rPr lang="ja-JP" altLang="en-US" sz="1300" i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　</a:t>
            </a:r>
            <a:r>
              <a:rPr lang="en-US" altLang="ja-JP" sz="1000" i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 </a:t>
            </a:r>
            <a:r>
              <a:rPr lang="en-US" altLang="ja-JP" sz="1000" b="1" i="1" dirty="0"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Construction Management Division</a:t>
            </a:r>
            <a:endParaRPr lang="ja-JP" altLang="en-US" sz="1000" i="1" dirty="0">
              <a:solidFill>
                <a:schemeClr val="bg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78059" y="5995255"/>
            <a:ext cx="9083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1829" y="1829395"/>
            <a:ext cx="4280066" cy="38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どぼくぶでまえこうざ</a:t>
            </a:r>
            <a:r>
              <a:rPr kumimoji="0" lang="ja-JP" altLang="en-US" sz="2400" dirty="0">
                <a:solidFill>
                  <a:srgbClr val="00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　　　　　　　　　　　　　　　　　</a:t>
            </a:r>
          </a:p>
        </p:txBody>
      </p:sp>
      <p:sp>
        <p:nvSpPr>
          <p:cNvPr id="15" name="正方形/長方形 3"/>
          <p:cNvSpPr>
            <a:spLocks noChangeArrowheads="1"/>
          </p:cNvSpPr>
          <p:nvPr/>
        </p:nvSpPr>
        <p:spPr bwMode="auto">
          <a:xfrm>
            <a:off x="4928438" y="3089093"/>
            <a:ext cx="2800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茨城県公式</a:t>
            </a:r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バーチャル</a:t>
            </a:r>
            <a:r>
              <a:rPr lang="en-US" altLang="ja-JP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YouTuber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茨（いばら）　ひより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446681" y="2900648"/>
            <a:ext cx="6549422" cy="0"/>
          </a:xfrm>
          <a:prstGeom prst="line">
            <a:avLst/>
          </a:prstGeom>
          <a:ln w="825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9" y="4762486"/>
            <a:ext cx="1602984" cy="16029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5" y="5917915"/>
            <a:ext cx="436284" cy="4466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2" y="3271044"/>
            <a:ext cx="3914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6" y="1302060"/>
            <a:ext cx="3903024" cy="38669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8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" name="タイトル 4"/>
          <p:cNvSpPr txBox="1">
            <a:spLocks/>
          </p:cNvSpPr>
          <p:nvPr/>
        </p:nvSpPr>
        <p:spPr>
          <a:xfrm>
            <a:off x="52359" y="156829"/>
            <a:ext cx="8647878" cy="406983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みんなを水害から守る仕事（河川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かせん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232281" y="3922758"/>
            <a:ext cx="3915634" cy="1262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23" name="Picture 16" descr="相野谷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26" y="1310526"/>
            <a:ext cx="4491628" cy="3901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278255" y="4598206"/>
            <a:ext cx="5292090" cy="1273488"/>
            <a:chOff x="1278256" y="4613595"/>
            <a:chExt cx="5292090" cy="1273488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1278256" y="5363863"/>
              <a:ext cx="529209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8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こういう工事をすると・・・</a:t>
              </a: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3268877" y="4613595"/>
              <a:ext cx="2911043" cy="637846"/>
            </a:xfrm>
            <a:prstGeom prst="curvedUpArrow">
              <a:avLst>
                <a:gd name="adj1" fmla="val 74988"/>
                <a:gd name="adj2" fmla="val 149976"/>
                <a:gd name="adj3" fmla="val 3333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ja-JP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261256" y="1432720"/>
            <a:ext cx="3663044" cy="986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61256" y="1342984"/>
            <a:ext cx="3915634" cy="1221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34354" y="2684165"/>
            <a:ext cx="3915634" cy="11502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04950" y="5437930"/>
            <a:ext cx="6946425" cy="1344532"/>
            <a:chOff x="1504950" y="5437930"/>
            <a:chExt cx="6946425" cy="1344532"/>
          </a:xfrm>
        </p:grpSpPr>
        <p:sp>
          <p:nvSpPr>
            <p:cNvPr id="16" name="AutoShape 3" descr="わぁ！とっても良くなって歩きやすい！"/>
            <p:cNvSpPr>
              <a:spLocks noChangeArrowheads="1"/>
            </p:cNvSpPr>
            <p:nvPr/>
          </p:nvSpPr>
          <p:spPr bwMode="auto">
            <a:xfrm>
              <a:off x="1504950" y="5889601"/>
              <a:ext cx="5504706" cy="887413"/>
            </a:xfrm>
            <a:prstGeom prst="cloudCallout">
              <a:avLst>
                <a:gd name="adj1" fmla="val 52937"/>
                <a:gd name="adj2" fmla="val -366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安心して生活できるね！</a:t>
              </a:r>
            </a:p>
          </p:txBody>
        </p:sp>
        <p:pic>
          <p:nvPicPr>
            <p:cNvPr id="2050" name="Picture 2" descr="安心している女の子のイラスト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792" y="5437930"/>
              <a:ext cx="1270583" cy="134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0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9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4"/>
          <p:cNvSpPr txBox="1">
            <a:spLocks/>
          </p:cNvSpPr>
          <p:nvPr/>
        </p:nvSpPr>
        <p:spPr>
          <a:xfrm>
            <a:off x="177563" y="195553"/>
            <a:ext cx="8620125" cy="395063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noProof="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みんなを水害から守る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仕事（河川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かせん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茨城県</a:t>
              </a:r>
            </a:p>
          </p:txBody>
        </p:sp>
      </p:grpSp>
      <p:sp>
        <p:nvSpPr>
          <p:cNvPr id="39" name="右矢印 38"/>
          <p:cNvSpPr/>
          <p:nvPr/>
        </p:nvSpPr>
        <p:spPr>
          <a:xfrm rot="3776347">
            <a:off x="1416708" y="5076454"/>
            <a:ext cx="417202" cy="314717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629" y="4883210"/>
            <a:ext cx="353599" cy="426757"/>
          </a:xfrm>
          <a:prstGeom prst="rect">
            <a:avLst/>
          </a:prstGeom>
        </p:spPr>
      </p:pic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677854" y="1240101"/>
            <a:ext cx="3447942" cy="523220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せまい川に・・・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883762" y="5761357"/>
            <a:ext cx="3071675" cy="748820"/>
            <a:chOff x="325305" y="926700"/>
            <a:chExt cx="3071675" cy="748820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25305" y="1152300"/>
              <a:ext cx="30716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800" b="1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玉川（常陸大宮市）</a:t>
              </a:r>
              <a:endParaRPr kumimoji="0" lang="en-US" altLang="ja-JP" sz="2800" b="1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356725" y="926700"/>
              <a:ext cx="3040255" cy="307777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たまがわ　　ひたちおおみやし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-2517169" y="-207"/>
            <a:ext cx="2490974" cy="9435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kumimoji="1" lang="ja-JP" altLang="en-US" sz="2800" dirty="0">
                <a:solidFill>
                  <a:srgbClr val="09046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県北</a:t>
            </a:r>
            <a:r>
              <a:rPr kumimoji="1" lang="en-US" altLang="ja-JP" sz="2800" dirty="0">
                <a:solidFill>
                  <a:srgbClr val="09046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2800" dirty="0">
                <a:solidFill>
                  <a:srgbClr val="09046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県央も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880926"/>
            <a:ext cx="3886200" cy="372427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212978" y="1032509"/>
            <a:ext cx="5171301" cy="4572691"/>
            <a:chOff x="4212978" y="1032509"/>
            <a:chExt cx="5171301" cy="457269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212978" y="1032509"/>
              <a:ext cx="5171301" cy="730812"/>
              <a:chOff x="4419600" y="1023677"/>
              <a:chExt cx="5171301" cy="730812"/>
            </a:xfrm>
          </p:grpSpPr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4419600" y="1231269"/>
                <a:ext cx="5171301" cy="523220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2800" dirty="0">
                    <a:solidFill>
                      <a:srgbClr val="000099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堤防が整備されました！</a:t>
                </a: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5080608" y="1023677"/>
                <a:ext cx="1894820" cy="307777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400" dirty="0">
                    <a:solidFill>
                      <a:srgbClr val="000099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ていぼう　　せいび</a:t>
                </a:r>
              </a:p>
            </p:txBody>
          </p:sp>
        </p:grp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880925"/>
              <a:ext cx="3870804" cy="3724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3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10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59313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59313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59313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3" name="Picture 14" descr="水の循環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2092667"/>
            <a:ext cx="91090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タイトル 4"/>
          <p:cNvSpPr txBox="1">
            <a:spLocks/>
          </p:cNvSpPr>
          <p:nvPr/>
        </p:nvSpPr>
        <p:spPr>
          <a:xfrm>
            <a:off x="371699" y="166606"/>
            <a:ext cx="9042994" cy="45713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水をきれいにする仕事（下水道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げすいどう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6" name="フローチャート: 端子 5"/>
          <p:cNvSpPr/>
          <p:nvPr/>
        </p:nvSpPr>
        <p:spPr>
          <a:xfrm>
            <a:off x="87159" y="4444030"/>
            <a:ext cx="1440000" cy="508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7" name="フローチャート: 端子 6"/>
          <p:cNvSpPr/>
          <p:nvPr/>
        </p:nvSpPr>
        <p:spPr>
          <a:xfrm>
            <a:off x="-647700" y="3581400"/>
            <a:ext cx="520700" cy="154622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62607" y="874692"/>
            <a:ext cx="1464552" cy="3772538"/>
            <a:chOff x="62607" y="874692"/>
            <a:chExt cx="1464552" cy="3772538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69851" y="891973"/>
              <a:ext cx="1457308" cy="2108857"/>
              <a:chOff x="69851" y="891973"/>
              <a:chExt cx="1457308" cy="2108857"/>
            </a:xfrm>
          </p:grpSpPr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69851" y="891973"/>
                <a:ext cx="1457308" cy="314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800" dirty="0">
                    <a:solidFill>
                      <a:srgbClr val="000099"/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放流水</a:t>
                </a:r>
              </a:p>
            </p:txBody>
          </p:sp>
          <p:pic>
            <p:nvPicPr>
              <p:cNvPr id="17" name="Picture 6" descr="houryu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lum bright="20000"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7159" y="1214330"/>
                <a:ext cx="1440000" cy="1786500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グループ化 61"/>
            <p:cNvGrpSpPr/>
            <p:nvPr/>
          </p:nvGrpSpPr>
          <p:grpSpPr>
            <a:xfrm>
              <a:off x="62607" y="874692"/>
              <a:ext cx="1464552" cy="3772538"/>
              <a:chOff x="62607" y="874692"/>
              <a:chExt cx="1464552" cy="3772538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69851" y="3000830"/>
                <a:ext cx="737308" cy="1646400"/>
                <a:chOff x="69851" y="3000830"/>
                <a:chExt cx="737308" cy="1646400"/>
              </a:xfrm>
            </p:grpSpPr>
            <p:sp>
              <p:nvSpPr>
                <p:cNvPr id="23" name="Oval 17"/>
                <p:cNvSpPr>
                  <a:spLocks noChangeArrowheads="1"/>
                </p:cNvSpPr>
                <p:nvPr/>
              </p:nvSpPr>
              <p:spPr bwMode="auto">
                <a:xfrm>
                  <a:off x="69851" y="4355130"/>
                  <a:ext cx="552449" cy="292100"/>
                </a:xfrm>
                <a:prstGeom prst="ellipse">
                  <a:avLst/>
                </a:prstGeom>
                <a:noFill/>
                <a:ln w="57150" algn="ctr">
                  <a:solidFill>
                    <a:srgbClr val="FF0000"/>
                  </a:solidFill>
                  <a:round/>
                  <a:headEnd type="stealth"/>
                  <a:tailEnd type="non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kumimoji="0" lang="ja-JP" altLang="ja-JP" b="1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37" name="直線矢印コネクタ 36"/>
                <p:cNvCxnSpPr>
                  <a:stCxn id="17" idx="2"/>
                  <a:endCxn id="23" idx="0"/>
                </p:cNvCxnSpPr>
                <p:nvPr/>
              </p:nvCxnSpPr>
              <p:spPr>
                <a:xfrm flipH="1">
                  <a:off x="346076" y="3000830"/>
                  <a:ext cx="461083" cy="13543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stealth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正方形/長方形 27"/>
              <p:cNvSpPr/>
              <p:nvPr/>
            </p:nvSpPr>
            <p:spPr>
              <a:xfrm>
                <a:off x="62607" y="874692"/>
                <a:ext cx="1464552" cy="21261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9" name="グループ化 38"/>
          <p:cNvGrpSpPr/>
          <p:nvPr/>
        </p:nvGrpSpPr>
        <p:grpSpPr>
          <a:xfrm>
            <a:off x="1777491" y="892592"/>
            <a:ext cx="1570637" cy="5037338"/>
            <a:chOff x="1777491" y="892592"/>
            <a:chExt cx="1570637" cy="5037338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886774" y="892592"/>
              <a:ext cx="1461354" cy="2225298"/>
              <a:chOff x="2318322" y="886337"/>
              <a:chExt cx="1461354" cy="2225298"/>
            </a:xfrm>
          </p:grpSpPr>
          <p:pic>
            <p:nvPicPr>
              <p:cNvPr id="14" name="Picture 3" descr="IMG_0783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29579" y="1214330"/>
                <a:ext cx="1440000" cy="1897305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2318322" y="886337"/>
                <a:ext cx="1461354" cy="314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800" dirty="0">
                    <a:solidFill>
                      <a:srgbClr val="000099"/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最終沈殿池</a:t>
                </a:r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1777491" y="893336"/>
              <a:ext cx="1560540" cy="5036594"/>
              <a:chOff x="1767516" y="907242"/>
              <a:chExt cx="1560540" cy="5036594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1767516" y="3131796"/>
                <a:ext cx="840540" cy="2812040"/>
                <a:chOff x="1767516" y="3131796"/>
                <a:chExt cx="840540" cy="2812040"/>
              </a:xfrm>
            </p:grpSpPr>
            <p:sp>
              <p:nvSpPr>
                <p:cNvPr id="25" name="Oval 19"/>
                <p:cNvSpPr>
                  <a:spLocks noChangeArrowheads="1"/>
                </p:cNvSpPr>
                <p:nvPr/>
              </p:nvSpPr>
              <p:spPr bwMode="auto">
                <a:xfrm>
                  <a:off x="1767516" y="5588235"/>
                  <a:ext cx="777949" cy="355601"/>
                </a:xfrm>
                <a:prstGeom prst="ellipse">
                  <a:avLst/>
                </a:prstGeom>
                <a:noFill/>
                <a:ln w="57150" algn="ctr">
                  <a:solidFill>
                    <a:srgbClr val="FF0000"/>
                  </a:solidFill>
                  <a:round/>
                  <a:headEnd type="stealth"/>
                  <a:tailEnd type="non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kumimoji="0" lang="ja-JP" altLang="ja-JP" b="1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36" name="直線矢印コネクタ 35"/>
                <p:cNvCxnSpPr>
                  <a:stCxn id="14" idx="2"/>
                  <a:endCxn id="25" idx="0"/>
                </p:cNvCxnSpPr>
                <p:nvPr/>
              </p:nvCxnSpPr>
              <p:spPr>
                <a:xfrm flipH="1">
                  <a:off x="2156491" y="3131796"/>
                  <a:ext cx="451565" cy="245643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stealth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正方形/長方形 45"/>
              <p:cNvSpPr/>
              <p:nvPr/>
            </p:nvSpPr>
            <p:spPr>
              <a:xfrm>
                <a:off x="1863504" y="907242"/>
                <a:ext cx="1464552" cy="21962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>
            <a:off x="2715597" y="891973"/>
            <a:ext cx="2437779" cy="5062748"/>
            <a:chOff x="4828684" y="867657"/>
            <a:chExt cx="2437779" cy="506274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810895" y="883006"/>
              <a:ext cx="1455568" cy="2200527"/>
              <a:chOff x="4543732" y="884862"/>
              <a:chExt cx="1455568" cy="2200527"/>
            </a:xfrm>
          </p:grpSpPr>
          <p:pic>
            <p:nvPicPr>
              <p:cNvPr id="15" name="Picture 4" descr="IMG_0789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559300" y="1201630"/>
                <a:ext cx="1440000" cy="1883759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4543732" y="884862"/>
                <a:ext cx="1455568" cy="314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800" dirty="0">
                    <a:solidFill>
                      <a:srgbClr val="000099"/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反応タンク</a:t>
                </a: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4828684" y="867657"/>
              <a:ext cx="2432262" cy="5062748"/>
              <a:chOff x="4828684" y="867657"/>
              <a:chExt cx="2432262" cy="5062748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4828684" y="3083533"/>
                <a:ext cx="1717779" cy="2846872"/>
                <a:chOff x="4828684" y="3083533"/>
                <a:chExt cx="1717779" cy="2846872"/>
              </a:xfrm>
            </p:grpSpPr>
            <p:sp>
              <p:nvSpPr>
                <p:cNvPr id="24" name="Oval 18"/>
                <p:cNvSpPr>
                  <a:spLocks noChangeArrowheads="1"/>
                </p:cNvSpPr>
                <p:nvPr/>
              </p:nvSpPr>
              <p:spPr bwMode="auto">
                <a:xfrm>
                  <a:off x="4828684" y="5574806"/>
                  <a:ext cx="820738" cy="355599"/>
                </a:xfrm>
                <a:prstGeom prst="ellipse">
                  <a:avLst/>
                </a:prstGeom>
                <a:noFill/>
                <a:ln w="57150" algn="ctr">
                  <a:solidFill>
                    <a:srgbClr val="FF0000"/>
                  </a:solidFill>
                  <a:round/>
                  <a:headEnd type="stealth"/>
                  <a:tailEnd type="none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kumimoji="0" lang="ja-JP" altLang="ja-JP" b="1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10" name="直線矢印コネクタ 9"/>
                <p:cNvCxnSpPr>
                  <a:stCxn id="15" idx="2"/>
                  <a:endCxn id="24" idx="0"/>
                </p:cNvCxnSpPr>
                <p:nvPr/>
              </p:nvCxnSpPr>
              <p:spPr>
                <a:xfrm flipH="1">
                  <a:off x="5239053" y="3083533"/>
                  <a:ext cx="1307410" cy="249127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stealth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正方形/長方形 46"/>
              <p:cNvSpPr/>
              <p:nvPr/>
            </p:nvSpPr>
            <p:spPr>
              <a:xfrm>
                <a:off x="5796394" y="867657"/>
                <a:ext cx="1464552" cy="22158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5359400" y="883142"/>
            <a:ext cx="3672041" cy="5046788"/>
            <a:chOff x="5359400" y="883142"/>
            <a:chExt cx="3672041" cy="504678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570099" y="904263"/>
              <a:ext cx="1461342" cy="2115294"/>
              <a:chOff x="6344576" y="926626"/>
              <a:chExt cx="1461342" cy="2115294"/>
            </a:xfrm>
          </p:grpSpPr>
          <p:pic>
            <p:nvPicPr>
              <p:cNvPr id="16" name="Picture 5" descr="ryunyu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65918" y="1253923"/>
                <a:ext cx="1440000" cy="1787997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6344576" y="926626"/>
                <a:ext cx="1461341" cy="314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800" dirty="0">
                    <a:solidFill>
                      <a:srgbClr val="000099"/>
                    </a:solidFill>
                    <a:latin typeface="AR P丸ゴシック体E" panose="020F0900000000000000" pitchFamily="50" charset="-128"/>
                    <a:ea typeface="AR P丸ゴシック体E" panose="020F0900000000000000" pitchFamily="50" charset="-128"/>
                  </a:rPr>
                  <a:t>流入水</a:t>
                </a: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5359400" y="883142"/>
              <a:ext cx="3666600" cy="5046788"/>
              <a:chOff x="5359400" y="883142"/>
              <a:chExt cx="3666600" cy="5046788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5359400" y="3019557"/>
                <a:ext cx="2952041" cy="2910373"/>
                <a:chOff x="5359400" y="3019557"/>
                <a:chExt cx="2952041" cy="2910373"/>
              </a:xfrm>
            </p:grpSpPr>
            <p:sp>
              <p:nvSpPr>
                <p:cNvPr id="22" name="Oval 15"/>
                <p:cNvSpPr>
                  <a:spLocks noChangeArrowheads="1"/>
                </p:cNvSpPr>
                <p:nvPr/>
              </p:nvSpPr>
              <p:spPr bwMode="auto">
                <a:xfrm>
                  <a:off x="5359400" y="5574329"/>
                  <a:ext cx="640625" cy="355601"/>
                </a:xfrm>
                <a:prstGeom prst="ellipse">
                  <a:avLst/>
                </a:prstGeom>
                <a:noFill/>
                <a:ln w="5715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kumimoji="0" lang="ja-JP" altLang="ja-JP" b="1"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直線矢印コネクタ 42"/>
                <p:cNvCxnSpPr>
                  <a:stCxn id="16" idx="2"/>
                  <a:endCxn id="22" idx="0"/>
                </p:cNvCxnSpPr>
                <p:nvPr/>
              </p:nvCxnSpPr>
              <p:spPr>
                <a:xfrm flipH="1">
                  <a:off x="5679713" y="3019557"/>
                  <a:ext cx="2631728" cy="255477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stealth"/>
                  <a:tailEnd type="non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正方形/長方形 51"/>
              <p:cNvSpPr/>
              <p:nvPr/>
            </p:nvSpPr>
            <p:spPr>
              <a:xfrm>
                <a:off x="7561448" y="883142"/>
                <a:ext cx="1464552" cy="21364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1" name="フリーフォーム 10"/>
          <p:cNvSpPr/>
          <p:nvPr/>
        </p:nvSpPr>
        <p:spPr>
          <a:xfrm>
            <a:off x="5853467" y="4517056"/>
            <a:ext cx="2152650" cy="808468"/>
          </a:xfrm>
          <a:custGeom>
            <a:avLst/>
            <a:gdLst>
              <a:gd name="connsiteX0" fmla="*/ 2400300 w 2400300"/>
              <a:gd name="connsiteY0" fmla="*/ 0 h 794703"/>
              <a:gd name="connsiteX1" fmla="*/ 2381250 w 2400300"/>
              <a:gd name="connsiteY1" fmla="*/ 647700 h 794703"/>
              <a:gd name="connsiteX2" fmla="*/ 2362200 w 2400300"/>
              <a:gd name="connsiteY2" fmla="*/ 781050 h 794703"/>
              <a:gd name="connsiteX3" fmla="*/ 1333500 w 2400300"/>
              <a:gd name="connsiteY3" fmla="*/ 762000 h 794703"/>
              <a:gd name="connsiteX4" fmla="*/ 266700 w 2400300"/>
              <a:gd name="connsiteY4" fmla="*/ 704850 h 794703"/>
              <a:gd name="connsiteX5" fmla="*/ 114300 w 2400300"/>
              <a:gd name="connsiteY5" fmla="*/ 685800 h 794703"/>
              <a:gd name="connsiteX6" fmla="*/ 0 w 2400300"/>
              <a:gd name="connsiteY6" fmla="*/ 666750 h 794703"/>
              <a:gd name="connsiteX0" fmla="*/ 2286000 w 2286000"/>
              <a:gd name="connsiteY0" fmla="*/ 0 h 794703"/>
              <a:gd name="connsiteX1" fmla="*/ 2266950 w 2286000"/>
              <a:gd name="connsiteY1" fmla="*/ 647700 h 794703"/>
              <a:gd name="connsiteX2" fmla="*/ 2247900 w 2286000"/>
              <a:gd name="connsiteY2" fmla="*/ 781050 h 794703"/>
              <a:gd name="connsiteX3" fmla="*/ 1219200 w 2286000"/>
              <a:gd name="connsiteY3" fmla="*/ 762000 h 794703"/>
              <a:gd name="connsiteX4" fmla="*/ 152400 w 2286000"/>
              <a:gd name="connsiteY4" fmla="*/ 704850 h 794703"/>
              <a:gd name="connsiteX5" fmla="*/ 0 w 2286000"/>
              <a:gd name="connsiteY5" fmla="*/ 685800 h 794703"/>
              <a:gd name="connsiteX0" fmla="*/ 2133600 w 2133600"/>
              <a:gd name="connsiteY0" fmla="*/ 0 h 794703"/>
              <a:gd name="connsiteX1" fmla="*/ 2114550 w 2133600"/>
              <a:gd name="connsiteY1" fmla="*/ 647700 h 794703"/>
              <a:gd name="connsiteX2" fmla="*/ 2095500 w 2133600"/>
              <a:gd name="connsiteY2" fmla="*/ 781050 h 794703"/>
              <a:gd name="connsiteX3" fmla="*/ 1066800 w 2133600"/>
              <a:gd name="connsiteY3" fmla="*/ 762000 h 794703"/>
              <a:gd name="connsiteX4" fmla="*/ 0 w 2133600"/>
              <a:gd name="connsiteY4" fmla="*/ 704850 h 794703"/>
              <a:gd name="connsiteX0" fmla="*/ 2152650 w 2152650"/>
              <a:gd name="connsiteY0" fmla="*/ 0 h 827655"/>
              <a:gd name="connsiteX1" fmla="*/ 2133600 w 2152650"/>
              <a:gd name="connsiteY1" fmla="*/ 647700 h 827655"/>
              <a:gd name="connsiteX2" fmla="*/ 2114550 w 2152650"/>
              <a:gd name="connsiteY2" fmla="*/ 781050 h 827655"/>
              <a:gd name="connsiteX3" fmla="*/ 1085850 w 2152650"/>
              <a:gd name="connsiteY3" fmla="*/ 762000 h 827655"/>
              <a:gd name="connsiteX4" fmla="*/ 0 w 2152650"/>
              <a:gd name="connsiteY4" fmla="*/ 819150 h 827655"/>
              <a:gd name="connsiteX0" fmla="*/ 2152650 w 2189860"/>
              <a:gd name="connsiteY0" fmla="*/ 0 h 829574"/>
              <a:gd name="connsiteX1" fmla="*/ 2133600 w 2189860"/>
              <a:gd name="connsiteY1" fmla="*/ 647700 h 829574"/>
              <a:gd name="connsiteX2" fmla="*/ 2114550 w 2189860"/>
              <a:gd name="connsiteY2" fmla="*/ 781050 h 829574"/>
              <a:gd name="connsiteX3" fmla="*/ 1181100 w 2189860"/>
              <a:gd name="connsiteY3" fmla="*/ 800100 h 829574"/>
              <a:gd name="connsiteX4" fmla="*/ 0 w 2189860"/>
              <a:gd name="connsiteY4" fmla="*/ 819150 h 829574"/>
              <a:gd name="connsiteX0" fmla="*/ 2152650 w 2189860"/>
              <a:gd name="connsiteY0" fmla="*/ 0 h 840391"/>
              <a:gd name="connsiteX1" fmla="*/ 2133600 w 2189860"/>
              <a:gd name="connsiteY1" fmla="*/ 647700 h 840391"/>
              <a:gd name="connsiteX2" fmla="*/ 2114550 w 2189860"/>
              <a:gd name="connsiteY2" fmla="*/ 781050 h 840391"/>
              <a:gd name="connsiteX3" fmla="*/ 1181100 w 2189860"/>
              <a:gd name="connsiteY3" fmla="*/ 800100 h 840391"/>
              <a:gd name="connsiteX4" fmla="*/ 0 w 2189860"/>
              <a:gd name="connsiteY4" fmla="*/ 819150 h 840391"/>
              <a:gd name="connsiteX0" fmla="*/ 2152650 w 2189860"/>
              <a:gd name="connsiteY0" fmla="*/ 0 h 840391"/>
              <a:gd name="connsiteX1" fmla="*/ 2133600 w 2189860"/>
              <a:gd name="connsiteY1" fmla="*/ 647700 h 840391"/>
              <a:gd name="connsiteX2" fmla="*/ 2114550 w 2189860"/>
              <a:gd name="connsiteY2" fmla="*/ 781050 h 840391"/>
              <a:gd name="connsiteX3" fmla="*/ 1181100 w 2189860"/>
              <a:gd name="connsiteY3" fmla="*/ 800100 h 840391"/>
              <a:gd name="connsiteX4" fmla="*/ 0 w 2189860"/>
              <a:gd name="connsiteY4" fmla="*/ 819150 h 840391"/>
              <a:gd name="connsiteX0" fmla="*/ 2152650 w 2189860"/>
              <a:gd name="connsiteY0" fmla="*/ 0 h 816422"/>
              <a:gd name="connsiteX1" fmla="*/ 2133600 w 2189860"/>
              <a:gd name="connsiteY1" fmla="*/ 647700 h 816422"/>
              <a:gd name="connsiteX2" fmla="*/ 2114550 w 2189860"/>
              <a:gd name="connsiteY2" fmla="*/ 781050 h 816422"/>
              <a:gd name="connsiteX3" fmla="*/ 1181100 w 2189860"/>
              <a:gd name="connsiteY3" fmla="*/ 800100 h 816422"/>
              <a:gd name="connsiteX4" fmla="*/ 0 w 2189860"/>
              <a:gd name="connsiteY4" fmla="*/ 781050 h 816422"/>
              <a:gd name="connsiteX0" fmla="*/ 2152650 w 2189860"/>
              <a:gd name="connsiteY0" fmla="*/ 0 h 806953"/>
              <a:gd name="connsiteX1" fmla="*/ 2133600 w 2189860"/>
              <a:gd name="connsiteY1" fmla="*/ 647700 h 806953"/>
              <a:gd name="connsiteX2" fmla="*/ 2114550 w 2189860"/>
              <a:gd name="connsiteY2" fmla="*/ 781050 h 806953"/>
              <a:gd name="connsiteX3" fmla="*/ 1181100 w 2189860"/>
              <a:gd name="connsiteY3" fmla="*/ 800100 h 806953"/>
              <a:gd name="connsiteX4" fmla="*/ 0 w 2189860"/>
              <a:gd name="connsiteY4" fmla="*/ 781050 h 806953"/>
              <a:gd name="connsiteX0" fmla="*/ 2152650 w 2250047"/>
              <a:gd name="connsiteY0" fmla="*/ 0 h 806953"/>
              <a:gd name="connsiteX1" fmla="*/ 2133600 w 2250047"/>
              <a:gd name="connsiteY1" fmla="*/ 647700 h 806953"/>
              <a:gd name="connsiteX2" fmla="*/ 2190750 w 2250047"/>
              <a:gd name="connsiteY2" fmla="*/ 762000 h 806953"/>
              <a:gd name="connsiteX3" fmla="*/ 1181100 w 2250047"/>
              <a:gd name="connsiteY3" fmla="*/ 800100 h 806953"/>
              <a:gd name="connsiteX4" fmla="*/ 0 w 2250047"/>
              <a:gd name="connsiteY4" fmla="*/ 781050 h 806953"/>
              <a:gd name="connsiteX0" fmla="*/ 2152650 w 2245927"/>
              <a:gd name="connsiteY0" fmla="*/ 0 h 792731"/>
              <a:gd name="connsiteX1" fmla="*/ 2133600 w 2245927"/>
              <a:gd name="connsiteY1" fmla="*/ 647700 h 792731"/>
              <a:gd name="connsiteX2" fmla="*/ 2190750 w 2245927"/>
              <a:gd name="connsiteY2" fmla="*/ 762000 h 792731"/>
              <a:gd name="connsiteX3" fmla="*/ 1238250 w 2245927"/>
              <a:gd name="connsiteY3" fmla="*/ 781050 h 792731"/>
              <a:gd name="connsiteX4" fmla="*/ 0 w 2245927"/>
              <a:gd name="connsiteY4" fmla="*/ 781050 h 792731"/>
              <a:gd name="connsiteX0" fmla="*/ 2152650 w 2184616"/>
              <a:gd name="connsiteY0" fmla="*/ 0 h 807413"/>
              <a:gd name="connsiteX1" fmla="*/ 2133600 w 2184616"/>
              <a:gd name="connsiteY1" fmla="*/ 647700 h 807413"/>
              <a:gd name="connsiteX2" fmla="*/ 2114550 w 2184616"/>
              <a:gd name="connsiteY2" fmla="*/ 800100 h 807413"/>
              <a:gd name="connsiteX3" fmla="*/ 1238250 w 2184616"/>
              <a:gd name="connsiteY3" fmla="*/ 781050 h 807413"/>
              <a:gd name="connsiteX4" fmla="*/ 0 w 2184616"/>
              <a:gd name="connsiteY4" fmla="*/ 781050 h 807413"/>
              <a:gd name="connsiteX0" fmla="*/ 2152650 w 2152650"/>
              <a:gd name="connsiteY0" fmla="*/ 0 h 863736"/>
              <a:gd name="connsiteX1" fmla="*/ 2133600 w 2152650"/>
              <a:gd name="connsiteY1" fmla="*/ 647700 h 863736"/>
              <a:gd name="connsiteX2" fmla="*/ 2114550 w 2152650"/>
              <a:gd name="connsiteY2" fmla="*/ 800100 h 863736"/>
              <a:gd name="connsiteX3" fmla="*/ 1238250 w 2152650"/>
              <a:gd name="connsiteY3" fmla="*/ 781050 h 863736"/>
              <a:gd name="connsiteX4" fmla="*/ 0 w 2152650"/>
              <a:gd name="connsiteY4" fmla="*/ 781050 h 863736"/>
              <a:gd name="connsiteX0" fmla="*/ 2152650 w 2263657"/>
              <a:gd name="connsiteY0" fmla="*/ 0 h 800100"/>
              <a:gd name="connsiteX1" fmla="*/ 2133600 w 2263657"/>
              <a:gd name="connsiteY1" fmla="*/ 647700 h 800100"/>
              <a:gd name="connsiteX2" fmla="*/ 2114550 w 2263657"/>
              <a:gd name="connsiteY2" fmla="*/ 800100 h 800100"/>
              <a:gd name="connsiteX3" fmla="*/ 1238250 w 2263657"/>
              <a:gd name="connsiteY3" fmla="*/ 781050 h 800100"/>
              <a:gd name="connsiteX4" fmla="*/ 0 w 2263657"/>
              <a:gd name="connsiteY4" fmla="*/ 781050 h 800100"/>
              <a:gd name="connsiteX0" fmla="*/ 2152650 w 2152650"/>
              <a:gd name="connsiteY0" fmla="*/ 0 h 926133"/>
              <a:gd name="connsiteX1" fmla="*/ 2133600 w 2152650"/>
              <a:gd name="connsiteY1" fmla="*/ 647700 h 926133"/>
              <a:gd name="connsiteX2" fmla="*/ 2114550 w 2152650"/>
              <a:gd name="connsiteY2" fmla="*/ 800100 h 926133"/>
              <a:gd name="connsiteX3" fmla="*/ 1238250 w 2152650"/>
              <a:gd name="connsiteY3" fmla="*/ 781050 h 926133"/>
              <a:gd name="connsiteX4" fmla="*/ 0 w 2152650"/>
              <a:gd name="connsiteY4" fmla="*/ 781050 h 926133"/>
              <a:gd name="connsiteX0" fmla="*/ 2152650 w 2152650"/>
              <a:gd name="connsiteY0" fmla="*/ 0 h 808468"/>
              <a:gd name="connsiteX1" fmla="*/ 2133600 w 2152650"/>
              <a:gd name="connsiteY1" fmla="*/ 647700 h 808468"/>
              <a:gd name="connsiteX2" fmla="*/ 2114550 w 2152650"/>
              <a:gd name="connsiteY2" fmla="*/ 800100 h 808468"/>
              <a:gd name="connsiteX3" fmla="*/ 1238250 w 2152650"/>
              <a:gd name="connsiteY3" fmla="*/ 781050 h 808468"/>
              <a:gd name="connsiteX4" fmla="*/ 0 w 2152650"/>
              <a:gd name="connsiteY4" fmla="*/ 781050 h 80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808468">
                <a:moveTo>
                  <a:pt x="2152650" y="0"/>
                </a:moveTo>
                <a:cubicBezTo>
                  <a:pt x="2146300" y="215900"/>
                  <a:pt x="2139950" y="514350"/>
                  <a:pt x="2133600" y="647700"/>
                </a:cubicBezTo>
                <a:cubicBezTo>
                  <a:pt x="2127250" y="781050"/>
                  <a:pt x="2080754" y="829738"/>
                  <a:pt x="2114550" y="800100"/>
                </a:cubicBezTo>
                <a:cubicBezTo>
                  <a:pt x="2129959" y="786587"/>
                  <a:pt x="1530350" y="787400"/>
                  <a:pt x="1238250" y="781050"/>
                </a:cubicBezTo>
                <a:cubicBezTo>
                  <a:pt x="501630" y="800733"/>
                  <a:pt x="1191281" y="791904"/>
                  <a:pt x="0" y="781050"/>
                </a:cubicBezTo>
              </a:path>
            </a:pathLst>
          </a:custGeom>
          <a:ln w="95250">
            <a:solidFill>
              <a:srgbClr val="FF0000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10800000">
            <a:off x="3210439" y="4655839"/>
            <a:ext cx="2226468" cy="20633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6" name="右矢印 55"/>
          <p:cNvSpPr/>
          <p:nvPr/>
        </p:nvSpPr>
        <p:spPr>
          <a:xfrm rot="10800000">
            <a:off x="2330535" y="4647229"/>
            <a:ext cx="667099" cy="192216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7" name="右矢印 56"/>
          <p:cNvSpPr/>
          <p:nvPr/>
        </p:nvSpPr>
        <p:spPr>
          <a:xfrm rot="10800000">
            <a:off x="497391" y="4647229"/>
            <a:ext cx="1450622" cy="192216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274779" y="941649"/>
            <a:ext cx="2224867" cy="1160543"/>
            <a:chOff x="5274779" y="941649"/>
            <a:chExt cx="2224867" cy="1160543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5274779" y="1787868"/>
              <a:ext cx="2224867" cy="3143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dirty="0">
                  <a:solidFill>
                    <a:srgbClr val="000099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微生物（活性汚泥）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205" y="941649"/>
              <a:ext cx="2218441" cy="8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9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11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052531" y="5233102"/>
            <a:ext cx="7683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海外に物を運んだり、旅行に行くには・・・</a:t>
            </a:r>
          </a:p>
        </p:txBody>
      </p:sp>
      <p:sp>
        <p:nvSpPr>
          <p:cNvPr id="29" name="タイトル 4"/>
          <p:cNvSpPr txBox="1">
            <a:spLocks/>
          </p:cNvSpPr>
          <p:nvPr/>
        </p:nvSpPr>
        <p:spPr>
          <a:xfrm>
            <a:off x="0" y="78023"/>
            <a:ext cx="9156809" cy="466406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生活を支える仕事</a:t>
            </a:r>
            <a:r>
              <a:rPr lang="en-US" altLang="ja-JP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港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みなと）</a:t>
            </a:r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32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614487"/>
            <a:ext cx="8515350" cy="36290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02" y="1941513"/>
            <a:ext cx="2742973" cy="213342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0" y="4414033"/>
            <a:ext cx="1963635" cy="19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5556E-6 L 2.5E-6 -5.55556E-6 C -0.00746 0.01388 -0.01163 0.03263 -0.02239 0.04212 C -0.03524 0.0537 -0.02569 0.04467 -0.04774 0.07384 C -0.04982 0.07684 -0.05173 0.07985 -0.05399 0.0824 C -0.09462 0.12731 -0.0342 0.0611 -0.07309 0.10138 C -0.07482 0.10323 -0.07621 0.10578 -0.07795 0.10786 C -0.07934 0.10948 -0.08125 0.11041 -0.08264 0.11203 C -0.10173 0.13379 -0.06771 0.10254 -0.10798 0.13958 C -0.11007 0.1412 -0.1125 0.14189 -0.11441 0.14374 C -0.11996 0.14953 -0.12465 0.15694 -0.13021 0.16272 C -0.13264 0.16527 -0.13559 0.16689 -0.13819 0.16921 C -0.13976 0.17059 -0.14132 0.17222 -0.14288 0.17337 C -0.14444 0.1743 -0.14618 0.1743 -0.14774 0.17546 C -0.15469 0.18078 -0.16111 0.18749 -0.1684 0.19235 C -0.17899 0.19953 -0.18889 0.20856 -0.20017 0.21365 L -0.20972 0.21782 L -0.23351 0.24328 C -0.24913 0.25972 -0.24201 0.25601 -0.25417 0.26018 C -0.26962 0.27129 -0.27378 0.27546 -0.29062 0.28333 C -0.29323 0.28448 -0.29583 0.28472 -0.29861 0.28541 C -0.30382 0.28842 -0.31753 0.29559 -0.32083 0.29814 C -0.32239 0.29953 -0.32239 0.303 -0.32396 0.30462 C -0.33576 0.31735 -0.33437 0.31597 -0.34462 0.31944 C -0.35729 0.33309 -0.34722 0.32384 -0.36042 0.33217 C -0.3658 0.33541 -0.37083 0.34004 -0.37639 0.34259 C -0.38837 0.34837 -0.41285 0.3574 -0.41285 0.3574 C -0.42482 0.36805 -0.41059 0.35671 -0.43819 0.36597 C -0.4401 0.36643 -0.44114 0.36944 -0.44305 0.37013 C -0.45312 0.37476 -0.4625 0.37499 -0.47309 0.37638 C -0.49132 0.38263 -0.4625 0.37337 -0.49219 0.38078 C -0.49653 0.38171 -0.50069 0.38379 -0.50486 0.38495 C -0.51024 0.38657 -0.51545 0.38772 -0.52083 0.38911 C -0.52239 0.3905 -0.52378 0.39259 -0.52552 0.39351 C -0.54219 0.40161 -0.52552 0.38379 -0.5526 0.40184 C -0.55469 0.40323 -0.56059 0.40786 -0.56371 0.40833 C -0.56684 0.40879 -0.56996 0.40833 -0.57309 0.40833 L -0.57309 0.40833 " pathEditMode="relative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3.88889E-6 0.00023 C -0.00468 0.00347 -0.0092 0.0074 -0.01423 0.01041 C -0.01614 0.01157 -0.0184 0.0125 -0.02048 0.0125 C -0.0559 0.01388 -0.09149 0.01388 -0.12691 0.01458 C -0.13003 0.0155 -0.13333 0.01597 -0.13645 0.01689 C -0.14166 0.01805 -0.14687 0.0199 -0.15225 0.02106 C -0.16441 0.02337 -0.17673 0.02384 -0.18871 0.02731 C -0.19618 0.02939 -0.20347 0.03333 -0.21093 0.03379 C -0.27291 0.03634 -0.33472 0.03518 -0.3967 0.03587 C -0.40086 0.03726 -0.40503 0.03912 -0.40937 0.04004 C -0.43246 0.04537 -0.4401 0.04467 -0.46493 0.04652 L -0.59826 0.04421 C -0.6 0.04421 -0.60138 0.04236 -0.60295 0.04212 C -0.63368 0.04074 -0.66441 0.04074 -0.69513 0.04004 C -0.70243 0.03935 -0.70989 0.03888 -0.71736 0.03796 C -0.73437 0.03587 -0.75243 0.03194 -0.76961 0.03171 C -0.81093 0.03101 -0.85225 0.03171 -0.8934 0.03171 L -0.88871 0.02939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7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615759" y="6266160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12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4" y="2933388"/>
            <a:ext cx="5875338" cy="37988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4"/>
          <p:cNvSpPr txBox="1">
            <a:spLocks/>
          </p:cNvSpPr>
          <p:nvPr/>
        </p:nvSpPr>
        <p:spPr>
          <a:xfrm>
            <a:off x="0" y="121525"/>
            <a:ext cx="8743950" cy="51143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生活を支える仕事</a:t>
            </a:r>
            <a:r>
              <a:rPr lang="en-US" altLang="ja-JP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港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みなと，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空港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くうこう</a:t>
            </a:r>
            <a:r>
              <a:rPr lang="en-US" altLang="ja-JP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lang="ja-JP" altLang="en-US" sz="36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1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78969" y="291135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茨城港常陸那珂港区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46" y="654991"/>
            <a:ext cx="2438198" cy="24138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1" y="2933388"/>
            <a:ext cx="2514600" cy="1612900"/>
          </a:xfrm>
          <a:prstGeom prst="rect">
            <a:avLst/>
          </a:prstGeom>
          <a:ln>
            <a:solidFill>
              <a:srgbClr val="000099"/>
            </a:solidFill>
          </a:ln>
        </p:spPr>
      </p:pic>
      <p:grpSp>
        <p:nvGrpSpPr>
          <p:cNvPr id="3" name="グループ化 2"/>
          <p:cNvGrpSpPr/>
          <p:nvPr/>
        </p:nvGrpSpPr>
        <p:grpSpPr>
          <a:xfrm>
            <a:off x="4576621" y="1581762"/>
            <a:ext cx="4039138" cy="1127541"/>
            <a:chOff x="4928652" y="1590260"/>
            <a:chExt cx="4039138" cy="1127541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011864" y="2133601"/>
              <a:ext cx="2955926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ja-JP" altLang="en-US" dirty="0">
                  <a:solidFill>
                    <a:srgbClr val="0000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港が必要だね。</a:t>
              </a:r>
            </a:p>
          </p:txBody>
        </p:sp>
        <p:pic>
          <p:nvPicPr>
            <p:cNvPr id="3074" name="Picture 2" descr="http://3.bp.blogspot.com/-h568cNKw0J8/Vf-apVxDF9I/AAAAAAAAyIY/Q8ln9neMXoQ/s800/icon_business_man08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652" y="1590260"/>
              <a:ext cx="1126315" cy="1126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5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173" y="561930"/>
            <a:ext cx="7608880" cy="1272673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5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ここで</a:t>
            </a:r>
            <a:r>
              <a:rPr lang="ja-JP" altLang="en-US" sz="54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クイズ</a:t>
            </a:r>
            <a:r>
              <a:rPr lang="ja-JP" altLang="en-US" sz="5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です！！</a:t>
            </a:r>
          </a:p>
        </p:txBody>
      </p:sp>
      <p:pic>
        <p:nvPicPr>
          <p:cNvPr id="29700" name="Picture 6" descr="クエスチョンマークの帽子を被っている男性のイラスト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10" y="2794722"/>
            <a:ext cx="2109354" cy="28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千波湖の写真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7" y="2002275"/>
            <a:ext cx="5125999" cy="417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05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6" y="1470970"/>
            <a:ext cx="4371975" cy="4943475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523136" y="792149"/>
            <a:ext cx="8506326" cy="932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土木部で１年間に使うお金はどれくらい？？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582152" y="2240260"/>
            <a:ext cx="4447310" cy="6941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r>
              <a:rPr lang="ja-JP" altLang="en-US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約３</a:t>
            </a:r>
            <a:r>
              <a:rPr lang="en-US" altLang="ja-JP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ja-JP" altLang="en-US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０００万円</a:t>
            </a:r>
            <a:r>
              <a:rPr lang="ja-JP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33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82152" y="3360151"/>
            <a:ext cx="4447310" cy="6941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 約５０億円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4582152" y="4480042"/>
            <a:ext cx="4447310" cy="6941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③約１</a:t>
            </a:r>
            <a:r>
              <a:rPr lang="en-US" altLang="ja-JP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ja-JP" altLang="en-US" sz="40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０００億円</a:t>
            </a:r>
            <a:r>
              <a:rPr lang="ja-JP" altLang="en-US" sz="3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23136" y="325322"/>
            <a:ext cx="1764506" cy="2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100" b="1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どぼくぶ</a:t>
            </a:r>
          </a:p>
        </p:txBody>
      </p:sp>
    </p:spTree>
    <p:extLst>
      <p:ext uri="{BB962C8B-B14F-4D97-AF65-F5344CB8AC3E}">
        <p14:creationId xmlns:p14="http://schemas.microsoft.com/office/powerpoint/2010/main" val="32785666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90254"/>
            <a:ext cx="6629400" cy="4905375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81" y="251871"/>
            <a:ext cx="8759536" cy="1438383"/>
          </a:xfrm>
        </p:spPr>
        <p:txBody>
          <a:bodyPr/>
          <a:lstStyle/>
          <a:p>
            <a:pPr eaLnBrk="1" hangingPunct="1"/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正解は・・・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b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lang="ja-JP" altLang="en-US" sz="45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 約１</a:t>
            </a:r>
            <a:r>
              <a:rPr lang="en-US" altLang="ja-JP" sz="45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,</a:t>
            </a:r>
            <a:r>
              <a:rPr lang="ja-JP" altLang="en-US" sz="45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０００億円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！！</a:t>
            </a:r>
          </a:p>
        </p:txBody>
      </p:sp>
      <p:pic>
        <p:nvPicPr>
          <p:cNvPr id="11" name="Picture 2" descr="男の子の顔アイコン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67" y="4661942"/>
            <a:ext cx="1403467" cy="15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グラフ 13"/>
          <p:cNvGraphicFramePr>
            <a:graphicFrameLocks/>
          </p:cNvGraphicFramePr>
          <p:nvPr/>
        </p:nvGraphicFramePr>
        <p:xfrm>
          <a:off x="2411016" y="1521619"/>
          <a:ext cx="4321969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AutoShape 4" descr="大金 イラスト に対する画像結果"/>
          <p:cNvSpPr>
            <a:spLocks noChangeAspect="1" noChangeArrowheads="1"/>
          </p:cNvSpPr>
          <p:nvPr/>
        </p:nvSpPr>
        <p:spPr bwMode="auto">
          <a:xfrm>
            <a:off x="459581" y="418374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3" name="AutoShape 6" descr="大金 イラスト に対する画像結果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4" name="AutoShape 8" descr="大金 イラスト に対する画像結果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62334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1649724"/>
            <a:ext cx="7124700" cy="50387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589436" y="6458892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13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50293" y="717807"/>
            <a:ext cx="4443413" cy="93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ja-JP" altLang="en-US" sz="6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まちづくり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67084" y="1925769"/>
            <a:ext cx="7736681" cy="4499452"/>
          </a:xfrm>
          <a:prstGeom prst="ellipse">
            <a:avLst/>
          </a:prstGeom>
          <a:noFill/>
          <a:ln w="1905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タイトル 4"/>
          <p:cNvSpPr txBox="1">
            <a:spLocks/>
          </p:cNvSpPr>
          <p:nvPr/>
        </p:nvSpPr>
        <p:spPr>
          <a:xfrm>
            <a:off x="215307" y="260670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土木の仕事は？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18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5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83" y="2525046"/>
            <a:ext cx="2961617" cy="41885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14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8992" y="1243554"/>
            <a:ext cx="7451725" cy="439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みんなの生活を</a:t>
            </a:r>
            <a:endParaRPr lang="en-US" altLang="ja-JP" sz="7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便利に豊かに</a:t>
            </a:r>
            <a:endParaRPr lang="en-US" altLang="ja-JP" sz="7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する仕事</a:t>
            </a:r>
          </a:p>
        </p:txBody>
      </p:sp>
      <p:sp>
        <p:nvSpPr>
          <p:cNvPr id="27" name="タイトル 4"/>
          <p:cNvSpPr txBox="1">
            <a:spLocks/>
          </p:cNvSpPr>
          <p:nvPr/>
        </p:nvSpPr>
        <p:spPr>
          <a:xfrm>
            <a:off x="127245" y="130496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　土木の仕事とは・・・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pic>
        <p:nvPicPr>
          <p:cNvPr id="6146" name="Picture 2" descr="女の子の顔アイコン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" y="914370"/>
            <a:ext cx="920141" cy="9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男の子の顔アイコン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2" y="954266"/>
            <a:ext cx="920141" cy="9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男の子の顔アイコン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41" y="896113"/>
            <a:ext cx="925142" cy="9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おばさんの顔アイコン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7" y="5269645"/>
            <a:ext cx="1079129" cy="10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男性の顔アイコン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2" y="4844186"/>
            <a:ext cx="1118405" cy="11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2.bp.blogspot.com/-lwzHm5A3x2A/VaMNx2mms1I/AAAAAAAAvdg/-EbCV7j73cU/s800/oldwoman_9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84" y="5278191"/>
            <a:ext cx="1060175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お爺さんの顔アイコン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0" y="5228128"/>
            <a:ext cx="1120646" cy="11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女性の顔アイコン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20" y="954266"/>
            <a:ext cx="860180" cy="8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おじさんの顔アイコン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0" y="3370477"/>
            <a:ext cx="1087201" cy="10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赤ちゃんの表情のイラスト（男・笑った顔）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05" y="4732291"/>
            <a:ext cx="1045756" cy="12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そばかすのある白人の女の子のイラスト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7" y="892976"/>
            <a:ext cx="793548" cy="9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黒人女性の表情のイラスト「笑顔」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09" y="1043499"/>
            <a:ext cx="973719" cy="12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8" y="1050687"/>
            <a:ext cx="3809226" cy="503800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16" name="タイトル 4"/>
          <p:cNvSpPr txBox="1">
            <a:spLocks/>
          </p:cNvSpPr>
          <p:nvPr/>
        </p:nvSpPr>
        <p:spPr>
          <a:xfrm>
            <a:off x="215307" y="260670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茨城県の紹介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5307" y="-18511"/>
            <a:ext cx="144505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>
              <a:spcBef>
                <a:spcPct val="50000"/>
              </a:spcBef>
              <a:buFontTx/>
              <a:buNone/>
              <a:defRPr/>
            </a:pPr>
            <a:r>
              <a:rPr kumimoji="0" lang="ja-JP" altLang="en-US" sz="12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いばらきけん</a:t>
            </a:r>
          </a:p>
        </p:txBody>
      </p:sp>
      <p:sp>
        <p:nvSpPr>
          <p:cNvPr id="21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5" name="グループ化 4"/>
          <p:cNvGrpSpPr/>
          <p:nvPr/>
        </p:nvGrpSpPr>
        <p:grpSpPr>
          <a:xfrm>
            <a:off x="4858946" y="979034"/>
            <a:ext cx="3592429" cy="5648133"/>
            <a:chOff x="4522871" y="949517"/>
            <a:chExt cx="3592429" cy="5648133"/>
          </a:xfrm>
        </p:grpSpPr>
        <p:grpSp>
          <p:nvGrpSpPr>
            <p:cNvPr id="29" name="グループ化 28"/>
            <p:cNvGrpSpPr>
              <a:grpSpLocks/>
            </p:cNvGrpSpPr>
            <p:nvPr/>
          </p:nvGrpSpPr>
          <p:grpSpPr bwMode="auto">
            <a:xfrm>
              <a:off x="4522871" y="949517"/>
              <a:ext cx="3592429" cy="706246"/>
              <a:chOff x="4522871" y="949517"/>
              <a:chExt cx="3592429" cy="706246"/>
            </a:xfrm>
          </p:grpSpPr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4572000" y="1192213"/>
                <a:ext cx="3543300" cy="463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ja-JP" altLang="en-US" sz="2400" dirty="0">
                    <a:solidFill>
                      <a:srgbClr val="FF00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県庁所在地　：　水戸市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4522871" y="960438"/>
                <a:ext cx="2232025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ja-JP" altLang="en-US" sz="1600" dirty="0">
                    <a:solidFill>
                      <a:srgbClr val="FF00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けんちょうしょざいち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7016356" y="949517"/>
                <a:ext cx="818148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dist">
                  <a:spcBef>
                    <a:spcPct val="50000"/>
                  </a:spcBef>
                  <a:buFontTx/>
                  <a:buNone/>
                </a:pPr>
                <a:r>
                  <a:rPr kumimoji="0" lang="ja-JP" altLang="en-US" sz="1600" dirty="0">
                    <a:solidFill>
                      <a:srgbClr val="FF00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みとし</a:t>
                </a:r>
              </a:p>
            </p:txBody>
          </p:sp>
        </p:grpSp>
        <p:pic>
          <p:nvPicPr>
            <p:cNvPr id="34" name="Picture 22" descr="kencho_05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1628775"/>
              <a:ext cx="2809875" cy="4221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グループ化 34"/>
            <p:cNvGrpSpPr>
              <a:grpSpLocks/>
            </p:cNvGrpSpPr>
            <p:nvPr/>
          </p:nvGrpSpPr>
          <p:grpSpPr bwMode="auto">
            <a:xfrm>
              <a:off x="4986338" y="5826125"/>
              <a:ext cx="2538412" cy="771525"/>
              <a:chOff x="4986710" y="5825579"/>
              <a:chExt cx="2537618" cy="771773"/>
            </a:xfrm>
          </p:grpSpPr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4986710" y="6010395"/>
                <a:ext cx="2537618" cy="586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ja-JP" altLang="en-US" dirty="0">
                    <a:solidFill>
                      <a:srgbClr val="000099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茨城県庁</a:t>
                </a: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5148833" y="5825579"/>
                <a:ext cx="2159471" cy="340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ja-JP" altLang="en-US" sz="1600" dirty="0">
                    <a:solidFill>
                      <a:srgbClr val="000099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いばらきけんちょう</a:t>
                </a:r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42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6" name="楕円 5"/>
          <p:cNvSpPr/>
          <p:nvPr/>
        </p:nvSpPr>
        <p:spPr>
          <a:xfrm>
            <a:off x="8968153" y="18288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2893101" y="3164174"/>
            <a:ext cx="389745" cy="417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3483194" y="2803793"/>
            <a:ext cx="375782" cy="36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pic>
        <p:nvPicPr>
          <p:cNvPr id="54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8546" r="4274" b="4274"/>
          <a:stretch>
            <a:fillRect/>
          </a:stretch>
        </p:blipFill>
        <p:spPr bwMode="auto">
          <a:xfrm>
            <a:off x="7707862" y="210343"/>
            <a:ext cx="392944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8064500" y="249526"/>
            <a:ext cx="1102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茨城県</a:t>
            </a:r>
          </a:p>
        </p:txBody>
      </p:sp>
      <p:sp>
        <p:nvSpPr>
          <p:cNvPr id="56" name="タイトル 4"/>
          <p:cNvSpPr txBox="1">
            <a:spLocks/>
          </p:cNvSpPr>
          <p:nvPr/>
        </p:nvSpPr>
        <p:spPr>
          <a:xfrm>
            <a:off x="305588" y="210343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はじめに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0" y="1502009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0000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ど  ぼ  く</a:t>
            </a:r>
            <a:endParaRPr lang="en-US" altLang="ja-JP" sz="28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 土木 」</a:t>
            </a:r>
            <a:r>
              <a:rPr lang="ja-JP" altLang="en-US" sz="40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ってどんな仕事？</a:t>
            </a: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1758950" y="-131763"/>
            <a:ext cx="6653213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80" name="Picture 17" descr="IMG_1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42" y="4076086"/>
            <a:ext cx="3292475" cy="21939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9" descr="図2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588" y="3255511"/>
            <a:ext cx="2927350" cy="219688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3364047" y="2914682"/>
            <a:ext cx="4267201" cy="1687295"/>
          </a:xfrm>
          <a:prstGeom prst="cloudCallout">
            <a:avLst>
              <a:gd name="adj1" fmla="val -29144"/>
              <a:gd name="adj2" fmla="val 9864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latin typeface="Impact" panose="020B0806030902050204" pitchFamily="34" charset="0"/>
              </a:rPr>
              <a:t>　</a:t>
            </a: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みんなは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知ってるかな？</a:t>
            </a:r>
          </a:p>
        </p:txBody>
      </p:sp>
      <p:pic>
        <p:nvPicPr>
          <p:cNvPr id="7170" name="Picture 2" descr="おじさんの顔アイコン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04" y="5321053"/>
            <a:ext cx="1429242" cy="14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女の子の顔アイコン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6" y="5581510"/>
            <a:ext cx="1168785" cy="11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66" y="907375"/>
            <a:ext cx="2300251" cy="16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33" y="1406621"/>
            <a:ext cx="4167133" cy="514476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grpSp>
        <p:nvGrpSpPr>
          <p:cNvPr id="2" name="グループ化 1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54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56" name="タイトル 4"/>
          <p:cNvSpPr txBox="1">
            <a:spLocks/>
          </p:cNvSpPr>
          <p:nvPr/>
        </p:nvSpPr>
        <p:spPr>
          <a:xfrm>
            <a:off x="215307" y="260670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土木部の仕事</a:t>
            </a:r>
          </a:p>
          <a:p>
            <a:endParaRPr lang="ja-JP" altLang="en-US" sz="2800" dirty="0">
              <a:solidFill>
                <a:srgbClr val="4087C8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15307" y="-18511"/>
            <a:ext cx="146911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>
              <a:spcBef>
                <a:spcPct val="50000"/>
              </a:spcBef>
              <a:buFontTx/>
              <a:buNone/>
              <a:defRPr/>
            </a:pPr>
            <a:r>
              <a:rPr kumimoji="0" lang="ja-JP" altLang="en-US" sz="1200" dirty="0">
                <a:solidFill>
                  <a:srgbClr val="0000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どぼくぶ</a:t>
            </a:r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8" name="グループ化 7"/>
          <p:cNvGrpSpPr/>
          <p:nvPr/>
        </p:nvGrpSpPr>
        <p:grpSpPr>
          <a:xfrm>
            <a:off x="975522" y="4046290"/>
            <a:ext cx="3567111" cy="2489054"/>
            <a:chOff x="975522" y="4046290"/>
            <a:chExt cx="3567111" cy="248905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06" y="4046290"/>
              <a:ext cx="3328275" cy="248905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975522" y="5733558"/>
              <a:ext cx="3567111" cy="80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下水道</a:t>
              </a:r>
              <a:r>
                <a:rPr lang="en-US" altLang="ja-JP" sz="2400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(</a:t>
              </a:r>
              <a:r>
                <a:rPr lang="ja-JP" altLang="en-US" sz="2400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げすいどう</a:t>
              </a:r>
              <a:r>
                <a:rPr lang="en-US" altLang="ja-JP" sz="2400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)</a:t>
              </a:r>
              <a:endParaRPr lang="ja-JP" altLang="en-US" sz="24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915978" y="1406620"/>
            <a:ext cx="3305685" cy="2492347"/>
            <a:chOff x="4915978" y="1406620"/>
            <a:chExt cx="3305685" cy="249234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78" y="1406620"/>
              <a:ext cx="3305685" cy="2492347"/>
            </a:xfrm>
            <a:prstGeom prst="rect">
              <a:avLst/>
            </a:prstGeom>
          </p:spPr>
        </p:pic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915978" y="1422555"/>
              <a:ext cx="2009775" cy="90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橋</a:t>
              </a:r>
              <a:r>
                <a:rPr lang="en-US" altLang="ja-JP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はし</a:t>
              </a:r>
              <a:r>
                <a:rPr lang="en-US" altLang="ja-JP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)</a:t>
              </a:r>
              <a:r>
                <a:rPr lang="ja-JP" altLang="en-US" sz="4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16014" y="1406621"/>
            <a:ext cx="3319462" cy="2491947"/>
            <a:chOff x="1116014" y="1406621"/>
            <a:chExt cx="3319462" cy="249194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14" y="1406621"/>
              <a:ext cx="3319462" cy="2491947"/>
            </a:xfrm>
            <a:prstGeom prst="rect">
              <a:avLst/>
            </a:prstGeom>
          </p:spPr>
        </p:pic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118296" y="1406621"/>
              <a:ext cx="2952054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道路</a:t>
              </a:r>
              <a:r>
                <a:rPr lang="en-US" altLang="ja-JP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どうろ</a:t>
              </a:r>
              <a:r>
                <a:rPr lang="en-US" altLang="ja-JP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)</a:t>
              </a:r>
              <a:endParaRPr lang="ja-JP" altLang="en-US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921250" y="4062413"/>
            <a:ext cx="3300413" cy="2487615"/>
            <a:chOff x="4921250" y="4062413"/>
            <a:chExt cx="3300413" cy="2487615"/>
          </a:xfrm>
        </p:grpSpPr>
        <p:pic>
          <p:nvPicPr>
            <p:cNvPr id="33" name="Picture 21" descr="イメージ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50" y="4062413"/>
              <a:ext cx="3300413" cy="2476951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4976302" y="5733563"/>
              <a:ext cx="1889125" cy="816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川</a:t>
              </a:r>
              <a:r>
                <a:rPr lang="en-US" altLang="ja-JP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かわ</a:t>
              </a:r>
              <a:r>
                <a:rPr lang="en-US" altLang="ja-JP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)</a:t>
              </a:r>
              <a:endPara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9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30" y="1070665"/>
            <a:ext cx="4428110" cy="546696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4" name="グループ化 3"/>
          <p:cNvGrpSpPr/>
          <p:nvPr/>
        </p:nvGrpSpPr>
        <p:grpSpPr>
          <a:xfrm>
            <a:off x="112335" y="4031638"/>
            <a:ext cx="3895786" cy="2506132"/>
            <a:chOff x="112335" y="4031638"/>
            <a:chExt cx="3895786" cy="250613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02" y="4031638"/>
              <a:ext cx="3730719" cy="2506132"/>
            </a:xfrm>
            <a:prstGeom prst="rect">
              <a:avLst/>
            </a:prstGeom>
          </p:spPr>
        </p:pic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12335" y="5837167"/>
              <a:ext cx="2109295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ダム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87921" y="1082792"/>
            <a:ext cx="3720200" cy="2833803"/>
            <a:chOff x="287921" y="1082792"/>
            <a:chExt cx="3720200" cy="283380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1" y="1114612"/>
              <a:ext cx="3720200" cy="2801983"/>
            </a:xfrm>
            <a:prstGeom prst="rect">
              <a:avLst/>
            </a:prstGeom>
          </p:spPr>
        </p:pic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98779" y="1082792"/>
              <a:ext cx="3600449" cy="78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公園</a:t>
              </a:r>
              <a:r>
                <a:rPr lang="en-US" altLang="ja-JP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こうえん</a:t>
              </a:r>
              <a:r>
                <a:rPr lang="en-US" altLang="ja-JP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)</a:t>
              </a:r>
              <a:endParaRPr lang="ja-JP" altLang="en-US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35" name="Picture 2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37" name="タイトル 4"/>
          <p:cNvSpPr txBox="1">
            <a:spLocks/>
          </p:cNvSpPr>
          <p:nvPr/>
        </p:nvSpPr>
        <p:spPr>
          <a:xfrm>
            <a:off x="215307" y="273806"/>
            <a:ext cx="3366093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土木部の仕事</a:t>
            </a:r>
          </a:p>
          <a:p>
            <a:endParaRPr lang="ja-JP" altLang="en-US" sz="2800" dirty="0">
              <a:solidFill>
                <a:srgbClr val="4087C8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15307" y="-18511"/>
            <a:ext cx="146911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>
              <a:spcBef>
                <a:spcPct val="50000"/>
              </a:spcBef>
              <a:buFontTx/>
              <a:buNone/>
              <a:defRPr/>
            </a:pPr>
            <a:r>
              <a:rPr kumimoji="0" lang="ja-JP" altLang="en-US" sz="12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どぼくぶ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4724400" y="1082792"/>
            <a:ext cx="3879477" cy="2802696"/>
            <a:chOff x="4724400" y="1126040"/>
            <a:chExt cx="3879477" cy="280269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32" y="1126040"/>
              <a:ext cx="3727445" cy="2802696"/>
            </a:xfrm>
            <a:prstGeom prst="rect">
              <a:avLst/>
            </a:prstGeom>
          </p:spPr>
        </p:pic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4724400" y="1127207"/>
              <a:ext cx="2437130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港</a:t>
              </a:r>
              <a:r>
                <a:rPr lang="en-US" altLang="ja-JP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みなと</a:t>
              </a:r>
              <a:r>
                <a:rPr lang="en-US" altLang="ja-JP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)</a:t>
              </a:r>
              <a:endPara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724400" y="4033839"/>
            <a:ext cx="3879477" cy="2624066"/>
            <a:chOff x="4724400" y="4033839"/>
            <a:chExt cx="3879477" cy="262406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32" y="4033839"/>
              <a:ext cx="3727445" cy="2503789"/>
            </a:xfrm>
            <a:prstGeom prst="rect">
              <a:avLst/>
            </a:prstGeom>
          </p:spPr>
        </p:pic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4724400" y="5837167"/>
              <a:ext cx="3097213" cy="82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建物</a:t>
              </a:r>
              <a:r>
                <a:rPr lang="en-US" altLang="ja-JP" sz="2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(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たてもの</a:t>
              </a:r>
              <a:r>
                <a:rPr lang="en-US" altLang="ja-JP" sz="24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)</a:t>
              </a:r>
              <a:endParaRPr lang="ja-JP" altLang="en-US" sz="24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4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24" name="グループ化 23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5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27" name="タイトル 4"/>
          <p:cNvSpPr txBox="1">
            <a:spLocks/>
          </p:cNvSpPr>
          <p:nvPr/>
        </p:nvSpPr>
        <p:spPr>
          <a:xfrm>
            <a:off x="230861" y="272902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みちをつくる仕事（道路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どうろ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1105965" y="-207"/>
            <a:ext cx="1079770" cy="9435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kumimoji="1" lang="ja-JP" altLang="en-US" sz="2800" dirty="0">
                <a:solidFill>
                  <a:srgbClr val="090468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県央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02342" y="5390506"/>
            <a:ext cx="8681814" cy="307777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 err="1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いっぱんけん</a:t>
            </a:r>
            <a:r>
              <a:rPr kumimoji="0" lang="ja-JP" altLang="en-US" sz="1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　ともべうちはらせん　（みとし）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66902" y="5770121"/>
            <a:ext cx="8681814" cy="46166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一般県道　友部内原線（水戸市）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202342" y="1212929"/>
            <a:ext cx="3744119" cy="523220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せまい</a:t>
            </a:r>
            <a:r>
              <a:rPr kumimoji="0"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道路が・・・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2" y="2038350"/>
            <a:ext cx="4029075" cy="30861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428515" y="1212929"/>
            <a:ext cx="4776647" cy="3911522"/>
            <a:chOff x="4428515" y="1212929"/>
            <a:chExt cx="4776647" cy="3911522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428515" y="1212929"/>
              <a:ext cx="4776647" cy="46166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広くて　きれいになりました！！</a:t>
              </a: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038351"/>
              <a:ext cx="4077050" cy="308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97688" y="6448871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6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" name="タイトル 4"/>
          <p:cNvSpPr txBox="1">
            <a:spLocks/>
          </p:cNvSpPr>
          <p:nvPr/>
        </p:nvSpPr>
        <p:spPr>
          <a:xfrm>
            <a:off x="215307" y="260670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公園をつくる仕事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5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sp>
        <p:nvSpPr>
          <p:cNvPr id="23" name="テキスト ボックス 25"/>
          <p:cNvSpPr txBox="1">
            <a:spLocks noChangeArrowheads="1"/>
          </p:cNvSpPr>
          <p:nvPr/>
        </p:nvSpPr>
        <p:spPr bwMode="auto">
          <a:xfrm>
            <a:off x="93990" y="6100092"/>
            <a:ext cx="4394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日本三名園の一つ！</a:t>
            </a:r>
          </a:p>
        </p:txBody>
      </p:sp>
      <p:pic>
        <p:nvPicPr>
          <p:cNvPr id="27" name="Picture 3" descr="Z:\企画\オフィシャルＨＰ保守管理、更新・SNS\H27\⑤SNS\①写真素材・原稿\208【2016.3.4偕楽園(光の散歩道②)】\光の散歩道(全体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1" y="3824295"/>
            <a:ext cx="2808000" cy="222644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4572796" y="1129345"/>
            <a:ext cx="4427538" cy="5451933"/>
          </a:xfrm>
          <a:prstGeom prst="roundRect">
            <a:avLst>
              <a:gd name="adj" fmla="val 669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5"/>
          <p:cNvSpPr>
            <a:spLocks noChangeArrowheads="1"/>
          </p:cNvSpPr>
          <p:nvPr/>
        </p:nvSpPr>
        <p:spPr bwMode="auto">
          <a:xfrm>
            <a:off x="4949034" y="969008"/>
            <a:ext cx="367506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大子広域公園（大子町）</a:t>
            </a:r>
            <a:endParaRPr lang="en-US" altLang="ja-JP" sz="24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テキスト ボックス 19"/>
          <p:cNvSpPr txBox="1">
            <a:spLocks noChangeArrowheads="1"/>
          </p:cNvSpPr>
          <p:nvPr/>
        </p:nvSpPr>
        <p:spPr bwMode="auto">
          <a:xfrm>
            <a:off x="4488158" y="6071339"/>
            <a:ext cx="461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オートキャンプ場のある公園</a:t>
            </a:r>
          </a:p>
        </p:txBody>
      </p:sp>
      <p:pic>
        <p:nvPicPr>
          <p:cNvPr id="33" name="Picture 2" descr="Z:\企画\グリンヴィラ写真\フリーサイト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1591747"/>
            <a:ext cx="2830094" cy="207782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角丸四角形 34"/>
          <p:cNvSpPr/>
          <p:nvPr/>
        </p:nvSpPr>
        <p:spPr>
          <a:xfrm>
            <a:off x="98823" y="1127757"/>
            <a:ext cx="4427538" cy="5453521"/>
          </a:xfrm>
          <a:prstGeom prst="roundRect">
            <a:avLst>
              <a:gd name="adj" fmla="val 669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1"/>
          <p:cNvSpPr>
            <a:spLocks noChangeArrowheads="1"/>
          </p:cNvSpPr>
          <p:nvPr/>
        </p:nvSpPr>
        <p:spPr bwMode="auto">
          <a:xfrm>
            <a:off x="539750" y="973036"/>
            <a:ext cx="3240088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○○園（水戸市）</a:t>
            </a:r>
            <a:endParaRPr lang="en-US" altLang="ja-JP" sz="2400" dirty="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94" name="Picture 2" descr="女の子の顔アイコン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2" y="4480430"/>
            <a:ext cx="1454759" cy="1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28" y="3824295"/>
            <a:ext cx="2830094" cy="211089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1" y="1591000"/>
            <a:ext cx="2838450" cy="2076450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018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97688" y="6448871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タイトル 4"/>
          <p:cNvSpPr txBox="1">
            <a:spLocks/>
          </p:cNvSpPr>
          <p:nvPr/>
        </p:nvSpPr>
        <p:spPr>
          <a:xfrm>
            <a:off x="215307" y="260670"/>
            <a:ext cx="7795218" cy="39736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公園をつくる仕事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5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茨城県</a:t>
              </a:r>
            </a:p>
          </p:txBody>
        </p:sp>
      </p:grpSp>
      <p:sp>
        <p:nvSpPr>
          <p:cNvPr id="23" name="テキスト ボックス 25"/>
          <p:cNvSpPr txBox="1">
            <a:spLocks noChangeArrowheads="1"/>
          </p:cNvSpPr>
          <p:nvPr/>
        </p:nvSpPr>
        <p:spPr bwMode="auto">
          <a:xfrm>
            <a:off x="93990" y="6100092"/>
            <a:ext cx="4394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日本三名園の一つ！</a:t>
            </a:r>
          </a:p>
        </p:txBody>
      </p:sp>
      <p:pic>
        <p:nvPicPr>
          <p:cNvPr id="27" name="Picture 3" descr="Z:\企画\オフィシャルＨＰ保守管理、更新・SNS\H27\⑤SNS\①写真素材・原稿\208【2016.3.4偕楽園(光の散歩道②)】\光の散歩道(全体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1" y="3824295"/>
            <a:ext cx="2808000" cy="222644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941" y="1594192"/>
            <a:ext cx="2829207" cy="207538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4572796" y="1129345"/>
            <a:ext cx="4427538" cy="5451933"/>
          </a:xfrm>
          <a:prstGeom prst="roundRect">
            <a:avLst>
              <a:gd name="adj" fmla="val 669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1" name="テキスト ボックス 5"/>
          <p:cNvSpPr>
            <a:spLocks noChangeArrowheads="1"/>
          </p:cNvSpPr>
          <p:nvPr/>
        </p:nvSpPr>
        <p:spPr bwMode="auto">
          <a:xfrm>
            <a:off x="4949034" y="969008"/>
            <a:ext cx="367506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大子広域公園（大子町）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2" name="テキスト ボックス 19"/>
          <p:cNvSpPr txBox="1">
            <a:spLocks noChangeArrowheads="1"/>
          </p:cNvSpPr>
          <p:nvPr/>
        </p:nvSpPr>
        <p:spPr bwMode="auto">
          <a:xfrm>
            <a:off x="4488158" y="6071339"/>
            <a:ext cx="461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オートキャンプ場のある公園</a:t>
            </a:r>
          </a:p>
        </p:txBody>
      </p:sp>
      <p:pic>
        <p:nvPicPr>
          <p:cNvPr id="33" name="Picture 2" descr="Z:\企画\グリンヴィラ写真\フリーサイト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69" y="1591747"/>
            <a:ext cx="2791361" cy="207782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角丸四角形 34"/>
          <p:cNvSpPr/>
          <p:nvPr/>
        </p:nvSpPr>
        <p:spPr>
          <a:xfrm>
            <a:off x="98823" y="1127757"/>
            <a:ext cx="4427538" cy="5453521"/>
          </a:xfrm>
          <a:prstGeom prst="roundRect">
            <a:avLst>
              <a:gd name="adj" fmla="val 669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9" name="テキスト ボックス 1"/>
          <p:cNvSpPr>
            <a:spLocks noChangeArrowheads="1"/>
          </p:cNvSpPr>
          <p:nvPr/>
        </p:nvSpPr>
        <p:spPr bwMode="auto">
          <a:xfrm>
            <a:off x="539750" y="973036"/>
            <a:ext cx="3240088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偕楽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園（水戸）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8194" name="Picture 2" descr="女の子の顔アイコン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2" y="4480430"/>
            <a:ext cx="1454759" cy="14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91" y="3824295"/>
            <a:ext cx="2886075" cy="2152650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77296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209675"/>
            <a:ext cx="7791450" cy="44386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00237" y="6396335"/>
            <a:ext cx="7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7</a:t>
            </a:r>
            <a:endParaRPr kumimoji="1" lang="ja-JP" altLang="en-US" sz="2400" dirty="0"/>
          </a:p>
        </p:txBody>
      </p:sp>
      <p:sp>
        <p:nvSpPr>
          <p:cNvPr id="53" name="正方形/長方形 52"/>
          <p:cNvSpPr/>
          <p:nvPr/>
        </p:nvSpPr>
        <p:spPr>
          <a:xfrm>
            <a:off x="0" y="658038"/>
            <a:ext cx="9144000" cy="199009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3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46"/>
          </a:p>
        </p:txBody>
      </p:sp>
      <p:sp>
        <p:nvSpPr>
          <p:cNvPr id="59" name="AutoShape 15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0" name="AutoShape 17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1" name="AutoShape 19" descr="kencho_05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0" name="タイトル 4"/>
          <p:cNvSpPr txBox="1">
            <a:spLocks/>
          </p:cNvSpPr>
          <p:nvPr/>
        </p:nvSpPr>
        <p:spPr>
          <a:xfrm>
            <a:off x="177563" y="195553"/>
            <a:ext cx="8620125" cy="395063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みんなを水害から守る仕事（河川</a:t>
            </a:r>
            <a:r>
              <a:rPr lang="ja-JP" altLang="en-US" sz="28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かせん</a:t>
            </a:r>
            <a:r>
              <a:rPr lang="ja-JP" altLang="en-US" sz="36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  <a:p>
            <a:endParaRPr lang="ja-JP" altLang="en-US" sz="2800" dirty="0">
              <a:solidFill>
                <a:srgbClr val="0000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451375" y="63353"/>
            <a:ext cx="692626" cy="654454"/>
            <a:chOff x="8451375" y="63353"/>
            <a:chExt cx="692626" cy="654454"/>
          </a:xfrm>
        </p:grpSpPr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" t="8546" r="4274" b="4274"/>
            <a:stretch>
              <a:fillRect/>
            </a:stretch>
          </p:blipFill>
          <p:spPr bwMode="auto">
            <a:xfrm>
              <a:off x="8503765" y="63353"/>
              <a:ext cx="464388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8451375" y="471586"/>
              <a:ext cx="69262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+mj-ea"/>
                  <a:ea typeface="+mj-ea"/>
                </a:rPr>
                <a:t>茨城県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68590" y="5726484"/>
            <a:ext cx="8054438" cy="905633"/>
            <a:chOff x="3399647" y="4393874"/>
            <a:chExt cx="8054438" cy="905633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311878" y="4468510"/>
              <a:ext cx="31422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雨がいっぱいふって　</a:t>
              </a:r>
              <a:endParaRPr kumimoji="0" lang="en-US" altLang="ja-JP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川の水があふれると・・</a:t>
              </a:r>
              <a:endParaRPr kumimoji="0" lang="en-US" altLang="ja-JP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テキスト ボックス 5"/>
            <p:cNvSpPr txBox="1">
              <a:spLocks noChangeAspect="1" noChangeArrowheads="1"/>
            </p:cNvSpPr>
            <p:nvPr/>
          </p:nvSpPr>
          <p:spPr bwMode="auto">
            <a:xfrm>
              <a:off x="3399647" y="4393874"/>
              <a:ext cx="37240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rgbClr val="000099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lang="ja-JP" altLang="en-US" sz="2400" dirty="0">
                  <a:solidFill>
                    <a:srgbClr val="000099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令和元年東日本台風　</a:t>
              </a:r>
              <a:endParaRPr lang="en-US" altLang="ja-JP" sz="2400" dirty="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　住宅被害　約</a:t>
              </a:r>
              <a:r>
                <a:rPr lang="en-US" altLang="ja-JP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3,500</a:t>
              </a:r>
              <a:r>
                <a:rPr lang="ja-JP" altLang="en-US" sz="2400" dirty="0">
                  <a:solidFill>
                    <a:srgbClr val="0000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戸</a:t>
              </a: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51970" y="927857"/>
            <a:ext cx="2651685" cy="6059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鬼怒川（常総市）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736977" y="1217180"/>
            <a:ext cx="7766787" cy="4429586"/>
            <a:chOff x="5367288" y="1334391"/>
            <a:chExt cx="7104001" cy="3338750"/>
          </a:xfrm>
        </p:grpSpPr>
        <p:sp>
          <p:nvSpPr>
            <p:cNvPr id="49" name="テキスト ボックス 48"/>
            <p:cNvSpPr txBox="1"/>
            <p:nvPr/>
          </p:nvSpPr>
          <p:spPr>
            <a:xfrm rot="1564778">
              <a:off x="8669238" y="3467903"/>
              <a:ext cx="580911" cy="30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なかがわ</a:t>
              </a:r>
              <a:endParaRPr lang="en-US" altLang="ja-JP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</a:rPr>
                <a:t>那珂川</a:t>
              </a:r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 flipH="1" flipV="1">
              <a:off x="8416850" y="2996572"/>
              <a:ext cx="135405" cy="35750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 rot="2100448">
              <a:off x="10159584" y="3264943"/>
              <a:ext cx="658621" cy="30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にしだがわ</a:t>
              </a:r>
              <a:endParaRPr lang="en-US" altLang="ja-JP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</a:rPr>
                <a:t>西田川</a:t>
              </a: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21278758">
              <a:off x="10860607" y="2889086"/>
              <a:ext cx="665952" cy="301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</a:rPr>
                <a:t>ふじいがわ</a:t>
              </a:r>
              <a:endParaRPr lang="en-US" altLang="ja-JP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</a:rPr>
                <a:t>藤井川</a:t>
              </a: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20722261">
              <a:off x="9343737" y="3861582"/>
              <a:ext cx="1107121" cy="23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bg1"/>
                  </a:solidFill>
                </a:rPr>
                <a:t>なかにしおおはし</a:t>
              </a:r>
              <a:endParaRPr lang="en-US" altLang="ja-JP" sz="600" b="1" dirty="0">
                <a:solidFill>
                  <a:schemeClr val="bg1"/>
                </a:solidFill>
              </a:endParaRPr>
            </a:p>
            <a:p>
              <a:r>
                <a:rPr lang="ja-JP" altLang="en-US" sz="800" b="1" dirty="0">
                  <a:solidFill>
                    <a:schemeClr val="bg1"/>
                  </a:solidFill>
                </a:rPr>
                <a:t>那珂西大橋</a:t>
              </a:r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5718070" y="1582532"/>
              <a:ext cx="4256048" cy="3048306"/>
            </a:xfrm>
            <a:custGeom>
              <a:avLst/>
              <a:gdLst>
                <a:gd name="connsiteX0" fmla="*/ 0 w 866775"/>
                <a:gd name="connsiteY0" fmla="*/ 0 h 1600200"/>
                <a:gd name="connsiteX1" fmla="*/ 509587 w 866775"/>
                <a:gd name="connsiteY1" fmla="*/ 528637 h 1600200"/>
                <a:gd name="connsiteX2" fmla="*/ 866775 w 866775"/>
                <a:gd name="connsiteY2" fmla="*/ 1600200 h 1600200"/>
                <a:gd name="connsiteX0" fmla="*/ 0 w 1826419"/>
                <a:gd name="connsiteY0" fmla="*/ 0 h 1385888"/>
                <a:gd name="connsiteX1" fmla="*/ 1469231 w 1826419"/>
                <a:gd name="connsiteY1" fmla="*/ 314325 h 1385888"/>
                <a:gd name="connsiteX2" fmla="*/ 1826419 w 1826419"/>
                <a:gd name="connsiteY2" fmla="*/ 1385888 h 1385888"/>
                <a:gd name="connsiteX0" fmla="*/ 0 w 1940719"/>
                <a:gd name="connsiteY0" fmla="*/ 0 h 1312069"/>
                <a:gd name="connsiteX1" fmla="*/ 1583531 w 1940719"/>
                <a:gd name="connsiteY1" fmla="*/ 240506 h 1312069"/>
                <a:gd name="connsiteX2" fmla="*/ 1940719 w 1940719"/>
                <a:gd name="connsiteY2" fmla="*/ 1312069 h 1312069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81161 h 1395612"/>
                <a:gd name="connsiteX1" fmla="*/ 182240 w 2005013"/>
                <a:gd name="connsiteY1" fmla="*/ 8628 h 1395612"/>
                <a:gd name="connsiteX2" fmla="*/ 1647825 w 2005013"/>
                <a:gd name="connsiteY2" fmla="*/ 324049 h 1395612"/>
                <a:gd name="connsiteX3" fmla="*/ 2005013 w 2005013"/>
                <a:gd name="connsiteY3" fmla="*/ 1395612 h 1395612"/>
                <a:gd name="connsiteX0" fmla="*/ 0 w 2005013"/>
                <a:gd name="connsiteY0" fmla="*/ 72533 h 1386984"/>
                <a:gd name="connsiteX1" fmla="*/ 182240 w 2005013"/>
                <a:gd name="connsiteY1" fmla="*/ 0 h 1386984"/>
                <a:gd name="connsiteX2" fmla="*/ 1647825 w 2005013"/>
                <a:gd name="connsiteY2" fmla="*/ 315421 h 1386984"/>
                <a:gd name="connsiteX3" fmla="*/ 2005013 w 2005013"/>
                <a:gd name="connsiteY3" fmla="*/ 1386984 h 1386984"/>
                <a:gd name="connsiteX0" fmla="*/ 0 w 2005013"/>
                <a:gd name="connsiteY0" fmla="*/ 72533 h 1386984"/>
                <a:gd name="connsiteX1" fmla="*/ 77465 w 2005013"/>
                <a:gd name="connsiteY1" fmla="*/ 71437 h 1386984"/>
                <a:gd name="connsiteX2" fmla="*/ 182240 w 2005013"/>
                <a:gd name="connsiteY2" fmla="*/ 0 h 1386984"/>
                <a:gd name="connsiteX3" fmla="*/ 1647825 w 2005013"/>
                <a:gd name="connsiteY3" fmla="*/ 315421 h 1386984"/>
                <a:gd name="connsiteX4" fmla="*/ 2005013 w 2005013"/>
                <a:gd name="connsiteY4" fmla="*/ 1386984 h 1386984"/>
                <a:gd name="connsiteX0" fmla="*/ 0 w 2005013"/>
                <a:gd name="connsiteY0" fmla="*/ 114100 h 1428551"/>
                <a:gd name="connsiteX1" fmla="*/ 77465 w 2005013"/>
                <a:gd name="connsiteY1" fmla="*/ 113004 h 1428551"/>
                <a:gd name="connsiteX2" fmla="*/ 182240 w 2005013"/>
                <a:gd name="connsiteY2" fmla="*/ 41567 h 1428551"/>
                <a:gd name="connsiteX3" fmla="*/ 372740 w 2005013"/>
                <a:gd name="connsiteY3" fmla="*/ 20136 h 1428551"/>
                <a:gd name="connsiteX4" fmla="*/ 1647825 w 2005013"/>
                <a:gd name="connsiteY4" fmla="*/ 356988 h 1428551"/>
                <a:gd name="connsiteX5" fmla="*/ 2005013 w 2005013"/>
                <a:gd name="connsiteY5" fmla="*/ 1428551 h 1428551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1647825 w 2005013"/>
                <a:gd name="connsiteY4" fmla="*/ 336852 h 1408415"/>
                <a:gd name="connsiteX5" fmla="*/ 2005013 w 2005013"/>
                <a:gd name="connsiteY5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110529 h 1424980"/>
                <a:gd name="connsiteX1" fmla="*/ 77465 w 2005013"/>
                <a:gd name="connsiteY1" fmla="*/ 109433 h 1424980"/>
                <a:gd name="connsiteX2" fmla="*/ 182240 w 2005013"/>
                <a:gd name="connsiteY2" fmla="*/ 37996 h 1424980"/>
                <a:gd name="connsiteX3" fmla="*/ 372740 w 2005013"/>
                <a:gd name="connsiteY3" fmla="*/ 16565 h 1424980"/>
                <a:gd name="connsiteX4" fmla="*/ 484659 w 2005013"/>
                <a:gd name="connsiteY4" fmla="*/ 102291 h 1424980"/>
                <a:gd name="connsiteX5" fmla="*/ 646584 w 2005013"/>
                <a:gd name="connsiteY5" fmla="*/ 7041 h 1424980"/>
                <a:gd name="connsiteX6" fmla="*/ 1647825 w 2005013"/>
                <a:gd name="connsiteY6" fmla="*/ 353417 h 1424980"/>
                <a:gd name="connsiteX7" fmla="*/ 2005013 w 2005013"/>
                <a:gd name="connsiteY7" fmla="*/ 1424980 h 1424980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1647825 w 2005013"/>
                <a:gd name="connsiteY6" fmla="*/ 346376 h 1417939"/>
                <a:gd name="connsiteX7" fmla="*/ 2005013 w 2005013"/>
                <a:gd name="connsiteY7" fmla="*/ 1417939 h 1417939"/>
                <a:gd name="connsiteX0" fmla="*/ 0 w 2005013"/>
                <a:gd name="connsiteY0" fmla="*/ 109929 h 1424380"/>
                <a:gd name="connsiteX1" fmla="*/ 77465 w 2005013"/>
                <a:gd name="connsiteY1" fmla="*/ 108833 h 1424380"/>
                <a:gd name="connsiteX2" fmla="*/ 182240 w 2005013"/>
                <a:gd name="connsiteY2" fmla="*/ 37396 h 1424380"/>
                <a:gd name="connsiteX3" fmla="*/ 372740 w 2005013"/>
                <a:gd name="connsiteY3" fmla="*/ 15965 h 1424380"/>
                <a:gd name="connsiteX4" fmla="*/ 484659 w 2005013"/>
                <a:gd name="connsiteY4" fmla="*/ 101691 h 1424380"/>
                <a:gd name="connsiteX5" fmla="*/ 646584 w 2005013"/>
                <a:gd name="connsiteY5" fmla="*/ 6441 h 1424380"/>
                <a:gd name="connsiteX6" fmla="*/ 848990 w 2005013"/>
                <a:gd name="connsiteY6" fmla="*/ 46922 h 1424380"/>
                <a:gd name="connsiteX7" fmla="*/ 1647825 w 2005013"/>
                <a:gd name="connsiteY7" fmla="*/ 352817 h 1424380"/>
                <a:gd name="connsiteX8" fmla="*/ 2005013 w 2005013"/>
                <a:gd name="connsiteY8" fmla="*/ 1424380 h 1424380"/>
                <a:gd name="connsiteX0" fmla="*/ 0 w 2005013"/>
                <a:gd name="connsiteY0" fmla="*/ 104019 h 1418470"/>
                <a:gd name="connsiteX1" fmla="*/ 77465 w 2005013"/>
                <a:gd name="connsiteY1" fmla="*/ 102923 h 1418470"/>
                <a:gd name="connsiteX2" fmla="*/ 182240 w 2005013"/>
                <a:gd name="connsiteY2" fmla="*/ 31486 h 1418470"/>
                <a:gd name="connsiteX3" fmla="*/ 372740 w 2005013"/>
                <a:gd name="connsiteY3" fmla="*/ 10055 h 1418470"/>
                <a:gd name="connsiteX4" fmla="*/ 484659 w 2005013"/>
                <a:gd name="connsiteY4" fmla="*/ 95781 h 1418470"/>
                <a:gd name="connsiteX5" fmla="*/ 646584 w 2005013"/>
                <a:gd name="connsiteY5" fmla="*/ 531 h 1418470"/>
                <a:gd name="connsiteX6" fmla="*/ 832322 w 2005013"/>
                <a:gd name="connsiteY6" fmla="*/ 160074 h 1418470"/>
                <a:gd name="connsiteX7" fmla="*/ 1647825 w 2005013"/>
                <a:gd name="connsiteY7" fmla="*/ 346907 h 1418470"/>
                <a:gd name="connsiteX8" fmla="*/ 2005013 w 2005013"/>
                <a:gd name="connsiteY8" fmla="*/ 1418470 h 1418470"/>
                <a:gd name="connsiteX0" fmla="*/ 0 w 2005013"/>
                <a:gd name="connsiteY0" fmla="*/ 103507 h 1417958"/>
                <a:gd name="connsiteX1" fmla="*/ 77465 w 2005013"/>
                <a:gd name="connsiteY1" fmla="*/ 102411 h 1417958"/>
                <a:gd name="connsiteX2" fmla="*/ 182240 w 2005013"/>
                <a:gd name="connsiteY2" fmla="*/ 30974 h 1417958"/>
                <a:gd name="connsiteX3" fmla="*/ 372740 w 2005013"/>
                <a:gd name="connsiteY3" fmla="*/ 9543 h 1417958"/>
                <a:gd name="connsiteX4" fmla="*/ 484659 w 2005013"/>
                <a:gd name="connsiteY4" fmla="*/ 95269 h 1417958"/>
                <a:gd name="connsiteX5" fmla="*/ 646584 w 2005013"/>
                <a:gd name="connsiteY5" fmla="*/ 19 h 1417958"/>
                <a:gd name="connsiteX6" fmla="*/ 744215 w 2005013"/>
                <a:gd name="connsiteY6" fmla="*/ 80981 h 1417958"/>
                <a:gd name="connsiteX7" fmla="*/ 832322 w 2005013"/>
                <a:gd name="connsiteY7" fmla="*/ 159562 h 1417958"/>
                <a:gd name="connsiteX8" fmla="*/ 1647825 w 2005013"/>
                <a:gd name="connsiteY8" fmla="*/ 346395 h 1417958"/>
                <a:gd name="connsiteX9" fmla="*/ 2005013 w 2005013"/>
                <a:gd name="connsiteY9" fmla="*/ 1417958 h 1417958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647825 w 2005013"/>
                <a:gd name="connsiteY9" fmla="*/ 346376 h 1417939"/>
                <a:gd name="connsiteX10" fmla="*/ 2005013 w 2005013"/>
                <a:gd name="connsiteY10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696715 w 2005013"/>
                <a:gd name="connsiteY16" fmla="*/ 971550 h 1417939"/>
                <a:gd name="connsiteX17" fmla="*/ 2005013 w 2005013"/>
                <a:gd name="connsiteY17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584797 w 2005013"/>
                <a:gd name="connsiteY16" fmla="*/ 866775 h 1417939"/>
                <a:gd name="connsiteX17" fmla="*/ 1696715 w 2005013"/>
                <a:gd name="connsiteY17" fmla="*/ 971550 h 1417939"/>
                <a:gd name="connsiteX18" fmla="*/ 2005013 w 2005013"/>
                <a:gd name="connsiteY18" fmla="*/ 1417939 h 1417939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2231232 w 2231232"/>
                <a:gd name="connsiteY18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2231232 w 2231232"/>
                <a:gd name="connsiteY21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602707 w 2602707"/>
                <a:gd name="connsiteY22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80121 w 2805862"/>
                <a:gd name="connsiteY23" fmla="*/ 2047874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542058 w 2805862"/>
                <a:gd name="connsiteY23" fmla="*/ 1988343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384896 w 2805862"/>
                <a:gd name="connsiteY23" fmla="*/ 2157412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799233 w 2805862"/>
                <a:gd name="connsiteY25" fmla="*/ 2243136 h 2918126"/>
                <a:gd name="connsiteX26" fmla="*/ 2602707 w 2805862"/>
                <a:gd name="connsiteY26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15889 w 3338513"/>
                <a:gd name="connsiteY26" fmla="*/ 3045617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3338513 w 3338513"/>
                <a:gd name="connsiteY28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417094 w 3417094"/>
                <a:gd name="connsiteY29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201662 w 3417094"/>
                <a:gd name="connsiteY29" fmla="*/ 3524249 h 3668219"/>
                <a:gd name="connsiteX30" fmla="*/ 3417094 w 3417094"/>
                <a:gd name="connsiteY30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080219 w 3417094"/>
                <a:gd name="connsiteY29" fmla="*/ 3386136 h 3668219"/>
                <a:gd name="connsiteX30" fmla="*/ 3201662 w 3417094"/>
                <a:gd name="connsiteY30" fmla="*/ 3524249 h 3668219"/>
                <a:gd name="connsiteX31" fmla="*/ 3417094 w 3417094"/>
                <a:gd name="connsiteY31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201662 w 3417094"/>
                <a:gd name="connsiteY31" fmla="*/ 3524249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417094 w 3417094"/>
                <a:gd name="connsiteY31" fmla="*/ 3668219 h 3668219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813396 w 3013544"/>
                <a:gd name="connsiteY19" fmla="*/ 1359692 h 3328986"/>
                <a:gd name="connsiteX20" fmla="*/ 1953889 w 3013544"/>
                <a:gd name="connsiteY20" fmla="*/ 1571624 h 3328986"/>
                <a:gd name="connsiteX21" fmla="*/ 1972939 w 3013544"/>
                <a:gd name="connsiteY21" fmla="*/ 1766886 h 3328986"/>
                <a:gd name="connsiteX22" fmla="*/ 2208683 w 3013544"/>
                <a:gd name="connsiteY22" fmla="*/ 1924049 h 3328986"/>
                <a:gd name="connsiteX23" fmla="*/ 2294407 w 3013544"/>
                <a:gd name="connsiteY23" fmla="*/ 2052636 h 3328986"/>
                <a:gd name="connsiteX24" fmla="*/ 2384896 w 3013544"/>
                <a:gd name="connsiteY24" fmla="*/ 2157412 h 3328986"/>
                <a:gd name="connsiteX25" fmla="*/ 2513482 w 3013544"/>
                <a:gd name="connsiteY25" fmla="*/ 2459830 h 3328986"/>
                <a:gd name="connsiteX26" fmla="*/ 2603970 w 3013544"/>
                <a:gd name="connsiteY26" fmla="*/ 2636042 h 3328986"/>
                <a:gd name="connsiteX27" fmla="*/ 2715889 w 3013544"/>
                <a:gd name="connsiteY27" fmla="*/ 3045617 h 3328986"/>
                <a:gd name="connsiteX28" fmla="*/ 2801613 w 3013544"/>
                <a:gd name="connsiteY28" fmla="*/ 3198017 h 3328986"/>
                <a:gd name="connsiteX29" fmla="*/ 2920675 w 3013544"/>
                <a:gd name="connsiteY29" fmla="*/ 3267074 h 3328986"/>
                <a:gd name="connsiteX30" fmla="*/ 3013544 w 3013544"/>
                <a:gd name="connsiteY30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53889 w 3013544"/>
                <a:gd name="connsiteY19" fmla="*/ 1571624 h 3328986"/>
                <a:gd name="connsiteX20" fmla="*/ 1972939 w 3013544"/>
                <a:gd name="connsiteY20" fmla="*/ 1766886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1980064 w 3013544"/>
                <a:gd name="connsiteY20" fmla="*/ 1777600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2920675"/>
                <a:gd name="connsiteY0" fmla="*/ 103488 h 3267074"/>
                <a:gd name="connsiteX1" fmla="*/ 77465 w 2920675"/>
                <a:gd name="connsiteY1" fmla="*/ 102392 h 3267074"/>
                <a:gd name="connsiteX2" fmla="*/ 182240 w 2920675"/>
                <a:gd name="connsiteY2" fmla="*/ 30955 h 3267074"/>
                <a:gd name="connsiteX3" fmla="*/ 372740 w 2920675"/>
                <a:gd name="connsiteY3" fmla="*/ 9524 h 3267074"/>
                <a:gd name="connsiteX4" fmla="*/ 484659 w 2920675"/>
                <a:gd name="connsiteY4" fmla="*/ 95250 h 3267074"/>
                <a:gd name="connsiteX5" fmla="*/ 646584 w 2920675"/>
                <a:gd name="connsiteY5" fmla="*/ 0 h 3267074"/>
                <a:gd name="connsiteX6" fmla="*/ 744215 w 2920675"/>
                <a:gd name="connsiteY6" fmla="*/ 80962 h 3267074"/>
                <a:gd name="connsiteX7" fmla="*/ 832322 w 2920675"/>
                <a:gd name="connsiteY7" fmla="*/ 159543 h 3267074"/>
                <a:gd name="connsiteX8" fmla="*/ 989484 w 2920675"/>
                <a:gd name="connsiteY8" fmla="*/ 223837 h 3267074"/>
                <a:gd name="connsiteX9" fmla="*/ 1003772 w 2920675"/>
                <a:gd name="connsiteY9" fmla="*/ 269081 h 3267074"/>
                <a:gd name="connsiteX10" fmla="*/ 1101403 w 2920675"/>
                <a:gd name="connsiteY10" fmla="*/ 314325 h 3267074"/>
                <a:gd name="connsiteX11" fmla="*/ 1153790 w 2920675"/>
                <a:gd name="connsiteY11" fmla="*/ 431006 h 3267074"/>
                <a:gd name="connsiteX12" fmla="*/ 1220465 w 2920675"/>
                <a:gd name="connsiteY12" fmla="*/ 450056 h 3267074"/>
                <a:gd name="connsiteX13" fmla="*/ 1260947 w 2920675"/>
                <a:gd name="connsiteY13" fmla="*/ 516731 h 3267074"/>
                <a:gd name="connsiteX14" fmla="*/ 1444303 w 2920675"/>
                <a:gd name="connsiteY14" fmla="*/ 652462 h 3267074"/>
                <a:gd name="connsiteX15" fmla="*/ 1506215 w 2920675"/>
                <a:gd name="connsiteY15" fmla="*/ 816768 h 3267074"/>
                <a:gd name="connsiteX16" fmla="*/ 1584797 w 2920675"/>
                <a:gd name="connsiteY16" fmla="*/ 866775 h 3267074"/>
                <a:gd name="connsiteX17" fmla="*/ 1696715 w 2920675"/>
                <a:gd name="connsiteY17" fmla="*/ 971550 h 3267074"/>
                <a:gd name="connsiteX18" fmla="*/ 1825302 w 2920675"/>
                <a:gd name="connsiteY18" fmla="*/ 1185861 h 3267074"/>
                <a:gd name="connsiteX19" fmla="*/ 1972939 w 2920675"/>
                <a:gd name="connsiteY19" fmla="*/ 1766886 h 3267074"/>
                <a:gd name="connsiteX20" fmla="*/ 2208683 w 2920675"/>
                <a:gd name="connsiteY20" fmla="*/ 1924049 h 3267074"/>
                <a:gd name="connsiteX21" fmla="*/ 2294407 w 2920675"/>
                <a:gd name="connsiteY21" fmla="*/ 2052636 h 3267074"/>
                <a:gd name="connsiteX22" fmla="*/ 2384896 w 2920675"/>
                <a:gd name="connsiteY22" fmla="*/ 2157412 h 3267074"/>
                <a:gd name="connsiteX23" fmla="*/ 2513482 w 2920675"/>
                <a:gd name="connsiteY23" fmla="*/ 2459830 h 3267074"/>
                <a:gd name="connsiteX24" fmla="*/ 2603970 w 2920675"/>
                <a:gd name="connsiteY24" fmla="*/ 2636042 h 3267074"/>
                <a:gd name="connsiteX25" fmla="*/ 2715889 w 2920675"/>
                <a:gd name="connsiteY25" fmla="*/ 3045617 h 3267074"/>
                <a:gd name="connsiteX26" fmla="*/ 2801613 w 2920675"/>
                <a:gd name="connsiteY26" fmla="*/ 3198017 h 3267074"/>
                <a:gd name="connsiteX27" fmla="*/ 2920675 w 2920675"/>
                <a:gd name="connsiteY27" fmla="*/ 3267074 h 3267074"/>
                <a:gd name="connsiteX0" fmla="*/ 0 w 2801613"/>
                <a:gd name="connsiteY0" fmla="*/ 103488 h 3198017"/>
                <a:gd name="connsiteX1" fmla="*/ 77465 w 2801613"/>
                <a:gd name="connsiteY1" fmla="*/ 102392 h 3198017"/>
                <a:gd name="connsiteX2" fmla="*/ 182240 w 2801613"/>
                <a:gd name="connsiteY2" fmla="*/ 30955 h 3198017"/>
                <a:gd name="connsiteX3" fmla="*/ 372740 w 2801613"/>
                <a:gd name="connsiteY3" fmla="*/ 9524 h 3198017"/>
                <a:gd name="connsiteX4" fmla="*/ 484659 w 2801613"/>
                <a:gd name="connsiteY4" fmla="*/ 95250 h 3198017"/>
                <a:gd name="connsiteX5" fmla="*/ 646584 w 2801613"/>
                <a:gd name="connsiteY5" fmla="*/ 0 h 3198017"/>
                <a:gd name="connsiteX6" fmla="*/ 744215 w 2801613"/>
                <a:gd name="connsiteY6" fmla="*/ 80962 h 3198017"/>
                <a:gd name="connsiteX7" fmla="*/ 832322 w 2801613"/>
                <a:gd name="connsiteY7" fmla="*/ 159543 h 3198017"/>
                <a:gd name="connsiteX8" fmla="*/ 989484 w 2801613"/>
                <a:gd name="connsiteY8" fmla="*/ 223837 h 3198017"/>
                <a:gd name="connsiteX9" fmla="*/ 1003772 w 2801613"/>
                <a:gd name="connsiteY9" fmla="*/ 269081 h 3198017"/>
                <a:gd name="connsiteX10" fmla="*/ 1101403 w 2801613"/>
                <a:gd name="connsiteY10" fmla="*/ 314325 h 3198017"/>
                <a:gd name="connsiteX11" fmla="*/ 1153790 w 2801613"/>
                <a:gd name="connsiteY11" fmla="*/ 431006 h 3198017"/>
                <a:gd name="connsiteX12" fmla="*/ 1220465 w 2801613"/>
                <a:gd name="connsiteY12" fmla="*/ 450056 h 3198017"/>
                <a:gd name="connsiteX13" fmla="*/ 1260947 w 2801613"/>
                <a:gd name="connsiteY13" fmla="*/ 516731 h 3198017"/>
                <a:gd name="connsiteX14" fmla="*/ 1444303 w 2801613"/>
                <a:gd name="connsiteY14" fmla="*/ 652462 h 3198017"/>
                <a:gd name="connsiteX15" fmla="*/ 1506215 w 2801613"/>
                <a:gd name="connsiteY15" fmla="*/ 816768 h 3198017"/>
                <a:gd name="connsiteX16" fmla="*/ 1584797 w 2801613"/>
                <a:gd name="connsiteY16" fmla="*/ 866775 h 3198017"/>
                <a:gd name="connsiteX17" fmla="*/ 1696715 w 2801613"/>
                <a:gd name="connsiteY17" fmla="*/ 971550 h 3198017"/>
                <a:gd name="connsiteX18" fmla="*/ 1825302 w 2801613"/>
                <a:gd name="connsiteY18" fmla="*/ 1185861 h 3198017"/>
                <a:gd name="connsiteX19" fmla="*/ 1972939 w 2801613"/>
                <a:gd name="connsiteY19" fmla="*/ 1766886 h 3198017"/>
                <a:gd name="connsiteX20" fmla="*/ 2208683 w 2801613"/>
                <a:gd name="connsiteY20" fmla="*/ 1924049 h 3198017"/>
                <a:gd name="connsiteX21" fmla="*/ 2294407 w 2801613"/>
                <a:gd name="connsiteY21" fmla="*/ 2052636 h 3198017"/>
                <a:gd name="connsiteX22" fmla="*/ 2384896 w 2801613"/>
                <a:gd name="connsiteY22" fmla="*/ 2157412 h 3198017"/>
                <a:gd name="connsiteX23" fmla="*/ 2513482 w 2801613"/>
                <a:gd name="connsiteY23" fmla="*/ 2459830 h 3198017"/>
                <a:gd name="connsiteX24" fmla="*/ 2603970 w 2801613"/>
                <a:gd name="connsiteY24" fmla="*/ 2636042 h 3198017"/>
                <a:gd name="connsiteX25" fmla="*/ 2715889 w 2801613"/>
                <a:gd name="connsiteY25" fmla="*/ 3045617 h 3198017"/>
                <a:gd name="connsiteX26" fmla="*/ 2801613 w 2801613"/>
                <a:gd name="connsiteY26" fmla="*/ 3198017 h 3198017"/>
                <a:gd name="connsiteX0" fmla="*/ 0 w 2715889"/>
                <a:gd name="connsiteY0" fmla="*/ 103488 h 3045617"/>
                <a:gd name="connsiteX1" fmla="*/ 77465 w 2715889"/>
                <a:gd name="connsiteY1" fmla="*/ 102392 h 3045617"/>
                <a:gd name="connsiteX2" fmla="*/ 182240 w 2715889"/>
                <a:gd name="connsiteY2" fmla="*/ 30955 h 3045617"/>
                <a:gd name="connsiteX3" fmla="*/ 372740 w 2715889"/>
                <a:gd name="connsiteY3" fmla="*/ 9524 h 3045617"/>
                <a:gd name="connsiteX4" fmla="*/ 484659 w 2715889"/>
                <a:gd name="connsiteY4" fmla="*/ 95250 h 3045617"/>
                <a:gd name="connsiteX5" fmla="*/ 646584 w 2715889"/>
                <a:gd name="connsiteY5" fmla="*/ 0 h 3045617"/>
                <a:gd name="connsiteX6" fmla="*/ 744215 w 2715889"/>
                <a:gd name="connsiteY6" fmla="*/ 80962 h 3045617"/>
                <a:gd name="connsiteX7" fmla="*/ 832322 w 2715889"/>
                <a:gd name="connsiteY7" fmla="*/ 159543 h 3045617"/>
                <a:gd name="connsiteX8" fmla="*/ 989484 w 2715889"/>
                <a:gd name="connsiteY8" fmla="*/ 223837 h 3045617"/>
                <a:gd name="connsiteX9" fmla="*/ 1003772 w 2715889"/>
                <a:gd name="connsiteY9" fmla="*/ 269081 h 3045617"/>
                <a:gd name="connsiteX10" fmla="*/ 1101403 w 2715889"/>
                <a:gd name="connsiteY10" fmla="*/ 314325 h 3045617"/>
                <a:gd name="connsiteX11" fmla="*/ 1153790 w 2715889"/>
                <a:gd name="connsiteY11" fmla="*/ 431006 h 3045617"/>
                <a:gd name="connsiteX12" fmla="*/ 1220465 w 2715889"/>
                <a:gd name="connsiteY12" fmla="*/ 450056 h 3045617"/>
                <a:gd name="connsiteX13" fmla="*/ 1260947 w 2715889"/>
                <a:gd name="connsiteY13" fmla="*/ 516731 h 3045617"/>
                <a:gd name="connsiteX14" fmla="*/ 1444303 w 2715889"/>
                <a:gd name="connsiteY14" fmla="*/ 652462 h 3045617"/>
                <a:gd name="connsiteX15" fmla="*/ 1506215 w 2715889"/>
                <a:gd name="connsiteY15" fmla="*/ 816768 h 3045617"/>
                <a:gd name="connsiteX16" fmla="*/ 1584797 w 2715889"/>
                <a:gd name="connsiteY16" fmla="*/ 866775 h 3045617"/>
                <a:gd name="connsiteX17" fmla="*/ 1696715 w 2715889"/>
                <a:gd name="connsiteY17" fmla="*/ 971550 h 3045617"/>
                <a:gd name="connsiteX18" fmla="*/ 1825302 w 2715889"/>
                <a:gd name="connsiteY18" fmla="*/ 1185861 h 3045617"/>
                <a:gd name="connsiteX19" fmla="*/ 1972939 w 2715889"/>
                <a:gd name="connsiteY19" fmla="*/ 1766886 h 3045617"/>
                <a:gd name="connsiteX20" fmla="*/ 2208683 w 2715889"/>
                <a:gd name="connsiteY20" fmla="*/ 1924049 h 3045617"/>
                <a:gd name="connsiteX21" fmla="*/ 2294407 w 2715889"/>
                <a:gd name="connsiteY21" fmla="*/ 2052636 h 3045617"/>
                <a:gd name="connsiteX22" fmla="*/ 2384896 w 2715889"/>
                <a:gd name="connsiteY22" fmla="*/ 2157412 h 3045617"/>
                <a:gd name="connsiteX23" fmla="*/ 2513482 w 2715889"/>
                <a:gd name="connsiteY23" fmla="*/ 2459830 h 3045617"/>
                <a:gd name="connsiteX24" fmla="*/ 2603970 w 2715889"/>
                <a:gd name="connsiteY24" fmla="*/ 2636042 h 3045617"/>
                <a:gd name="connsiteX25" fmla="*/ 2715889 w 2715889"/>
                <a:gd name="connsiteY25" fmla="*/ 3045617 h 3045617"/>
                <a:gd name="connsiteX0" fmla="*/ 0 w 2603970"/>
                <a:gd name="connsiteY0" fmla="*/ 103488 h 2636042"/>
                <a:gd name="connsiteX1" fmla="*/ 77465 w 2603970"/>
                <a:gd name="connsiteY1" fmla="*/ 102392 h 2636042"/>
                <a:gd name="connsiteX2" fmla="*/ 182240 w 2603970"/>
                <a:gd name="connsiteY2" fmla="*/ 30955 h 2636042"/>
                <a:gd name="connsiteX3" fmla="*/ 372740 w 2603970"/>
                <a:gd name="connsiteY3" fmla="*/ 9524 h 2636042"/>
                <a:gd name="connsiteX4" fmla="*/ 484659 w 2603970"/>
                <a:gd name="connsiteY4" fmla="*/ 95250 h 2636042"/>
                <a:gd name="connsiteX5" fmla="*/ 646584 w 2603970"/>
                <a:gd name="connsiteY5" fmla="*/ 0 h 2636042"/>
                <a:gd name="connsiteX6" fmla="*/ 744215 w 2603970"/>
                <a:gd name="connsiteY6" fmla="*/ 80962 h 2636042"/>
                <a:gd name="connsiteX7" fmla="*/ 832322 w 2603970"/>
                <a:gd name="connsiteY7" fmla="*/ 159543 h 2636042"/>
                <a:gd name="connsiteX8" fmla="*/ 989484 w 2603970"/>
                <a:gd name="connsiteY8" fmla="*/ 223837 h 2636042"/>
                <a:gd name="connsiteX9" fmla="*/ 1003772 w 2603970"/>
                <a:gd name="connsiteY9" fmla="*/ 269081 h 2636042"/>
                <a:gd name="connsiteX10" fmla="*/ 1101403 w 2603970"/>
                <a:gd name="connsiteY10" fmla="*/ 314325 h 2636042"/>
                <a:gd name="connsiteX11" fmla="*/ 1153790 w 2603970"/>
                <a:gd name="connsiteY11" fmla="*/ 431006 h 2636042"/>
                <a:gd name="connsiteX12" fmla="*/ 1220465 w 2603970"/>
                <a:gd name="connsiteY12" fmla="*/ 450056 h 2636042"/>
                <a:gd name="connsiteX13" fmla="*/ 1260947 w 2603970"/>
                <a:gd name="connsiteY13" fmla="*/ 516731 h 2636042"/>
                <a:gd name="connsiteX14" fmla="*/ 1444303 w 2603970"/>
                <a:gd name="connsiteY14" fmla="*/ 652462 h 2636042"/>
                <a:gd name="connsiteX15" fmla="*/ 1506215 w 2603970"/>
                <a:gd name="connsiteY15" fmla="*/ 816768 h 2636042"/>
                <a:gd name="connsiteX16" fmla="*/ 1584797 w 2603970"/>
                <a:gd name="connsiteY16" fmla="*/ 866775 h 2636042"/>
                <a:gd name="connsiteX17" fmla="*/ 1696715 w 2603970"/>
                <a:gd name="connsiteY17" fmla="*/ 971550 h 2636042"/>
                <a:gd name="connsiteX18" fmla="*/ 1825302 w 2603970"/>
                <a:gd name="connsiteY18" fmla="*/ 1185861 h 2636042"/>
                <a:gd name="connsiteX19" fmla="*/ 1972939 w 2603970"/>
                <a:gd name="connsiteY19" fmla="*/ 1766886 h 2636042"/>
                <a:gd name="connsiteX20" fmla="*/ 2208683 w 2603970"/>
                <a:gd name="connsiteY20" fmla="*/ 1924049 h 2636042"/>
                <a:gd name="connsiteX21" fmla="*/ 2294407 w 2603970"/>
                <a:gd name="connsiteY21" fmla="*/ 2052636 h 2636042"/>
                <a:gd name="connsiteX22" fmla="*/ 2384896 w 2603970"/>
                <a:gd name="connsiteY22" fmla="*/ 2157412 h 2636042"/>
                <a:gd name="connsiteX23" fmla="*/ 2513482 w 2603970"/>
                <a:gd name="connsiteY23" fmla="*/ 2459830 h 2636042"/>
                <a:gd name="connsiteX24" fmla="*/ 2603970 w 2603970"/>
                <a:gd name="connsiteY24" fmla="*/ 2636042 h 2636042"/>
                <a:gd name="connsiteX0" fmla="*/ 0 w 2513482"/>
                <a:gd name="connsiteY0" fmla="*/ 103488 h 2459830"/>
                <a:gd name="connsiteX1" fmla="*/ 77465 w 2513482"/>
                <a:gd name="connsiteY1" fmla="*/ 102392 h 2459830"/>
                <a:gd name="connsiteX2" fmla="*/ 182240 w 2513482"/>
                <a:gd name="connsiteY2" fmla="*/ 30955 h 2459830"/>
                <a:gd name="connsiteX3" fmla="*/ 372740 w 2513482"/>
                <a:gd name="connsiteY3" fmla="*/ 9524 h 2459830"/>
                <a:gd name="connsiteX4" fmla="*/ 484659 w 2513482"/>
                <a:gd name="connsiteY4" fmla="*/ 95250 h 2459830"/>
                <a:gd name="connsiteX5" fmla="*/ 646584 w 2513482"/>
                <a:gd name="connsiteY5" fmla="*/ 0 h 2459830"/>
                <a:gd name="connsiteX6" fmla="*/ 744215 w 2513482"/>
                <a:gd name="connsiteY6" fmla="*/ 80962 h 2459830"/>
                <a:gd name="connsiteX7" fmla="*/ 832322 w 2513482"/>
                <a:gd name="connsiteY7" fmla="*/ 159543 h 2459830"/>
                <a:gd name="connsiteX8" fmla="*/ 989484 w 2513482"/>
                <a:gd name="connsiteY8" fmla="*/ 223837 h 2459830"/>
                <a:gd name="connsiteX9" fmla="*/ 1003772 w 2513482"/>
                <a:gd name="connsiteY9" fmla="*/ 269081 h 2459830"/>
                <a:gd name="connsiteX10" fmla="*/ 1101403 w 2513482"/>
                <a:gd name="connsiteY10" fmla="*/ 314325 h 2459830"/>
                <a:gd name="connsiteX11" fmla="*/ 1153790 w 2513482"/>
                <a:gd name="connsiteY11" fmla="*/ 431006 h 2459830"/>
                <a:gd name="connsiteX12" fmla="*/ 1220465 w 2513482"/>
                <a:gd name="connsiteY12" fmla="*/ 450056 h 2459830"/>
                <a:gd name="connsiteX13" fmla="*/ 1260947 w 2513482"/>
                <a:gd name="connsiteY13" fmla="*/ 516731 h 2459830"/>
                <a:gd name="connsiteX14" fmla="*/ 1444303 w 2513482"/>
                <a:gd name="connsiteY14" fmla="*/ 652462 h 2459830"/>
                <a:gd name="connsiteX15" fmla="*/ 1506215 w 2513482"/>
                <a:gd name="connsiteY15" fmla="*/ 816768 h 2459830"/>
                <a:gd name="connsiteX16" fmla="*/ 1584797 w 2513482"/>
                <a:gd name="connsiteY16" fmla="*/ 866775 h 2459830"/>
                <a:gd name="connsiteX17" fmla="*/ 1696715 w 2513482"/>
                <a:gd name="connsiteY17" fmla="*/ 971550 h 2459830"/>
                <a:gd name="connsiteX18" fmla="*/ 1825302 w 2513482"/>
                <a:gd name="connsiteY18" fmla="*/ 1185861 h 2459830"/>
                <a:gd name="connsiteX19" fmla="*/ 1972939 w 2513482"/>
                <a:gd name="connsiteY19" fmla="*/ 1766886 h 2459830"/>
                <a:gd name="connsiteX20" fmla="*/ 2208683 w 2513482"/>
                <a:gd name="connsiteY20" fmla="*/ 1924049 h 2459830"/>
                <a:gd name="connsiteX21" fmla="*/ 2294407 w 2513482"/>
                <a:gd name="connsiteY21" fmla="*/ 2052636 h 2459830"/>
                <a:gd name="connsiteX22" fmla="*/ 2384896 w 2513482"/>
                <a:gd name="connsiteY22" fmla="*/ 2157412 h 2459830"/>
                <a:gd name="connsiteX23" fmla="*/ 2513482 w 2513482"/>
                <a:gd name="connsiteY23" fmla="*/ 2459830 h 2459830"/>
                <a:gd name="connsiteX0" fmla="*/ 0 w 2384896"/>
                <a:gd name="connsiteY0" fmla="*/ 103488 h 2157412"/>
                <a:gd name="connsiteX1" fmla="*/ 77465 w 2384896"/>
                <a:gd name="connsiteY1" fmla="*/ 102392 h 2157412"/>
                <a:gd name="connsiteX2" fmla="*/ 182240 w 2384896"/>
                <a:gd name="connsiteY2" fmla="*/ 30955 h 2157412"/>
                <a:gd name="connsiteX3" fmla="*/ 372740 w 2384896"/>
                <a:gd name="connsiteY3" fmla="*/ 9524 h 2157412"/>
                <a:gd name="connsiteX4" fmla="*/ 484659 w 2384896"/>
                <a:gd name="connsiteY4" fmla="*/ 95250 h 2157412"/>
                <a:gd name="connsiteX5" fmla="*/ 646584 w 2384896"/>
                <a:gd name="connsiteY5" fmla="*/ 0 h 2157412"/>
                <a:gd name="connsiteX6" fmla="*/ 744215 w 2384896"/>
                <a:gd name="connsiteY6" fmla="*/ 80962 h 2157412"/>
                <a:gd name="connsiteX7" fmla="*/ 832322 w 2384896"/>
                <a:gd name="connsiteY7" fmla="*/ 159543 h 2157412"/>
                <a:gd name="connsiteX8" fmla="*/ 989484 w 2384896"/>
                <a:gd name="connsiteY8" fmla="*/ 223837 h 2157412"/>
                <a:gd name="connsiteX9" fmla="*/ 1003772 w 2384896"/>
                <a:gd name="connsiteY9" fmla="*/ 269081 h 2157412"/>
                <a:gd name="connsiteX10" fmla="*/ 1101403 w 2384896"/>
                <a:gd name="connsiteY10" fmla="*/ 314325 h 2157412"/>
                <a:gd name="connsiteX11" fmla="*/ 1153790 w 2384896"/>
                <a:gd name="connsiteY11" fmla="*/ 431006 h 2157412"/>
                <a:gd name="connsiteX12" fmla="*/ 1220465 w 2384896"/>
                <a:gd name="connsiteY12" fmla="*/ 450056 h 2157412"/>
                <a:gd name="connsiteX13" fmla="*/ 1260947 w 2384896"/>
                <a:gd name="connsiteY13" fmla="*/ 516731 h 2157412"/>
                <a:gd name="connsiteX14" fmla="*/ 1444303 w 2384896"/>
                <a:gd name="connsiteY14" fmla="*/ 652462 h 2157412"/>
                <a:gd name="connsiteX15" fmla="*/ 1506215 w 2384896"/>
                <a:gd name="connsiteY15" fmla="*/ 816768 h 2157412"/>
                <a:gd name="connsiteX16" fmla="*/ 1584797 w 2384896"/>
                <a:gd name="connsiteY16" fmla="*/ 866775 h 2157412"/>
                <a:gd name="connsiteX17" fmla="*/ 1696715 w 2384896"/>
                <a:gd name="connsiteY17" fmla="*/ 971550 h 2157412"/>
                <a:gd name="connsiteX18" fmla="*/ 1825302 w 2384896"/>
                <a:gd name="connsiteY18" fmla="*/ 1185861 h 2157412"/>
                <a:gd name="connsiteX19" fmla="*/ 1972939 w 2384896"/>
                <a:gd name="connsiteY19" fmla="*/ 1766886 h 2157412"/>
                <a:gd name="connsiteX20" fmla="*/ 2208683 w 2384896"/>
                <a:gd name="connsiteY20" fmla="*/ 1924049 h 2157412"/>
                <a:gd name="connsiteX21" fmla="*/ 2294407 w 2384896"/>
                <a:gd name="connsiteY21" fmla="*/ 2052636 h 2157412"/>
                <a:gd name="connsiteX22" fmla="*/ 2384896 w 2384896"/>
                <a:gd name="connsiteY22" fmla="*/ 2157412 h 2157412"/>
                <a:gd name="connsiteX0" fmla="*/ 0 w 2294407"/>
                <a:gd name="connsiteY0" fmla="*/ 103488 h 2052636"/>
                <a:gd name="connsiteX1" fmla="*/ 77465 w 2294407"/>
                <a:gd name="connsiteY1" fmla="*/ 102392 h 2052636"/>
                <a:gd name="connsiteX2" fmla="*/ 182240 w 2294407"/>
                <a:gd name="connsiteY2" fmla="*/ 30955 h 2052636"/>
                <a:gd name="connsiteX3" fmla="*/ 372740 w 2294407"/>
                <a:gd name="connsiteY3" fmla="*/ 9524 h 2052636"/>
                <a:gd name="connsiteX4" fmla="*/ 484659 w 2294407"/>
                <a:gd name="connsiteY4" fmla="*/ 95250 h 2052636"/>
                <a:gd name="connsiteX5" fmla="*/ 646584 w 2294407"/>
                <a:gd name="connsiteY5" fmla="*/ 0 h 2052636"/>
                <a:gd name="connsiteX6" fmla="*/ 744215 w 2294407"/>
                <a:gd name="connsiteY6" fmla="*/ 80962 h 2052636"/>
                <a:gd name="connsiteX7" fmla="*/ 832322 w 2294407"/>
                <a:gd name="connsiteY7" fmla="*/ 159543 h 2052636"/>
                <a:gd name="connsiteX8" fmla="*/ 989484 w 2294407"/>
                <a:gd name="connsiteY8" fmla="*/ 223837 h 2052636"/>
                <a:gd name="connsiteX9" fmla="*/ 1003772 w 2294407"/>
                <a:gd name="connsiteY9" fmla="*/ 269081 h 2052636"/>
                <a:gd name="connsiteX10" fmla="*/ 1101403 w 2294407"/>
                <a:gd name="connsiteY10" fmla="*/ 314325 h 2052636"/>
                <a:gd name="connsiteX11" fmla="*/ 1153790 w 2294407"/>
                <a:gd name="connsiteY11" fmla="*/ 431006 h 2052636"/>
                <a:gd name="connsiteX12" fmla="*/ 1220465 w 2294407"/>
                <a:gd name="connsiteY12" fmla="*/ 450056 h 2052636"/>
                <a:gd name="connsiteX13" fmla="*/ 1260947 w 2294407"/>
                <a:gd name="connsiteY13" fmla="*/ 516731 h 2052636"/>
                <a:gd name="connsiteX14" fmla="*/ 1444303 w 2294407"/>
                <a:gd name="connsiteY14" fmla="*/ 652462 h 2052636"/>
                <a:gd name="connsiteX15" fmla="*/ 1506215 w 2294407"/>
                <a:gd name="connsiteY15" fmla="*/ 816768 h 2052636"/>
                <a:gd name="connsiteX16" fmla="*/ 1584797 w 2294407"/>
                <a:gd name="connsiteY16" fmla="*/ 866775 h 2052636"/>
                <a:gd name="connsiteX17" fmla="*/ 1696715 w 2294407"/>
                <a:gd name="connsiteY17" fmla="*/ 971550 h 2052636"/>
                <a:gd name="connsiteX18" fmla="*/ 1825302 w 2294407"/>
                <a:gd name="connsiteY18" fmla="*/ 1185861 h 2052636"/>
                <a:gd name="connsiteX19" fmla="*/ 1972939 w 2294407"/>
                <a:gd name="connsiteY19" fmla="*/ 1766886 h 2052636"/>
                <a:gd name="connsiteX20" fmla="*/ 2208683 w 2294407"/>
                <a:gd name="connsiteY20" fmla="*/ 1924049 h 2052636"/>
                <a:gd name="connsiteX21" fmla="*/ 2294407 w 2294407"/>
                <a:gd name="connsiteY21" fmla="*/ 2052636 h 2052636"/>
                <a:gd name="connsiteX0" fmla="*/ 0 w 2208683"/>
                <a:gd name="connsiteY0" fmla="*/ 103488 h 1924049"/>
                <a:gd name="connsiteX1" fmla="*/ 77465 w 2208683"/>
                <a:gd name="connsiteY1" fmla="*/ 102392 h 1924049"/>
                <a:gd name="connsiteX2" fmla="*/ 182240 w 2208683"/>
                <a:gd name="connsiteY2" fmla="*/ 30955 h 1924049"/>
                <a:gd name="connsiteX3" fmla="*/ 372740 w 2208683"/>
                <a:gd name="connsiteY3" fmla="*/ 9524 h 1924049"/>
                <a:gd name="connsiteX4" fmla="*/ 484659 w 2208683"/>
                <a:gd name="connsiteY4" fmla="*/ 95250 h 1924049"/>
                <a:gd name="connsiteX5" fmla="*/ 646584 w 2208683"/>
                <a:gd name="connsiteY5" fmla="*/ 0 h 1924049"/>
                <a:gd name="connsiteX6" fmla="*/ 744215 w 2208683"/>
                <a:gd name="connsiteY6" fmla="*/ 80962 h 1924049"/>
                <a:gd name="connsiteX7" fmla="*/ 832322 w 2208683"/>
                <a:gd name="connsiteY7" fmla="*/ 159543 h 1924049"/>
                <a:gd name="connsiteX8" fmla="*/ 989484 w 2208683"/>
                <a:gd name="connsiteY8" fmla="*/ 223837 h 1924049"/>
                <a:gd name="connsiteX9" fmla="*/ 1003772 w 2208683"/>
                <a:gd name="connsiteY9" fmla="*/ 269081 h 1924049"/>
                <a:gd name="connsiteX10" fmla="*/ 1101403 w 2208683"/>
                <a:gd name="connsiteY10" fmla="*/ 314325 h 1924049"/>
                <a:gd name="connsiteX11" fmla="*/ 1153790 w 2208683"/>
                <a:gd name="connsiteY11" fmla="*/ 431006 h 1924049"/>
                <a:gd name="connsiteX12" fmla="*/ 1220465 w 2208683"/>
                <a:gd name="connsiteY12" fmla="*/ 450056 h 1924049"/>
                <a:gd name="connsiteX13" fmla="*/ 1260947 w 2208683"/>
                <a:gd name="connsiteY13" fmla="*/ 516731 h 1924049"/>
                <a:gd name="connsiteX14" fmla="*/ 1444303 w 2208683"/>
                <a:gd name="connsiteY14" fmla="*/ 652462 h 1924049"/>
                <a:gd name="connsiteX15" fmla="*/ 1506215 w 2208683"/>
                <a:gd name="connsiteY15" fmla="*/ 816768 h 1924049"/>
                <a:gd name="connsiteX16" fmla="*/ 1584797 w 2208683"/>
                <a:gd name="connsiteY16" fmla="*/ 866775 h 1924049"/>
                <a:gd name="connsiteX17" fmla="*/ 1696715 w 2208683"/>
                <a:gd name="connsiteY17" fmla="*/ 971550 h 1924049"/>
                <a:gd name="connsiteX18" fmla="*/ 1825302 w 2208683"/>
                <a:gd name="connsiteY18" fmla="*/ 1185861 h 1924049"/>
                <a:gd name="connsiteX19" fmla="*/ 1972939 w 2208683"/>
                <a:gd name="connsiteY19" fmla="*/ 1766886 h 1924049"/>
                <a:gd name="connsiteX20" fmla="*/ 2208683 w 2208683"/>
                <a:gd name="connsiteY20" fmla="*/ 1924049 h 1924049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825302 w 1972939"/>
                <a:gd name="connsiteY18" fmla="*/ 1185861 h 1766886"/>
                <a:gd name="connsiteX19" fmla="*/ 1972939 w 1972939"/>
                <a:gd name="connsiteY19" fmla="*/ 1766886 h 1766886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972939 w 1972939"/>
                <a:gd name="connsiteY18" fmla="*/ 1766886 h 1766886"/>
                <a:gd name="connsiteX0" fmla="*/ 0 w 1696715"/>
                <a:gd name="connsiteY0" fmla="*/ 103488 h 971550"/>
                <a:gd name="connsiteX1" fmla="*/ 77465 w 1696715"/>
                <a:gd name="connsiteY1" fmla="*/ 102392 h 971550"/>
                <a:gd name="connsiteX2" fmla="*/ 182240 w 1696715"/>
                <a:gd name="connsiteY2" fmla="*/ 30955 h 971550"/>
                <a:gd name="connsiteX3" fmla="*/ 372740 w 1696715"/>
                <a:gd name="connsiteY3" fmla="*/ 9524 h 971550"/>
                <a:gd name="connsiteX4" fmla="*/ 484659 w 1696715"/>
                <a:gd name="connsiteY4" fmla="*/ 95250 h 971550"/>
                <a:gd name="connsiteX5" fmla="*/ 646584 w 1696715"/>
                <a:gd name="connsiteY5" fmla="*/ 0 h 971550"/>
                <a:gd name="connsiteX6" fmla="*/ 744215 w 1696715"/>
                <a:gd name="connsiteY6" fmla="*/ 80962 h 971550"/>
                <a:gd name="connsiteX7" fmla="*/ 832322 w 1696715"/>
                <a:gd name="connsiteY7" fmla="*/ 159543 h 971550"/>
                <a:gd name="connsiteX8" fmla="*/ 989484 w 1696715"/>
                <a:gd name="connsiteY8" fmla="*/ 223837 h 971550"/>
                <a:gd name="connsiteX9" fmla="*/ 1003772 w 1696715"/>
                <a:gd name="connsiteY9" fmla="*/ 269081 h 971550"/>
                <a:gd name="connsiteX10" fmla="*/ 1101403 w 1696715"/>
                <a:gd name="connsiteY10" fmla="*/ 314325 h 971550"/>
                <a:gd name="connsiteX11" fmla="*/ 1153790 w 1696715"/>
                <a:gd name="connsiteY11" fmla="*/ 431006 h 971550"/>
                <a:gd name="connsiteX12" fmla="*/ 1220465 w 1696715"/>
                <a:gd name="connsiteY12" fmla="*/ 450056 h 971550"/>
                <a:gd name="connsiteX13" fmla="*/ 1260947 w 1696715"/>
                <a:gd name="connsiteY13" fmla="*/ 516731 h 971550"/>
                <a:gd name="connsiteX14" fmla="*/ 1444303 w 1696715"/>
                <a:gd name="connsiteY14" fmla="*/ 652462 h 971550"/>
                <a:gd name="connsiteX15" fmla="*/ 1506215 w 1696715"/>
                <a:gd name="connsiteY15" fmla="*/ 816768 h 971550"/>
                <a:gd name="connsiteX16" fmla="*/ 1584797 w 1696715"/>
                <a:gd name="connsiteY16" fmla="*/ 866775 h 971550"/>
                <a:gd name="connsiteX17" fmla="*/ 1696715 w 1696715"/>
                <a:gd name="connsiteY17" fmla="*/ 971550 h 971550"/>
                <a:gd name="connsiteX0" fmla="*/ 0 w 1584797"/>
                <a:gd name="connsiteY0" fmla="*/ 103488 h 866775"/>
                <a:gd name="connsiteX1" fmla="*/ 77465 w 1584797"/>
                <a:gd name="connsiteY1" fmla="*/ 102392 h 866775"/>
                <a:gd name="connsiteX2" fmla="*/ 182240 w 1584797"/>
                <a:gd name="connsiteY2" fmla="*/ 30955 h 866775"/>
                <a:gd name="connsiteX3" fmla="*/ 372740 w 1584797"/>
                <a:gd name="connsiteY3" fmla="*/ 9524 h 866775"/>
                <a:gd name="connsiteX4" fmla="*/ 484659 w 1584797"/>
                <a:gd name="connsiteY4" fmla="*/ 95250 h 866775"/>
                <a:gd name="connsiteX5" fmla="*/ 646584 w 1584797"/>
                <a:gd name="connsiteY5" fmla="*/ 0 h 866775"/>
                <a:gd name="connsiteX6" fmla="*/ 744215 w 1584797"/>
                <a:gd name="connsiteY6" fmla="*/ 80962 h 866775"/>
                <a:gd name="connsiteX7" fmla="*/ 832322 w 1584797"/>
                <a:gd name="connsiteY7" fmla="*/ 159543 h 866775"/>
                <a:gd name="connsiteX8" fmla="*/ 989484 w 1584797"/>
                <a:gd name="connsiteY8" fmla="*/ 223837 h 866775"/>
                <a:gd name="connsiteX9" fmla="*/ 1003772 w 1584797"/>
                <a:gd name="connsiteY9" fmla="*/ 269081 h 866775"/>
                <a:gd name="connsiteX10" fmla="*/ 1101403 w 1584797"/>
                <a:gd name="connsiteY10" fmla="*/ 314325 h 866775"/>
                <a:gd name="connsiteX11" fmla="*/ 1153790 w 1584797"/>
                <a:gd name="connsiteY11" fmla="*/ 431006 h 866775"/>
                <a:gd name="connsiteX12" fmla="*/ 1220465 w 1584797"/>
                <a:gd name="connsiteY12" fmla="*/ 450056 h 866775"/>
                <a:gd name="connsiteX13" fmla="*/ 1260947 w 1584797"/>
                <a:gd name="connsiteY13" fmla="*/ 516731 h 866775"/>
                <a:gd name="connsiteX14" fmla="*/ 1444303 w 1584797"/>
                <a:gd name="connsiteY14" fmla="*/ 652462 h 866775"/>
                <a:gd name="connsiteX15" fmla="*/ 1506215 w 1584797"/>
                <a:gd name="connsiteY15" fmla="*/ 816768 h 866775"/>
                <a:gd name="connsiteX16" fmla="*/ 1584797 w 1584797"/>
                <a:gd name="connsiteY16" fmla="*/ 866775 h 866775"/>
                <a:gd name="connsiteX0" fmla="*/ 0 w 1506215"/>
                <a:gd name="connsiteY0" fmla="*/ 103488 h 816768"/>
                <a:gd name="connsiteX1" fmla="*/ 77465 w 1506215"/>
                <a:gd name="connsiteY1" fmla="*/ 102392 h 816768"/>
                <a:gd name="connsiteX2" fmla="*/ 182240 w 1506215"/>
                <a:gd name="connsiteY2" fmla="*/ 30955 h 816768"/>
                <a:gd name="connsiteX3" fmla="*/ 372740 w 1506215"/>
                <a:gd name="connsiteY3" fmla="*/ 9524 h 816768"/>
                <a:gd name="connsiteX4" fmla="*/ 484659 w 1506215"/>
                <a:gd name="connsiteY4" fmla="*/ 95250 h 816768"/>
                <a:gd name="connsiteX5" fmla="*/ 646584 w 1506215"/>
                <a:gd name="connsiteY5" fmla="*/ 0 h 816768"/>
                <a:gd name="connsiteX6" fmla="*/ 744215 w 1506215"/>
                <a:gd name="connsiteY6" fmla="*/ 80962 h 816768"/>
                <a:gd name="connsiteX7" fmla="*/ 832322 w 1506215"/>
                <a:gd name="connsiteY7" fmla="*/ 159543 h 816768"/>
                <a:gd name="connsiteX8" fmla="*/ 989484 w 1506215"/>
                <a:gd name="connsiteY8" fmla="*/ 223837 h 816768"/>
                <a:gd name="connsiteX9" fmla="*/ 1003772 w 1506215"/>
                <a:gd name="connsiteY9" fmla="*/ 269081 h 816768"/>
                <a:gd name="connsiteX10" fmla="*/ 1101403 w 1506215"/>
                <a:gd name="connsiteY10" fmla="*/ 314325 h 816768"/>
                <a:gd name="connsiteX11" fmla="*/ 1153790 w 1506215"/>
                <a:gd name="connsiteY11" fmla="*/ 431006 h 816768"/>
                <a:gd name="connsiteX12" fmla="*/ 1220465 w 1506215"/>
                <a:gd name="connsiteY12" fmla="*/ 450056 h 816768"/>
                <a:gd name="connsiteX13" fmla="*/ 1260947 w 1506215"/>
                <a:gd name="connsiteY13" fmla="*/ 516731 h 816768"/>
                <a:gd name="connsiteX14" fmla="*/ 1444303 w 1506215"/>
                <a:gd name="connsiteY14" fmla="*/ 652462 h 816768"/>
                <a:gd name="connsiteX15" fmla="*/ 1506215 w 1506215"/>
                <a:gd name="connsiteY15" fmla="*/ 816768 h 816768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484659 w 1444303"/>
                <a:gd name="connsiteY4" fmla="*/ 95250 h 652462"/>
                <a:gd name="connsiteX5" fmla="*/ 646584 w 1444303"/>
                <a:gd name="connsiteY5" fmla="*/ 0 h 652462"/>
                <a:gd name="connsiteX6" fmla="*/ 744215 w 1444303"/>
                <a:gd name="connsiteY6" fmla="*/ 80962 h 652462"/>
                <a:gd name="connsiteX7" fmla="*/ 832322 w 1444303"/>
                <a:gd name="connsiteY7" fmla="*/ 159543 h 652462"/>
                <a:gd name="connsiteX8" fmla="*/ 989484 w 1444303"/>
                <a:gd name="connsiteY8" fmla="*/ 223837 h 652462"/>
                <a:gd name="connsiteX9" fmla="*/ 1003772 w 1444303"/>
                <a:gd name="connsiteY9" fmla="*/ 269081 h 652462"/>
                <a:gd name="connsiteX10" fmla="*/ 1101403 w 1444303"/>
                <a:gd name="connsiteY10" fmla="*/ 314325 h 652462"/>
                <a:gd name="connsiteX11" fmla="*/ 1153790 w 1444303"/>
                <a:gd name="connsiteY11" fmla="*/ 431006 h 652462"/>
                <a:gd name="connsiteX12" fmla="*/ 1220465 w 1444303"/>
                <a:gd name="connsiteY12" fmla="*/ 450056 h 652462"/>
                <a:gd name="connsiteX13" fmla="*/ 1260947 w 1444303"/>
                <a:gd name="connsiteY13" fmla="*/ 516731 h 652462"/>
                <a:gd name="connsiteX14" fmla="*/ 1444303 w 1444303"/>
                <a:gd name="connsiteY14" fmla="*/ 652462 h 652462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646584 w 1444303"/>
                <a:gd name="connsiteY4" fmla="*/ 0 h 652462"/>
                <a:gd name="connsiteX5" fmla="*/ 744215 w 1444303"/>
                <a:gd name="connsiteY5" fmla="*/ 80962 h 652462"/>
                <a:gd name="connsiteX6" fmla="*/ 832322 w 1444303"/>
                <a:gd name="connsiteY6" fmla="*/ 159543 h 652462"/>
                <a:gd name="connsiteX7" fmla="*/ 989484 w 1444303"/>
                <a:gd name="connsiteY7" fmla="*/ 223837 h 652462"/>
                <a:gd name="connsiteX8" fmla="*/ 1003772 w 1444303"/>
                <a:gd name="connsiteY8" fmla="*/ 269081 h 652462"/>
                <a:gd name="connsiteX9" fmla="*/ 1101403 w 1444303"/>
                <a:gd name="connsiteY9" fmla="*/ 314325 h 652462"/>
                <a:gd name="connsiteX10" fmla="*/ 1153790 w 1444303"/>
                <a:gd name="connsiteY10" fmla="*/ 431006 h 652462"/>
                <a:gd name="connsiteX11" fmla="*/ 1220465 w 1444303"/>
                <a:gd name="connsiteY11" fmla="*/ 450056 h 652462"/>
                <a:gd name="connsiteX12" fmla="*/ 1260947 w 1444303"/>
                <a:gd name="connsiteY12" fmla="*/ 516731 h 652462"/>
                <a:gd name="connsiteX13" fmla="*/ 1444303 w 1444303"/>
                <a:gd name="connsiteY13" fmla="*/ 652462 h 652462"/>
                <a:gd name="connsiteX0" fmla="*/ 0 w 1444303"/>
                <a:gd name="connsiteY0" fmla="*/ 93964 h 642938"/>
                <a:gd name="connsiteX1" fmla="*/ 77465 w 1444303"/>
                <a:gd name="connsiteY1" fmla="*/ 92868 h 642938"/>
                <a:gd name="connsiteX2" fmla="*/ 182240 w 1444303"/>
                <a:gd name="connsiteY2" fmla="*/ 21431 h 642938"/>
                <a:gd name="connsiteX3" fmla="*/ 372740 w 1444303"/>
                <a:gd name="connsiteY3" fmla="*/ 0 h 642938"/>
                <a:gd name="connsiteX4" fmla="*/ 744215 w 1444303"/>
                <a:gd name="connsiteY4" fmla="*/ 71438 h 642938"/>
                <a:gd name="connsiteX5" fmla="*/ 832322 w 1444303"/>
                <a:gd name="connsiteY5" fmla="*/ 150019 h 642938"/>
                <a:gd name="connsiteX6" fmla="*/ 989484 w 1444303"/>
                <a:gd name="connsiteY6" fmla="*/ 214313 h 642938"/>
                <a:gd name="connsiteX7" fmla="*/ 1003772 w 1444303"/>
                <a:gd name="connsiteY7" fmla="*/ 259557 h 642938"/>
                <a:gd name="connsiteX8" fmla="*/ 1101403 w 1444303"/>
                <a:gd name="connsiteY8" fmla="*/ 304801 h 642938"/>
                <a:gd name="connsiteX9" fmla="*/ 1153790 w 1444303"/>
                <a:gd name="connsiteY9" fmla="*/ 421482 h 642938"/>
                <a:gd name="connsiteX10" fmla="*/ 1220465 w 1444303"/>
                <a:gd name="connsiteY10" fmla="*/ 440532 h 642938"/>
                <a:gd name="connsiteX11" fmla="*/ 1260947 w 1444303"/>
                <a:gd name="connsiteY11" fmla="*/ 507207 h 642938"/>
                <a:gd name="connsiteX12" fmla="*/ 1444303 w 1444303"/>
                <a:gd name="connsiteY12" fmla="*/ 642938 h 642938"/>
                <a:gd name="connsiteX0" fmla="*/ 0 w 1366838"/>
                <a:gd name="connsiteY0" fmla="*/ 92868 h 642938"/>
                <a:gd name="connsiteX1" fmla="*/ 104775 w 1366838"/>
                <a:gd name="connsiteY1" fmla="*/ 21431 h 642938"/>
                <a:gd name="connsiteX2" fmla="*/ 295275 w 1366838"/>
                <a:gd name="connsiteY2" fmla="*/ 0 h 642938"/>
                <a:gd name="connsiteX3" fmla="*/ 666750 w 1366838"/>
                <a:gd name="connsiteY3" fmla="*/ 71438 h 642938"/>
                <a:gd name="connsiteX4" fmla="*/ 754857 w 1366838"/>
                <a:gd name="connsiteY4" fmla="*/ 150019 h 642938"/>
                <a:gd name="connsiteX5" fmla="*/ 912019 w 1366838"/>
                <a:gd name="connsiteY5" fmla="*/ 214313 h 642938"/>
                <a:gd name="connsiteX6" fmla="*/ 926307 w 1366838"/>
                <a:gd name="connsiteY6" fmla="*/ 259557 h 642938"/>
                <a:gd name="connsiteX7" fmla="*/ 1023938 w 1366838"/>
                <a:gd name="connsiteY7" fmla="*/ 304801 h 642938"/>
                <a:gd name="connsiteX8" fmla="*/ 1076325 w 1366838"/>
                <a:gd name="connsiteY8" fmla="*/ 421482 h 642938"/>
                <a:gd name="connsiteX9" fmla="*/ 1143000 w 1366838"/>
                <a:gd name="connsiteY9" fmla="*/ 440532 h 642938"/>
                <a:gd name="connsiteX10" fmla="*/ 1183482 w 1366838"/>
                <a:gd name="connsiteY10" fmla="*/ 507207 h 642938"/>
                <a:gd name="connsiteX11" fmla="*/ 1366838 w 1366838"/>
                <a:gd name="connsiteY11" fmla="*/ 642938 h 642938"/>
                <a:gd name="connsiteX0" fmla="*/ 0 w 1262063"/>
                <a:gd name="connsiteY0" fmla="*/ 21431 h 642938"/>
                <a:gd name="connsiteX1" fmla="*/ 190500 w 1262063"/>
                <a:gd name="connsiteY1" fmla="*/ 0 h 642938"/>
                <a:gd name="connsiteX2" fmla="*/ 561975 w 1262063"/>
                <a:gd name="connsiteY2" fmla="*/ 71438 h 642938"/>
                <a:gd name="connsiteX3" fmla="*/ 650082 w 1262063"/>
                <a:gd name="connsiteY3" fmla="*/ 150019 h 642938"/>
                <a:gd name="connsiteX4" fmla="*/ 807244 w 1262063"/>
                <a:gd name="connsiteY4" fmla="*/ 214313 h 642938"/>
                <a:gd name="connsiteX5" fmla="*/ 821532 w 1262063"/>
                <a:gd name="connsiteY5" fmla="*/ 259557 h 642938"/>
                <a:gd name="connsiteX6" fmla="*/ 919163 w 1262063"/>
                <a:gd name="connsiteY6" fmla="*/ 304801 h 642938"/>
                <a:gd name="connsiteX7" fmla="*/ 971550 w 1262063"/>
                <a:gd name="connsiteY7" fmla="*/ 421482 h 642938"/>
                <a:gd name="connsiteX8" fmla="*/ 1038225 w 1262063"/>
                <a:gd name="connsiteY8" fmla="*/ 440532 h 642938"/>
                <a:gd name="connsiteX9" fmla="*/ 1078707 w 1262063"/>
                <a:gd name="connsiteY9" fmla="*/ 507207 h 642938"/>
                <a:gd name="connsiteX10" fmla="*/ 1262063 w 1262063"/>
                <a:gd name="connsiteY10" fmla="*/ 642938 h 642938"/>
                <a:gd name="connsiteX0" fmla="*/ 0 w 1071563"/>
                <a:gd name="connsiteY0" fmla="*/ 0 h 642938"/>
                <a:gd name="connsiteX1" fmla="*/ 371475 w 1071563"/>
                <a:gd name="connsiteY1" fmla="*/ 71438 h 642938"/>
                <a:gd name="connsiteX2" fmla="*/ 459582 w 1071563"/>
                <a:gd name="connsiteY2" fmla="*/ 150019 h 642938"/>
                <a:gd name="connsiteX3" fmla="*/ 616744 w 1071563"/>
                <a:gd name="connsiteY3" fmla="*/ 214313 h 642938"/>
                <a:gd name="connsiteX4" fmla="*/ 631032 w 1071563"/>
                <a:gd name="connsiteY4" fmla="*/ 259557 h 642938"/>
                <a:gd name="connsiteX5" fmla="*/ 728663 w 1071563"/>
                <a:gd name="connsiteY5" fmla="*/ 304801 h 642938"/>
                <a:gd name="connsiteX6" fmla="*/ 781050 w 1071563"/>
                <a:gd name="connsiteY6" fmla="*/ 421482 h 642938"/>
                <a:gd name="connsiteX7" fmla="*/ 847725 w 1071563"/>
                <a:gd name="connsiteY7" fmla="*/ 440532 h 642938"/>
                <a:gd name="connsiteX8" fmla="*/ 888207 w 1071563"/>
                <a:gd name="connsiteY8" fmla="*/ 507207 h 642938"/>
                <a:gd name="connsiteX9" fmla="*/ 1071563 w 1071563"/>
                <a:gd name="connsiteY9" fmla="*/ 642938 h 642938"/>
                <a:gd name="connsiteX0" fmla="*/ 0 w 1071563"/>
                <a:gd name="connsiteY0" fmla="*/ 0 h 642938"/>
                <a:gd name="connsiteX1" fmla="*/ 459582 w 1071563"/>
                <a:gd name="connsiteY1" fmla="*/ 150019 h 642938"/>
                <a:gd name="connsiteX2" fmla="*/ 616744 w 1071563"/>
                <a:gd name="connsiteY2" fmla="*/ 214313 h 642938"/>
                <a:gd name="connsiteX3" fmla="*/ 631032 w 1071563"/>
                <a:gd name="connsiteY3" fmla="*/ 259557 h 642938"/>
                <a:gd name="connsiteX4" fmla="*/ 728663 w 1071563"/>
                <a:gd name="connsiteY4" fmla="*/ 304801 h 642938"/>
                <a:gd name="connsiteX5" fmla="*/ 781050 w 1071563"/>
                <a:gd name="connsiteY5" fmla="*/ 421482 h 642938"/>
                <a:gd name="connsiteX6" fmla="*/ 847725 w 1071563"/>
                <a:gd name="connsiteY6" fmla="*/ 440532 h 642938"/>
                <a:gd name="connsiteX7" fmla="*/ 888207 w 1071563"/>
                <a:gd name="connsiteY7" fmla="*/ 507207 h 642938"/>
                <a:gd name="connsiteX8" fmla="*/ 1071563 w 1071563"/>
                <a:gd name="connsiteY8" fmla="*/ 642938 h 642938"/>
                <a:gd name="connsiteX0" fmla="*/ 0 w 1071563"/>
                <a:gd name="connsiteY0" fmla="*/ 0 h 642938"/>
                <a:gd name="connsiteX1" fmla="*/ 616744 w 1071563"/>
                <a:gd name="connsiteY1" fmla="*/ 214313 h 642938"/>
                <a:gd name="connsiteX2" fmla="*/ 631032 w 1071563"/>
                <a:gd name="connsiteY2" fmla="*/ 259557 h 642938"/>
                <a:gd name="connsiteX3" fmla="*/ 728663 w 1071563"/>
                <a:gd name="connsiteY3" fmla="*/ 304801 h 642938"/>
                <a:gd name="connsiteX4" fmla="*/ 781050 w 1071563"/>
                <a:gd name="connsiteY4" fmla="*/ 421482 h 642938"/>
                <a:gd name="connsiteX5" fmla="*/ 847725 w 1071563"/>
                <a:gd name="connsiteY5" fmla="*/ 440532 h 642938"/>
                <a:gd name="connsiteX6" fmla="*/ 888207 w 1071563"/>
                <a:gd name="connsiteY6" fmla="*/ 507207 h 642938"/>
                <a:gd name="connsiteX7" fmla="*/ 1071563 w 1071563"/>
                <a:gd name="connsiteY7" fmla="*/ 642938 h 642938"/>
                <a:gd name="connsiteX0" fmla="*/ 0 w 1071563"/>
                <a:gd name="connsiteY0" fmla="*/ 0 h 642938"/>
                <a:gd name="connsiteX1" fmla="*/ 631032 w 1071563"/>
                <a:gd name="connsiteY1" fmla="*/ 259557 h 642938"/>
                <a:gd name="connsiteX2" fmla="*/ 728663 w 1071563"/>
                <a:gd name="connsiteY2" fmla="*/ 304801 h 642938"/>
                <a:gd name="connsiteX3" fmla="*/ 781050 w 1071563"/>
                <a:gd name="connsiteY3" fmla="*/ 421482 h 642938"/>
                <a:gd name="connsiteX4" fmla="*/ 847725 w 1071563"/>
                <a:gd name="connsiteY4" fmla="*/ 440532 h 642938"/>
                <a:gd name="connsiteX5" fmla="*/ 888207 w 1071563"/>
                <a:gd name="connsiteY5" fmla="*/ 507207 h 642938"/>
                <a:gd name="connsiteX6" fmla="*/ 1071563 w 1071563"/>
                <a:gd name="connsiteY6" fmla="*/ 642938 h 642938"/>
                <a:gd name="connsiteX0" fmla="*/ 0 w 1071563"/>
                <a:gd name="connsiteY0" fmla="*/ 0 h 642938"/>
                <a:gd name="connsiteX1" fmla="*/ 728663 w 1071563"/>
                <a:gd name="connsiteY1" fmla="*/ 304801 h 642938"/>
                <a:gd name="connsiteX2" fmla="*/ 781050 w 1071563"/>
                <a:gd name="connsiteY2" fmla="*/ 421482 h 642938"/>
                <a:gd name="connsiteX3" fmla="*/ 847725 w 1071563"/>
                <a:gd name="connsiteY3" fmla="*/ 440532 h 642938"/>
                <a:gd name="connsiteX4" fmla="*/ 888207 w 1071563"/>
                <a:gd name="connsiteY4" fmla="*/ 507207 h 642938"/>
                <a:gd name="connsiteX5" fmla="*/ 1071563 w 1071563"/>
                <a:gd name="connsiteY5" fmla="*/ 642938 h 642938"/>
                <a:gd name="connsiteX0" fmla="*/ 0 w 1071563"/>
                <a:gd name="connsiteY0" fmla="*/ 0 h 642938"/>
                <a:gd name="connsiteX1" fmla="*/ 781050 w 1071563"/>
                <a:gd name="connsiteY1" fmla="*/ 421482 h 642938"/>
                <a:gd name="connsiteX2" fmla="*/ 847725 w 1071563"/>
                <a:gd name="connsiteY2" fmla="*/ 440532 h 642938"/>
                <a:gd name="connsiteX3" fmla="*/ 888207 w 1071563"/>
                <a:gd name="connsiteY3" fmla="*/ 507207 h 642938"/>
                <a:gd name="connsiteX4" fmla="*/ 1071563 w 1071563"/>
                <a:gd name="connsiteY4" fmla="*/ 642938 h 642938"/>
                <a:gd name="connsiteX0" fmla="*/ 0 w 1071563"/>
                <a:gd name="connsiteY0" fmla="*/ 0 h 642938"/>
                <a:gd name="connsiteX1" fmla="*/ 847725 w 1071563"/>
                <a:gd name="connsiteY1" fmla="*/ 440532 h 642938"/>
                <a:gd name="connsiteX2" fmla="*/ 888207 w 1071563"/>
                <a:gd name="connsiteY2" fmla="*/ 507207 h 642938"/>
                <a:gd name="connsiteX3" fmla="*/ 1071563 w 1071563"/>
                <a:gd name="connsiteY3" fmla="*/ 642938 h 642938"/>
                <a:gd name="connsiteX0" fmla="*/ 0 w 1071563"/>
                <a:gd name="connsiteY0" fmla="*/ 0 h 642938"/>
                <a:gd name="connsiteX1" fmla="*/ 888207 w 1071563"/>
                <a:gd name="connsiteY1" fmla="*/ 507207 h 642938"/>
                <a:gd name="connsiteX2" fmla="*/ 1071563 w 1071563"/>
                <a:gd name="connsiteY2" fmla="*/ 642938 h 642938"/>
                <a:gd name="connsiteX0" fmla="*/ 0 w 1071563"/>
                <a:gd name="connsiteY0" fmla="*/ 0 h 642938"/>
                <a:gd name="connsiteX1" fmla="*/ 1071563 w 1071563"/>
                <a:gd name="connsiteY1" fmla="*/ 642938 h 642938"/>
                <a:gd name="connsiteX0" fmla="*/ 962025 w 962025"/>
                <a:gd name="connsiteY0" fmla="*/ 0 h 471488"/>
                <a:gd name="connsiteX1" fmla="*/ 0 w 962025"/>
                <a:gd name="connsiteY1" fmla="*/ 471488 h 471488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395288"/>
                <a:gd name="connsiteY0" fmla="*/ 0 h 714376"/>
                <a:gd name="connsiteX1" fmla="*/ 149997 w 395288"/>
                <a:gd name="connsiteY1" fmla="*/ 282179 h 714376"/>
                <a:gd name="connsiteX2" fmla="*/ 395288 w 395288"/>
                <a:gd name="connsiteY2" fmla="*/ 714376 h 714376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1262063"/>
                <a:gd name="connsiteY0" fmla="*/ 0 h 1266826"/>
                <a:gd name="connsiteX1" fmla="*/ 1262063 w 1262063"/>
                <a:gd name="connsiteY1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62063 w 1262063"/>
                <a:gd name="connsiteY2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62063 w 1262063"/>
                <a:gd name="connsiteY3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47776"/>
                <a:gd name="connsiteY0" fmla="*/ 0 h 1890713"/>
                <a:gd name="connsiteX1" fmla="*/ 769850 w 1247776"/>
                <a:gd name="connsiteY1" fmla="*/ 1002218 h 1890713"/>
                <a:gd name="connsiteX2" fmla="*/ 1203238 w 1247776"/>
                <a:gd name="connsiteY2" fmla="*/ 1302256 h 1890713"/>
                <a:gd name="connsiteX3" fmla="*/ 1198475 w 1247776"/>
                <a:gd name="connsiteY3" fmla="*/ 1697543 h 1890713"/>
                <a:gd name="connsiteX4" fmla="*/ 1247776 w 1247776"/>
                <a:gd name="connsiteY4" fmla="*/ 1890713 h 1890713"/>
                <a:gd name="connsiteX0" fmla="*/ 184818 w 1432594"/>
                <a:gd name="connsiteY0" fmla="*/ 0 h 1890713"/>
                <a:gd name="connsiteX1" fmla="*/ 30742 w 1432594"/>
                <a:gd name="connsiteY1" fmla="*/ 416432 h 1890713"/>
                <a:gd name="connsiteX2" fmla="*/ 954668 w 1432594"/>
                <a:gd name="connsiteY2" fmla="*/ 1002218 h 1890713"/>
                <a:gd name="connsiteX3" fmla="*/ 1388056 w 1432594"/>
                <a:gd name="connsiteY3" fmla="*/ 1302256 h 1890713"/>
                <a:gd name="connsiteX4" fmla="*/ 1383293 w 1432594"/>
                <a:gd name="connsiteY4" fmla="*/ 1697543 h 1890713"/>
                <a:gd name="connsiteX5" fmla="*/ 1432594 w 1432594"/>
                <a:gd name="connsiteY5" fmla="*/ 1890713 h 1890713"/>
                <a:gd name="connsiteX0" fmla="*/ 223321 w 1471097"/>
                <a:gd name="connsiteY0" fmla="*/ 0 h 1890713"/>
                <a:gd name="connsiteX1" fmla="*/ 74008 w 1471097"/>
                <a:gd name="connsiteY1" fmla="*/ 102107 h 1890713"/>
                <a:gd name="connsiteX2" fmla="*/ 69245 w 1471097"/>
                <a:gd name="connsiteY2" fmla="*/ 416432 h 1890713"/>
                <a:gd name="connsiteX3" fmla="*/ 993171 w 1471097"/>
                <a:gd name="connsiteY3" fmla="*/ 1002218 h 1890713"/>
                <a:gd name="connsiteX4" fmla="*/ 1426559 w 1471097"/>
                <a:gd name="connsiteY4" fmla="*/ 1302256 h 1890713"/>
                <a:gd name="connsiteX5" fmla="*/ 1421796 w 1471097"/>
                <a:gd name="connsiteY5" fmla="*/ 1697543 h 1890713"/>
                <a:gd name="connsiteX6" fmla="*/ 1471097 w 1471097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923926 w 1401852"/>
                <a:gd name="connsiteY3" fmla="*/ 1002218 h 1890713"/>
                <a:gd name="connsiteX4" fmla="*/ 1357314 w 1401852"/>
                <a:gd name="connsiteY4" fmla="*/ 1302256 h 1890713"/>
                <a:gd name="connsiteX5" fmla="*/ 1352551 w 1401852"/>
                <a:gd name="connsiteY5" fmla="*/ 1697543 h 1890713"/>
                <a:gd name="connsiteX6" fmla="*/ 1401852 w 1401852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204788 w 1401852"/>
                <a:gd name="connsiteY3" fmla="*/ 635507 h 1890713"/>
                <a:gd name="connsiteX4" fmla="*/ 923926 w 1401852"/>
                <a:gd name="connsiteY4" fmla="*/ 1002218 h 1890713"/>
                <a:gd name="connsiteX5" fmla="*/ 1357314 w 1401852"/>
                <a:gd name="connsiteY5" fmla="*/ 1302256 h 1890713"/>
                <a:gd name="connsiteX6" fmla="*/ 1352551 w 1401852"/>
                <a:gd name="connsiteY6" fmla="*/ 1697543 h 1890713"/>
                <a:gd name="connsiteX7" fmla="*/ 1401852 w 1401852"/>
                <a:gd name="connsiteY7" fmla="*/ 1890713 h 1890713"/>
                <a:gd name="connsiteX0" fmla="*/ 128 w 3024317"/>
                <a:gd name="connsiteY0" fmla="*/ 0 h 2676526"/>
                <a:gd name="connsiteX1" fmla="*/ 1627228 w 3024317"/>
                <a:gd name="connsiteY1" fmla="*/ 887920 h 2676526"/>
                <a:gd name="connsiteX2" fmla="*/ 1622465 w 3024317"/>
                <a:gd name="connsiteY2" fmla="*/ 1202245 h 2676526"/>
                <a:gd name="connsiteX3" fmla="*/ 1827253 w 3024317"/>
                <a:gd name="connsiteY3" fmla="*/ 1421320 h 2676526"/>
                <a:gd name="connsiteX4" fmla="*/ 2546391 w 3024317"/>
                <a:gd name="connsiteY4" fmla="*/ 1788031 h 2676526"/>
                <a:gd name="connsiteX5" fmla="*/ 2979779 w 3024317"/>
                <a:gd name="connsiteY5" fmla="*/ 2088069 h 2676526"/>
                <a:gd name="connsiteX6" fmla="*/ 2975016 w 3024317"/>
                <a:gd name="connsiteY6" fmla="*/ 2483356 h 2676526"/>
                <a:gd name="connsiteX7" fmla="*/ 3024317 w 3024317"/>
                <a:gd name="connsiteY7" fmla="*/ 2676526 h 2676526"/>
                <a:gd name="connsiteX0" fmla="*/ 60367 w 3084556"/>
                <a:gd name="connsiteY0" fmla="*/ 14817 h 2691343"/>
                <a:gd name="connsiteX1" fmla="*/ 139655 w 3084556"/>
                <a:gd name="connsiteY1" fmla="*/ 88349 h 2691343"/>
                <a:gd name="connsiteX2" fmla="*/ 1687467 w 3084556"/>
                <a:gd name="connsiteY2" fmla="*/ 902737 h 2691343"/>
                <a:gd name="connsiteX3" fmla="*/ 1682704 w 3084556"/>
                <a:gd name="connsiteY3" fmla="*/ 1217062 h 2691343"/>
                <a:gd name="connsiteX4" fmla="*/ 1887492 w 3084556"/>
                <a:gd name="connsiteY4" fmla="*/ 1436137 h 2691343"/>
                <a:gd name="connsiteX5" fmla="*/ 2606630 w 3084556"/>
                <a:gd name="connsiteY5" fmla="*/ 1802848 h 2691343"/>
                <a:gd name="connsiteX6" fmla="*/ 3040018 w 3084556"/>
                <a:gd name="connsiteY6" fmla="*/ 2102886 h 2691343"/>
                <a:gd name="connsiteX7" fmla="*/ 3035255 w 3084556"/>
                <a:gd name="connsiteY7" fmla="*/ 2498173 h 2691343"/>
                <a:gd name="connsiteX8" fmla="*/ 3084556 w 3084556"/>
                <a:gd name="connsiteY8" fmla="*/ 2691343 h 2691343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1627100 w 3024189"/>
                <a:gd name="connsiteY2" fmla="*/ 887920 h 2676526"/>
                <a:gd name="connsiteX3" fmla="*/ 1622337 w 3024189"/>
                <a:gd name="connsiteY3" fmla="*/ 1202245 h 2676526"/>
                <a:gd name="connsiteX4" fmla="*/ 1827125 w 3024189"/>
                <a:gd name="connsiteY4" fmla="*/ 1421320 h 2676526"/>
                <a:gd name="connsiteX5" fmla="*/ 2546263 w 3024189"/>
                <a:gd name="connsiteY5" fmla="*/ 1788031 h 2676526"/>
                <a:gd name="connsiteX6" fmla="*/ 2979651 w 3024189"/>
                <a:gd name="connsiteY6" fmla="*/ 2088069 h 2676526"/>
                <a:gd name="connsiteX7" fmla="*/ 2974888 w 3024189"/>
                <a:gd name="connsiteY7" fmla="*/ 2483356 h 2676526"/>
                <a:gd name="connsiteX8" fmla="*/ 3024189 w 3024189"/>
                <a:gd name="connsiteY8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636501 w 3024189"/>
                <a:gd name="connsiteY2" fmla="*/ 116395 h 2676526"/>
                <a:gd name="connsiteX3" fmla="*/ 1627100 w 3024189"/>
                <a:gd name="connsiteY3" fmla="*/ 887920 h 2676526"/>
                <a:gd name="connsiteX4" fmla="*/ 1622337 w 3024189"/>
                <a:gd name="connsiteY4" fmla="*/ 1202245 h 2676526"/>
                <a:gd name="connsiteX5" fmla="*/ 1827125 w 3024189"/>
                <a:gd name="connsiteY5" fmla="*/ 1421320 h 2676526"/>
                <a:gd name="connsiteX6" fmla="*/ 2546263 w 3024189"/>
                <a:gd name="connsiteY6" fmla="*/ 1788031 h 2676526"/>
                <a:gd name="connsiteX7" fmla="*/ 2979651 w 3024189"/>
                <a:gd name="connsiteY7" fmla="*/ 2088069 h 2676526"/>
                <a:gd name="connsiteX8" fmla="*/ 2974888 w 3024189"/>
                <a:gd name="connsiteY8" fmla="*/ 2483356 h 2676526"/>
                <a:gd name="connsiteX9" fmla="*/ 3024189 w 3024189"/>
                <a:gd name="connsiteY9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03338 w 3024189"/>
                <a:gd name="connsiteY8" fmla="*/ 5450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12813 w 3024189"/>
                <a:gd name="connsiteY10" fmla="*/ 1035557 h 2676526"/>
                <a:gd name="connsiteX11" fmla="*/ 1622337 w 3024189"/>
                <a:gd name="connsiteY11" fmla="*/ 1202245 h 2676526"/>
                <a:gd name="connsiteX12" fmla="*/ 1827125 w 3024189"/>
                <a:gd name="connsiteY12" fmla="*/ 1421320 h 2676526"/>
                <a:gd name="connsiteX13" fmla="*/ 2546263 w 3024189"/>
                <a:gd name="connsiteY13" fmla="*/ 1788031 h 2676526"/>
                <a:gd name="connsiteX14" fmla="*/ 2979651 w 3024189"/>
                <a:gd name="connsiteY14" fmla="*/ 2088069 h 2676526"/>
                <a:gd name="connsiteX15" fmla="*/ 2974888 w 3024189"/>
                <a:gd name="connsiteY15" fmla="*/ 2483356 h 2676526"/>
                <a:gd name="connsiteX16" fmla="*/ 3024189 w 3024189"/>
                <a:gd name="connsiteY16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12813 w 3024189"/>
                <a:gd name="connsiteY10" fmla="*/ 1035557 h 2676526"/>
                <a:gd name="connsiteX11" fmla="*/ 1622337 w 3024189"/>
                <a:gd name="connsiteY11" fmla="*/ 1202245 h 2676526"/>
                <a:gd name="connsiteX12" fmla="*/ 1827125 w 3024189"/>
                <a:gd name="connsiteY12" fmla="*/ 1421320 h 2676526"/>
                <a:gd name="connsiteX13" fmla="*/ 2546263 w 3024189"/>
                <a:gd name="connsiteY13" fmla="*/ 1788031 h 2676526"/>
                <a:gd name="connsiteX14" fmla="*/ 2979651 w 3024189"/>
                <a:gd name="connsiteY14" fmla="*/ 2088069 h 2676526"/>
                <a:gd name="connsiteX15" fmla="*/ 2974888 w 3024189"/>
                <a:gd name="connsiteY15" fmla="*/ 2483356 h 2676526"/>
                <a:gd name="connsiteX16" fmla="*/ 3024189 w 3024189"/>
                <a:gd name="connsiteY16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12813 w 3024189"/>
                <a:gd name="connsiteY10" fmla="*/ 1035557 h 2676526"/>
                <a:gd name="connsiteX11" fmla="*/ 1622337 w 3024189"/>
                <a:gd name="connsiteY11" fmla="*/ 1202245 h 2676526"/>
                <a:gd name="connsiteX12" fmla="*/ 1827125 w 3024189"/>
                <a:gd name="connsiteY12" fmla="*/ 1421320 h 2676526"/>
                <a:gd name="connsiteX13" fmla="*/ 2546263 w 3024189"/>
                <a:gd name="connsiteY13" fmla="*/ 1788031 h 2676526"/>
                <a:gd name="connsiteX14" fmla="*/ 2979651 w 3024189"/>
                <a:gd name="connsiteY14" fmla="*/ 2088069 h 2676526"/>
                <a:gd name="connsiteX15" fmla="*/ 2974888 w 3024189"/>
                <a:gd name="connsiteY15" fmla="*/ 2483356 h 2676526"/>
                <a:gd name="connsiteX16" fmla="*/ 3024189 w 3024189"/>
                <a:gd name="connsiteY16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12813 w 3024189"/>
                <a:gd name="connsiteY10" fmla="*/ 1035557 h 2676526"/>
                <a:gd name="connsiteX11" fmla="*/ 1622337 w 3024189"/>
                <a:gd name="connsiteY11" fmla="*/ 1202245 h 2676526"/>
                <a:gd name="connsiteX12" fmla="*/ 1827125 w 3024189"/>
                <a:gd name="connsiteY12" fmla="*/ 1421320 h 2676526"/>
                <a:gd name="connsiteX13" fmla="*/ 2546263 w 3024189"/>
                <a:gd name="connsiteY13" fmla="*/ 1788031 h 2676526"/>
                <a:gd name="connsiteX14" fmla="*/ 2979651 w 3024189"/>
                <a:gd name="connsiteY14" fmla="*/ 2088069 h 2676526"/>
                <a:gd name="connsiteX15" fmla="*/ 2974888 w 3024189"/>
                <a:gd name="connsiteY15" fmla="*/ 2483356 h 2676526"/>
                <a:gd name="connsiteX16" fmla="*/ 3024189 w 3024189"/>
                <a:gd name="connsiteY16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1946188 w 3024189"/>
                <a:gd name="connsiteY8" fmla="*/ 459295 h 2676526"/>
                <a:gd name="connsiteX9" fmla="*/ 2046200 w 3024189"/>
                <a:gd name="connsiteY9" fmla="*/ 506920 h 2676526"/>
                <a:gd name="connsiteX10" fmla="*/ 1627100 w 3024189"/>
                <a:gd name="connsiteY10" fmla="*/ 887920 h 2676526"/>
                <a:gd name="connsiteX11" fmla="*/ 1612813 w 3024189"/>
                <a:gd name="connsiteY11" fmla="*/ 1035557 h 2676526"/>
                <a:gd name="connsiteX12" fmla="*/ 1622337 w 3024189"/>
                <a:gd name="connsiteY12" fmla="*/ 1202245 h 2676526"/>
                <a:gd name="connsiteX13" fmla="*/ 1827125 w 3024189"/>
                <a:gd name="connsiteY13" fmla="*/ 1421320 h 2676526"/>
                <a:gd name="connsiteX14" fmla="*/ 2546263 w 3024189"/>
                <a:gd name="connsiteY14" fmla="*/ 1788031 h 2676526"/>
                <a:gd name="connsiteX15" fmla="*/ 2979651 w 3024189"/>
                <a:gd name="connsiteY15" fmla="*/ 2088069 h 2676526"/>
                <a:gd name="connsiteX16" fmla="*/ 2974888 w 3024189"/>
                <a:gd name="connsiteY16" fmla="*/ 2483356 h 2676526"/>
                <a:gd name="connsiteX17" fmla="*/ 3024189 w 3024189"/>
                <a:gd name="connsiteY17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1946188 w 3024189"/>
                <a:gd name="connsiteY8" fmla="*/ 459295 h 2676526"/>
                <a:gd name="connsiteX9" fmla="*/ 2046200 w 3024189"/>
                <a:gd name="connsiteY9" fmla="*/ 506920 h 2676526"/>
                <a:gd name="connsiteX10" fmla="*/ 1627100 w 3024189"/>
                <a:gd name="connsiteY10" fmla="*/ 887920 h 2676526"/>
                <a:gd name="connsiteX11" fmla="*/ 1612813 w 3024189"/>
                <a:gd name="connsiteY11" fmla="*/ 1035557 h 2676526"/>
                <a:gd name="connsiteX12" fmla="*/ 1622337 w 3024189"/>
                <a:gd name="connsiteY12" fmla="*/ 1202245 h 2676526"/>
                <a:gd name="connsiteX13" fmla="*/ 1827125 w 3024189"/>
                <a:gd name="connsiteY13" fmla="*/ 1421320 h 2676526"/>
                <a:gd name="connsiteX14" fmla="*/ 2546263 w 3024189"/>
                <a:gd name="connsiteY14" fmla="*/ 1788031 h 2676526"/>
                <a:gd name="connsiteX15" fmla="*/ 2979651 w 3024189"/>
                <a:gd name="connsiteY15" fmla="*/ 2088069 h 2676526"/>
                <a:gd name="connsiteX16" fmla="*/ 2974888 w 3024189"/>
                <a:gd name="connsiteY16" fmla="*/ 2483356 h 2676526"/>
                <a:gd name="connsiteX17" fmla="*/ 3024189 w 3024189"/>
                <a:gd name="connsiteY17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35469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1946188 w 3024189"/>
                <a:gd name="connsiteY8" fmla="*/ 459295 h 2676526"/>
                <a:gd name="connsiteX9" fmla="*/ 2046200 w 3024189"/>
                <a:gd name="connsiteY9" fmla="*/ 506920 h 2676526"/>
                <a:gd name="connsiteX10" fmla="*/ 1627100 w 3024189"/>
                <a:gd name="connsiteY10" fmla="*/ 887920 h 2676526"/>
                <a:gd name="connsiteX11" fmla="*/ 1612813 w 3024189"/>
                <a:gd name="connsiteY11" fmla="*/ 1035557 h 2676526"/>
                <a:gd name="connsiteX12" fmla="*/ 1622337 w 3024189"/>
                <a:gd name="connsiteY12" fmla="*/ 1202245 h 2676526"/>
                <a:gd name="connsiteX13" fmla="*/ 1827125 w 3024189"/>
                <a:gd name="connsiteY13" fmla="*/ 1421320 h 2676526"/>
                <a:gd name="connsiteX14" fmla="*/ 2546263 w 3024189"/>
                <a:gd name="connsiteY14" fmla="*/ 1788031 h 2676526"/>
                <a:gd name="connsiteX15" fmla="*/ 2979651 w 3024189"/>
                <a:gd name="connsiteY15" fmla="*/ 2088069 h 2676526"/>
                <a:gd name="connsiteX16" fmla="*/ 2974888 w 3024189"/>
                <a:gd name="connsiteY16" fmla="*/ 2483356 h 2676526"/>
                <a:gd name="connsiteX17" fmla="*/ 3024189 w 3024189"/>
                <a:gd name="connsiteY17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35469 h 2676526"/>
                <a:gd name="connsiteX6" fmla="*/ 1460413 w 3024189"/>
                <a:gd name="connsiteY6" fmla="*/ 344994 h 2676526"/>
                <a:gd name="connsiteX7" fmla="*/ 1727114 w 3024189"/>
                <a:gd name="connsiteY7" fmla="*/ 406907 h 2676526"/>
                <a:gd name="connsiteX8" fmla="*/ 1946188 w 3024189"/>
                <a:gd name="connsiteY8" fmla="*/ 459295 h 2676526"/>
                <a:gd name="connsiteX9" fmla="*/ 2046200 w 3024189"/>
                <a:gd name="connsiteY9" fmla="*/ 506920 h 2676526"/>
                <a:gd name="connsiteX10" fmla="*/ 1627100 w 3024189"/>
                <a:gd name="connsiteY10" fmla="*/ 887920 h 2676526"/>
                <a:gd name="connsiteX11" fmla="*/ 1612813 w 3024189"/>
                <a:gd name="connsiteY11" fmla="*/ 1035557 h 2676526"/>
                <a:gd name="connsiteX12" fmla="*/ 1622337 w 3024189"/>
                <a:gd name="connsiteY12" fmla="*/ 1202245 h 2676526"/>
                <a:gd name="connsiteX13" fmla="*/ 1827125 w 3024189"/>
                <a:gd name="connsiteY13" fmla="*/ 1421320 h 2676526"/>
                <a:gd name="connsiteX14" fmla="*/ 2546263 w 3024189"/>
                <a:gd name="connsiteY14" fmla="*/ 1788031 h 2676526"/>
                <a:gd name="connsiteX15" fmla="*/ 2979651 w 3024189"/>
                <a:gd name="connsiteY15" fmla="*/ 2088069 h 2676526"/>
                <a:gd name="connsiteX16" fmla="*/ 2974888 w 3024189"/>
                <a:gd name="connsiteY16" fmla="*/ 2483356 h 2676526"/>
                <a:gd name="connsiteX17" fmla="*/ 3024189 w 3024189"/>
                <a:gd name="connsiteY17" fmla="*/ 2676526 h 2676526"/>
                <a:gd name="connsiteX0" fmla="*/ 0 w 2979651"/>
                <a:gd name="connsiteY0" fmla="*/ 0 h 2483356"/>
                <a:gd name="connsiteX1" fmla="*/ 79288 w 2979651"/>
                <a:gd name="connsiteY1" fmla="*/ 73532 h 2483356"/>
                <a:gd name="connsiteX2" fmla="*/ 350751 w 2979651"/>
                <a:gd name="connsiteY2" fmla="*/ 68769 h 2483356"/>
                <a:gd name="connsiteX3" fmla="*/ 636501 w 2979651"/>
                <a:gd name="connsiteY3" fmla="*/ 116395 h 2483356"/>
                <a:gd name="connsiteX4" fmla="*/ 341225 w 2979651"/>
                <a:gd name="connsiteY4" fmla="*/ 297369 h 2483356"/>
                <a:gd name="connsiteX5" fmla="*/ 1022263 w 2979651"/>
                <a:gd name="connsiteY5" fmla="*/ 335469 h 2483356"/>
                <a:gd name="connsiteX6" fmla="*/ 1460413 w 2979651"/>
                <a:gd name="connsiteY6" fmla="*/ 344994 h 2483356"/>
                <a:gd name="connsiteX7" fmla="*/ 1727114 w 2979651"/>
                <a:gd name="connsiteY7" fmla="*/ 406907 h 2483356"/>
                <a:gd name="connsiteX8" fmla="*/ 1946188 w 2979651"/>
                <a:gd name="connsiteY8" fmla="*/ 459295 h 2483356"/>
                <a:gd name="connsiteX9" fmla="*/ 2046200 w 2979651"/>
                <a:gd name="connsiteY9" fmla="*/ 506920 h 2483356"/>
                <a:gd name="connsiteX10" fmla="*/ 1627100 w 2979651"/>
                <a:gd name="connsiteY10" fmla="*/ 887920 h 2483356"/>
                <a:gd name="connsiteX11" fmla="*/ 1612813 w 2979651"/>
                <a:gd name="connsiteY11" fmla="*/ 1035557 h 2483356"/>
                <a:gd name="connsiteX12" fmla="*/ 1622337 w 2979651"/>
                <a:gd name="connsiteY12" fmla="*/ 1202245 h 2483356"/>
                <a:gd name="connsiteX13" fmla="*/ 1827125 w 2979651"/>
                <a:gd name="connsiteY13" fmla="*/ 1421320 h 2483356"/>
                <a:gd name="connsiteX14" fmla="*/ 2546263 w 2979651"/>
                <a:gd name="connsiteY14" fmla="*/ 1788031 h 2483356"/>
                <a:gd name="connsiteX15" fmla="*/ 2979651 w 2979651"/>
                <a:gd name="connsiteY15" fmla="*/ 2088069 h 2483356"/>
                <a:gd name="connsiteX16" fmla="*/ 2974888 w 2979651"/>
                <a:gd name="connsiteY16" fmla="*/ 2483356 h 2483356"/>
                <a:gd name="connsiteX0" fmla="*/ 0 w 2979651"/>
                <a:gd name="connsiteY0" fmla="*/ 0 h 2189158"/>
                <a:gd name="connsiteX1" fmla="*/ 79288 w 2979651"/>
                <a:gd name="connsiteY1" fmla="*/ 73532 h 2189158"/>
                <a:gd name="connsiteX2" fmla="*/ 350751 w 2979651"/>
                <a:gd name="connsiteY2" fmla="*/ 68769 h 2189158"/>
                <a:gd name="connsiteX3" fmla="*/ 636501 w 2979651"/>
                <a:gd name="connsiteY3" fmla="*/ 116395 h 2189158"/>
                <a:gd name="connsiteX4" fmla="*/ 341225 w 2979651"/>
                <a:gd name="connsiteY4" fmla="*/ 297369 h 2189158"/>
                <a:gd name="connsiteX5" fmla="*/ 1022263 w 2979651"/>
                <a:gd name="connsiteY5" fmla="*/ 335469 h 2189158"/>
                <a:gd name="connsiteX6" fmla="*/ 1460413 w 2979651"/>
                <a:gd name="connsiteY6" fmla="*/ 344994 h 2189158"/>
                <a:gd name="connsiteX7" fmla="*/ 1727114 w 2979651"/>
                <a:gd name="connsiteY7" fmla="*/ 406907 h 2189158"/>
                <a:gd name="connsiteX8" fmla="*/ 1946188 w 2979651"/>
                <a:gd name="connsiteY8" fmla="*/ 459295 h 2189158"/>
                <a:gd name="connsiteX9" fmla="*/ 2046200 w 2979651"/>
                <a:gd name="connsiteY9" fmla="*/ 506920 h 2189158"/>
                <a:gd name="connsiteX10" fmla="*/ 1627100 w 2979651"/>
                <a:gd name="connsiteY10" fmla="*/ 887920 h 2189158"/>
                <a:gd name="connsiteX11" fmla="*/ 1612813 w 2979651"/>
                <a:gd name="connsiteY11" fmla="*/ 1035557 h 2189158"/>
                <a:gd name="connsiteX12" fmla="*/ 1622337 w 2979651"/>
                <a:gd name="connsiteY12" fmla="*/ 1202245 h 2189158"/>
                <a:gd name="connsiteX13" fmla="*/ 1827125 w 2979651"/>
                <a:gd name="connsiteY13" fmla="*/ 1421320 h 2189158"/>
                <a:gd name="connsiteX14" fmla="*/ 2546263 w 2979651"/>
                <a:gd name="connsiteY14" fmla="*/ 1788031 h 2189158"/>
                <a:gd name="connsiteX15" fmla="*/ 2979651 w 2979651"/>
                <a:gd name="connsiteY15" fmla="*/ 2088069 h 2189158"/>
                <a:gd name="connsiteX16" fmla="*/ 2974888 w 2979651"/>
                <a:gd name="connsiteY16" fmla="*/ 2189158 h 2189158"/>
                <a:gd name="connsiteX0" fmla="*/ 0 w 2979651"/>
                <a:gd name="connsiteY0" fmla="*/ 0 h 2088069"/>
                <a:gd name="connsiteX1" fmla="*/ 79288 w 2979651"/>
                <a:gd name="connsiteY1" fmla="*/ 73532 h 2088069"/>
                <a:gd name="connsiteX2" fmla="*/ 350751 w 2979651"/>
                <a:gd name="connsiteY2" fmla="*/ 68769 h 2088069"/>
                <a:gd name="connsiteX3" fmla="*/ 636501 w 2979651"/>
                <a:gd name="connsiteY3" fmla="*/ 116395 h 2088069"/>
                <a:gd name="connsiteX4" fmla="*/ 341225 w 2979651"/>
                <a:gd name="connsiteY4" fmla="*/ 297369 h 2088069"/>
                <a:gd name="connsiteX5" fmla="*/ 1022263 w 2979651"/>
                <a:gd name="connsiteY5" fmla="*/ 335469 h 2088069"/>
                <a:gd name="connsiteX6" fmla="*/ 1460413 w 2979651"/>
                <a:gd name="connsiteY6" fmla="*/ 344994 h 2088069"/>
                <a:gd name="connsiteX7" fmla="*/ 1727114 w 2979651"/>
                <a:gd name="connsiteY7" fmla="*/ 406907 h 2088069"/>
                <a:gd name="connsiteX8" fmla="*/ 1946188 w 2979651"/>
                <a:gd name="connsiteY8" fmla="*/ 459295 h 2088069"/>
                <a:gd name="connsiteX9" fmla="*/ 2046200 w 2979651"/>
                <a:gd name="connsiteY9" fmla="*/ 506920 h 2088069"/>
                <a:gd name="connsiteX10" fmla="*/ 1627100 w 2979651"/>
                <a:gd name="connsiteY10" fmla="*/ 887920 h 2088069"/>
                <a:gd name="connsiteX11" fmla="*/ 1612813 w 2979651"/>
                <a:gd name="connsiteY11" fmla="*/ 1035557 h 2088069"/>
                <a:gd name="connsiteX12" fmla="*/ 1622337 w 2979651"/>
                <a:gd name="connsiteY12" fmla="*/ 1202245 h 2088069"/>
                <a:gd name="connsiteX13" fmla="*/ 1827125 w 2979651"/>
                <a:gd name="connsiteY13" fmla="*/ 1421320 h 2088069"/>
                <a:gd name="connsiteX14" fmla="*/ 2546263 w 2979651"/>
                <a:gd name="connsiteY14" fmla="*/ 1788031 h 2088069"/>
                <a:gd name="connsiteX15" fmla="*/ 2979651 w 2979651"/>
                <a:gd name="connsiteY15" fmla="*/ 2088069 h 2088069"/>
                <a:gd name="connsiteX0" fmla="*/ 0 w 3015642"/>
                <a:gd name="connsiteY0" fmla="*/ 0 h 2113317"/>
                <a:gd name="connsiteX1" fmla="*/ 79288 w 3015642"/>
                <a:gd name="connsiteY1" fmla="*/ 73532 h 2113317"/>
                <a:gd name="connsiteX2" fmla="*/ 350751 w 3015642"/>
                <a:gd name="connsiteY2" fmla="*/ 68769 h 2113317"/>
                <a:gd name="connsiteX3" fmla="*/ 636501 w 3015642"/>
                <a:gd name="connsiteY3" fmla="*/ 116395 h 2113317"/>
                <a:gd name="connsiteX4" fmla="*/ 341225 w 3015642"/>
                <a:gd name="connsiteY4" fmla="*/ 297369 h 2113317"/>
                <a:gd name="connsiteX5" fmla="*/ 1022263 w 3015642"/>
                <a:gd name="connsiteY5" fmla="*/ 335469 h 2113317"/>
                <a:gd name="connsiteX6" fmla="*/ 1460413 w 3015642"/>
                <a:gd name="connsiteY6" fmla="*/ 344994 h 2113317"/>
                <a:gd name="connsiteX7" fmla="*/ 1727114 w 3015642"/>
                <a:gd name="connsiteY7" fmla="*/ 406907 h 2113317"/>
                <a:gd name="connsiteX8" fmla="*/ 1946188 w 3015642"/>
                <a:gd name="connsiteY8" fmla="*/ 459295 h 2113317"/>
                <a:gd name="connsiteX9" fmla="*/ 2046200 w 3015642"/>
                <a:gd name="connsiteY9" fmla="*/ 506920 h 2113317"/>
                <a:gd name="connsiteX10" fmla="*/ 1627100 w 3015642"/>
                <a:gd name="connsiteY10" fmla="*/ 887920 h 2113317"/>
                <a:gd name="connsiteX11" fmla="*/ 1612813 w 3015642"/>
                <a:gd name="connsiteY11" fmla="*/ 1035557 h 2113317"/>
                <a:gd name="connsiteX12" fmla="*/ 1622337 w 3015642"/>
                <a:gd name="connsiteY12" fmla="*/ 1202245 h 2113317"/>
                <a:gd name="connsiteX13" fmla="*/ 1827125 w 3015642"/>
                <a:gd name="connsiteY13" fmla="*/ 1421320 h 2113317"/>
                <a:gd name="connsiteX14" fmla="*/ 2546263 w 3015642"/>
                <a:gd name="connsiteY14" fmla="*/ 1788031 h 2113317"/>
                <a:gd name="connsiteX15" fmla="*/ 2979651 w 3015642"/>
                <a:gd name="connsiteY15" fmla="*/ 2088069 h 2113317"/>
                <a:gd name="connsiteX16" fmla="*/ 2992326 w 3015642"/>
                <a:gd name="connsiteY16" fmla="*/ 2097848 h 2113317"/>
                <a:gd name="connsiteX0" fmla="*/ 0 w 3040034"/>
                <a:gd name="connsiteY0" fmla="*/ 0 h 2177361"/>
                <a:gd name="connsiteX1" fmla="*/ 79288 w 3040034"/>
                <a:gd name="connsiteY1" fmla="*/ 73532 h 2177361"/>
                <a:gd name="connsiteX2" fmla="*/ 350751 w 3040034"/>
                <a:gd name="connsiteY2" fmla="*/ 68769 h 2177361"/>
                <a:gd name="connsiteX3" fmla="*/ 636501 w 3040034"/>
                <a:gd name="connsiteY3" fmla="*/ 116395 h 2177361"/>
                <a:gd name="connsiteX4" fmla="*/ 341225 w 3040034"/>
                <a:gd name="connsiteY4" fmla="*/ 297369 h 2177361"/>
                <a:gd name="connsiteX5" fmla="*/ 1022263 w 3040034"/>
                <a:gd name="connsiteY5" fmla="*/ 335469 h 2177361"/>
                <a:gd name="connsiteX6" fmla="*/ 1460413 w 3040034"/>
                <a:gd name="connsiteY6" fmla="*/ 344994 h 2177361"/>
                <a:gd name="connsiteX7" fmla="*/ 1727114 w 3040034"/>
                <a:gd name="connsiteY7" fmla="*/ 406907 h 2177361"/>
                <a:gd name="connsiteX8" fmla="*/ 1946188 w 3040034"/>
                <a:gd name="connsiteY8" fmla="*/ 459295 h 2177361"/>
                <a:gd name="connsiteX9" fmla="*/ 2046200 w 3040034"/>
                <a:gd name="connsiteY9" fmla="*/ 506920 h 2177361"/>
                <a:gd name="connsiteX10" fmla="*/ 1627100 w 3040034"/>
                <a:gd name="connsiteY10" fmla="*/ 887920 h 2177361"/>
                <a:gd name="connsiteX11" fmla="*/ 1612813 w 3040034"/>
                <a:gd name="connsiteY11" fmla="*/ 1035557 h 2177361"/>
                <a:gd name="connsiteX12" fmla="*/ 1622337 w 3040034"/>
                <a:gd name="connsiteY12" fmla="*/ 1202245 h 2177361"/>
                <a:gd name="connsiteX13" fmla="*/ 1827125 w 3040034"/>
                <a:gd name="connsiteY13" fmla="*/ 1421320 h 2177361"/>
                <a:gd name="connsiteX14" fmla="*/ 2546263 w 3040034"/>
                <a:gd name="connsiteY14" fmla="*/ 1788031 h 2177361"/>
                <a:gd name="connsiteX15" fmla="*/ 2979651 w 3040034"/>
                <a:gd name="connsiteY15" fmla="*/ 2088069 h 2177361"/>
                <a:gd name="connsiteX16" fmla="*/ 3040034 w 3040034"/>
                <a:gd name="connsiteY16" fmla="*/ 2177361 h 21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0034" h="2177361">
                  <a:moveTo>
                    <a:pt x="0" y="0"/>
                  </a:moveTo>
                  <a:lnTo>
                    <a:pt x="79288" y="73532"/>
                  </a:lnTo>
                  <a:lnTo>
                    <a:pt x="350751" y="68769"/>
                  </a:lnTo>
                  <a:cubicBezTo>
                    <a:pt x="444414" y="89407"/>
                    <a:pt x="585701" y="86232"/>
                    <a:pt x="636501" y="116395"/>
                  </a:cubicBezTo>
                  <a:cubicBezTo>
                    <a:pt x="571413" y="205295"/>
                    <a:pt x="396788" y="227519"/>
                    <a:pt x="341225" y="297369"/>
                  </a:cubicBezTo>
                  <a:cubicBezTo>
                    <a:pt x="353132" y="365631"/>
                    <a:pt x="836526" y="329119"/>
                    <a:pt x="1022263" y="335469"/>
                  </a:cubicBezTo>
                  <a:lnTo>
                    <a:pt x="1460413" y="344994"/>
                  </a:lnTo>
                  <a:lnTo>
                    <a:pt x="1727114" y="406907"/>
                  </a:lnTo>
                  <a:cubicBezTo>
                    <a:pt x="1789026" y="429132"/>
                    <a:pt x="1884276" y="437070"/>
                    <a:pt x="1946188" y="459295"/>
                  </a:cubicBezTo>
                  <a:cubicBezTo>
                    <a:pt x="2012863" y="475170"/>
                    <a:pt x="2012863" y="491045"/>
                    <a:pt x="2046200" y="506920"/>
                  </a:cubicBezTo>
                  <a:cubicBezTo>
                    <a:pt x="2039850" y="589470"/>
                    <a:pt x="1698537" y="799020"/>
                    <a:pt x="1627100" y="887920"/>
                  </a:cubicBezTo>
                  <a:lnTo>
                    <a:pt x="1612813" y="1035557"/>
                  </a:lnTo>
                  <a:lnTo>
                    <a:pt x="1622337" y="1202245"/>
                  </a:lnTo>
                  <a:cubicBezTo>
                    <a:pt x="1666787" y="1285589"/>
                    <a:pt x="1673137" y="1323689"/>
                    <a:pt x="1827125" y="1421320"/>
                  </a:cubicBezTo>
                  <a:cubicBezTo>
                    <a:pt x="1981113" y="1518951"/>
                    <a:pt x="2365288" y="1671350"/>
                    <a:pt x="2546263" y="1788031"/>
                  </a:cubicBezTo>
                  <a:lnTo>
                    <a:pt x="2979651" y="2088069"/>
                  </a:lnTo>
                  <a:cubicBezTo>
                    <a:pt x="3053995" y="2139705"/>
                    <a:pt x="3037394" y="2175324"/>
                    <a:pt x="3040034" y="217736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6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5915748" y="1605467"/>
              <a:ext cx="6494145" cy="1241554"/>
            </a:xfrm>
            <a:custGeom>
              <a:avLst/>
              <a:gdLst>
                <a:gd name="connsiteX0" fmla="*/ 0 w 866775"/>
                <a:gd name="connsiteY0" fmla="*/ 0 h 1600200"/>
                <a:gd name="connsiteX1" fmla="*/ 509587 w 866775"/>
                <a:gd name="connsiteY1" fmla="*/ 528637 h 1600200"/>
                <a:gd name="connsiteX2" fmla="*/ 866775 w 866775"/>
                <a:gd name="connsiteY2" fmla="*/ 1600200 h 1600200"/>
                <a:gd name="connsiteX0" fmla="*/ 0 w 1826419"/>
                <a:gd name="connsiteY0" fmla="*/ 0 h 1385888"/>
                <a:gd name="connsiteX1" fmla="*/ 1469231 w 1826419"/>
                <a:gd name="connsiteY1" fmla="*/ 314325 h 1385888"/>
                <a:gd name="connsiteX2" fmla="*/ 1826419 w 1826419"/>
                <a:gd name="connsiteY2" fmla="*/ 1385888 h 1385888"/>
                <a:gd name="connsiteX0" fmla="*/ 0 w 1940719"/>
                <a:gd name="connsiteY0" fmla="*/ 0 h 1312069"/>
                <a:gd name="connsiteX1" fmla="*/ 1583531 w 1940719"/>
                <a:gd name="connsiteY1" fmla="*/ 240506 h 1312069"/>
                <a:gd name="connsiteX2" fmla="*/ 1940719 w 1940719"/>
                <a:gd name="connsiteY2" fmla="*/ 1312069 h 1312069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81161 h 1395612"/>
                <a:gd name="connsiteX1" fmla="*/ 182240 w 2005013"/>
                <a:gd name="connsiteY1" fmla="*/ 8628 h 1395612"/>
                <a:gd name="connsiteX2" fmla="*/ 1647825 w 2005013"/>
                <a:gd name="connsiteY2" fmla="*/ 324049 h 1395612"/>
                <a:gd name="connsiteX3" fmla="*/ 2005013 w 2005013"/>
                <a:gd name="connsiteY3" fmla="*/ 1395612 h 1395612"/>
                <a:gd name="connsiteX0" fmla="*/ 0 w 2005013"/>
                <a:gd name="connsiteY0" fmla="*/ 72533 h 1386984"/>
                <a:gd name="connsiteX1" fmla="*/ 182240 w 2005013"/>
                <a:gd name="connsiteY1" fmla="*/ 0 h 1386984"/>
                <a:gd name="connsiteX2" fmla="*/ 1647825 w 2005013"/>
                <a:gd name="connsiteY2" fmla="*/ 315421 h 1386984"/>
                <a:gd name="connsiteX3" fmla="*/ 2005013 w 2005013"/>
                <a:gd name="connsiteY3" fmla="*/ 1386984 h 1386984"/>
                <a:gd name="connsiteX0" fmla="*/ 0 w 2005013"/>
                <a:gd name="connsiteY0" fmla="*/ 72533 h 1386984"/>
                <a:gd name="connsiteX1" fmla="*/ 77465 w 2005013"/>
                <a:gd name="connsiteY1" fmla="*/ 71437 h 1386984"/>
                <a:gd name="connsiteX2" fmla="*/ 182240 w 2005013"/>
                <a:gd name="connsiteY2" fmla="*/ 0 h 1386984"/>
                <a:gd name="connsiteX3" fmla="*/ 1647825 w 2005013"/>
                <a:gd name="connsiteY3" fmla="*/ 315421 h 1386984"/>
                <a:gd name="connsiteX4" fmla="*/ 2005013 w 2005013"/>
                <a:gd name="connsiteY4" fmla="*/ 1386984 h 1386984"/>
                <a:gd name="connsiteX0" fmla="*/ 0 w 2005013"/>
                <a:gd name="connsiteY0" fmla="*/ 114100 h 1428551"/>
                <a:gd name="connsiteX1" fmla="*/ 77465 w 2005013"/>
                <a:gd name="connsiteY1" fmla="*/ 113004 h 1428551"/>
                <a:gd name="connsiteX2" fmla="*/ 182240 w 2005013"/>
                <a:gd name="connsiteY2" fmla="*/ 41567 h 1428551"/>
                <a:gd name="connsiteX3" fmla="*/ 372740 w 2005013"/>
                <a:gd name="connsiteY3" fmla="*/ 20136 h 1428551"/>
                <a:gd name="connsiteX4" fmla="*/ 1647825 w 2005013"/>
                <a:gd name="connsiteY4" fmla="*/ 356988 h 1428551"/>
                <a:gd name="connsiteX5" fmla="*/ 2005013 w 2005013"/>
                <a:gd name="connsiteY5" fmla="*/ 1428551 h 1428551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1647825 w 2005013"/>
                <a:gd name="connsiteY4" fmla="*/ 336852 h 1408415"/>
                <a:gd name="connsiteX5" fmla="*/ 2005013 w 2005013"/>
                <a:gd name="connsiteY5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110529 h 1424980"/>
                <a:gd name="connsiteX1" fmla="*/ 77465 w 2005013"/>
                <a:gd name="connsiteY1" fmla="*/ 109433 h 1424980"/>
                <a:gd name="connsiteX2" fmla="*/ 182240 w 2005013"/>
                <a:gd name="connsiteY2" fmla="*/ 37996 h 1424980"/>
                <a:gd name="connsiteX3" fmla="*/ 372740 w 2005013"/>
                <a:gd name="connsiteY3" fmla="*/ 16565 h 1424980"/>
                <a:gd name="connsiteX4" fmla="*/ 484659 w 2005013"/>
                <a:gd name="connsiteY4" fmla="*/ 102291 h 1424980"/>
                <a:gd name="connsiteX5" fmla="*/ 646584 w 2005013"/>
                <a:gd name="connsiteY5" fmla="*/ 7041 h 1424980"/>
                <a:gd name="connsiteX6" fmla="*/ 1647825 w 2005013"/>
                <a:gd name="connsiteY6" fmla="*/ 353417 h 1424980"/>
                <a:gd name="connsiteX7" fmla="*/ 2005013 w 2005013"/>
                <a:gd name="connsiteY7" fmla="*/ 1424980 h 1424980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1647825 w 2005013"/>
                <a:gd name="connsiteY6" fmla="*/ 346376 h 1417939"/>
                <a:gd name="connsiteX7" fmla="*/ 2005013 w 2005013"/>
                <a:gd name="connsiteY7" fmla="*/ 1417939 h 1417939"/>
                <a:gd name="connsiteX0" fmla="*/ 0 w 2005013"/>
                <a:gd name="connsiteY0" fmla="*/ 109929 h 1424380"/>
                <a:gd name="connsiteX1" fmla="*/ 77465 w 2005013"/>
                <a:gd name="connsiteY1" fmla="*/ 108833 h 1424380"/>
                <a:gd name="connsiteX2" fmla="*/ 182240 w 2005013"/>
                <a:gd name="connsiteY2" fmla="*/ 37396 h 1424380"/>
                <a:gd name="connsiteX3" fmla="*/ 372740 w 2005013"/>
                <a:gd name="connsiteY3" fmla="*/ 15965 h 1424380"/>
                <a:gd name="connsiteX4" fmla="*/ 484659 w 2005013"/>
                <a:gd name="connsiteY4" fmla="*/ 101691 h 1424380"/>
                <a:gd name="connsiteX5" fmla="*/ 646584 w 2005013"/>
                <a:gd name="connsiteY5" fmla="*/ 6441 h 1424380"/>
                <a:gd name="connsiteX6" fmla="*/ 848990 w 2005013"/>
                <a:gd name="connsiteY6" fmla="*/ 46922 h 1424380"/>
                <a:gd name="connsiteX7" fmla="*/ 1647825 w 2005013"/>
                <a:gd name="connsiteY7" fmla="*/ 352817 h 1424380"/>
                <a:gd name="connsiteX8" fmla="*/ 2005013 w 2005013"/>
                <a:gd name="connsiteY8" fmla="*/ 1424380 h 1424380"/>
                <a:gd name="connsiteX0" fmla="*/ 0 w 2005013"/>
                <a:gd name="connsiteY0" fmla="*/ 104019 h 1418470"/>
                <a:gd name="connsiteX1" fmla="*/ 77465 w 2005013"/>
                <a:gd name="connsiteY1" fmla="*/ 102923 h 1418470"/>
                <a:gd name="connsiteX2" fmla="*/ 182240 w 2005013"/>
                <a:gd name="connsiteY2" fmla="*/ 31486 h 1418470"/>
                <a:gd name="connsiteX3" fmla="*/ 372740 w 2005013"/>
                <a:gd name="connsiteY3" fmla="*/ 10055 h 1418470"/>
                <a:gd name="connsiteX4" fmla="*/ 484659 w 2005013"/>
                <a:gd name="connsiteY4" fmla="*/ 95781 h 1418470"/>
                <a:gd name="connsiteX5" fmla="*/ 646584 w 2005013"/>
                <a:gd name="connsiteY5" fmla="*/ 531 h 1418470"/>
                <a:gd name="connsiteX6" fmla="*/ 832322 w 2005013"/>
                <a:gd name="connsiteY6" fmla="*/ 160074 h 1418470"/>
                <a:gd name="connsiteX7" fmla="*/ 1647825 w 2005013"/>
                <a:gd name="connsiteY7" fmla="*/ 346907 h 1418470"/>
                <a:gd name="connsiteX8" fmla="*/ 2005013 w 2005013"/>
                <a:gd name="connsiteY8" fmla="*/ 1418470 h 1418470"/>
                <a:gd name="connsiteX0" fmla="*/ 0 w 2005013"/>
                <a:gd name="connsiteY0" fmla="*/ 103507 h 1417958"/>
                <a:gd name="connsiteX1" fmla="*/ 77465 w 2005013"/>
                <a:gd name="connsiteY1" fmla="*/ 102411 h 1417958"/>
                <a:gd name="connsiteX2" fmla="*/ 182240 w 2005013"/>
                <a:gd name="connsiteY2" fmla="*/ 30974 h 1417958"/>
                <a:gd name="connsiteX3" fmla="*/ 372740 w 2005013"/>
                <a:gd name="connsiteY3" fmla="*/ 9543 h 1417958"/>
                <a:gd name="connsiteX4" fmla="*/ 484659 w 2005013"/>
                <a:gd name="connsiteY4" fmla="*/ 95269 h 1417958"/>
                <a:gd name="connsiteX5" fmla="*/ 646584 w 2005013"/>
                <a:gd name="connsiteY5" fmla="*/ 19 h 1417958"/>
                <a:gd name="connsiteX6" fmla="*/ 744215 w 2005013"/>
                <a:gd name="connsiteY6" fmla="*/ 80981 h 1417958"/>
                <a:gd name="connsiteX7" fmla="*/ 832322 w 2005013"/>
                <a:gd name="connsiteY7" fmla="*/ 159562 h 1417958"/>
                <a:gd name="connsiteX8" fmla="*/ 1647825 w 2005013"/>
                <a:gd name="connsiteY8" fmla="*/ 346395 h 1417958"/>
                <a:gd name="connsiteX9" fmla="*/ 2005013 w 2005013"/>
                <a:gd name="connsiteY9" fmla="*/ 1417958 h 1417958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647825 w 2005013"/>
                <a:gd name="connsiteY9" fmla="*/ 346376 h 1417939"/>
                <a:gd name="connsiteX10" fmla="*/ 2005013 w 2005013"/>
                <a:gd name="connsiteY10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696715 w 2005013"/>
                <a:gd name="connsiteY16" fmla="*/ 971550 h 1417939"/>
                <a:gd name="connsiteX17" fmla="*/ 2005013 w 2005013"/>
                <a:gd name="connsiteY17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584797 w 2005013"/>
                <a:gd name="connsiteY16" fmla="*/ 866775 h 1417939"/>
                <a:gd name="connsiteX17" fmla="*/ 1696715 w 2005013"/>
                <a:gd name="connsiteY17" fmla="*/ 971550 h 1417939"/>
                <a:gd name="connsiteX18" fmla="*/ 2005013 w 2005013"/>
                <a:gd name="connsiteY18" fmla="*/ 1417939 h 1417939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2231232 w 2231232"/>
                <a:gd name="connsiteY18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2231232 w 2231232"/>
                <a:gd name="connsiteY21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602707 w 2602707"/>
                <a:gd name="connsiteY22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80121 w 2805862"/>
                <a:gd name="connsiteY23" fmla="*/ 2047874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542058 w 2805862"/>
                <a:gd name="connsiteY23" fmla="*/ 1988343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384896 w 2805862"/>
                <a:gd name="connsiteY23" fmla="*/ 2157412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799233 w 2805862"/>
                <a:gd name="connsiteY25" fmla="*/ 2243136 h 2918126"/>
                <a:gd name="connsiteX26" fmla="*/ 2602707 w 2805862"/>
                <a:gd name="connsiteY26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15889 w 3338513"/>
                <a:gd name="connsiteY26" fmla="*/ 3045617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3338513 w 3338513"/>
                <a:gd name="connsiteY28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417094 w 3417094"/>
                <a:gd name="connsiteY29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201662 w 3417094"/>
                <a:gd name="connsiteY29" fmla="*/ 3524249 h 3668219"/>
                <a:gd name="connsiteX30" fmla="*/ 3417094 w 3417094"/>
                <a:gd name="connsiteY30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080219 w 3417094"/>
                <a:gd name="connsiteY29" fmla="*/ 3386136 h 3668219"/>
                <a:gd name="connsiteX30" fmla="*/ 3201662 w 3417094"/>
                <a:gd name="connsiteY30" fmla="*/ 3524249 h 3668219"/>
                <a:gd name="connsiteX31" fmla="*/ 3417094 w 3417094"/>
                <a:gd name="connsiteY31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201662 w 3417094"/>
                <a:gd name="connsiteY31" fmla="*/ 3524249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417094 w 3417094"/>
                <a:gd name="connsiteY31" fmla="*/ 3668219 h 3668219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813396 w 3013544"/>
                <a:gd name="connsiteY19" fmla="*/ 1359692 h 3328986"/>
                <a:gd name="connsiteX20" fmla="*/ 1953889 w 3013544"/>
                <a:gd name="connsiteY20" fmla="*/ 1571624 h 3328986"/>
                <a:gd name="connsiteX21" fmla="*/ 1972939 w 3013544"/>
                <a:gd name="connsiteY21" fmla="*/ 1766886 h 3328986"/>
                <a:gd name="connsiteX22" fmla="*/ 2208683 w 3013544"/>
                <a:gd name="connsiteY22" fmla="*/ 1924049 h 3328986"/>
                <a:gd name="connsiteX23" fmla="*/ 2294407 w 3013544"/>
                <a:gd name="connsiteY23" fmla="*/ 2052636 h 3328986"/>
                <a:gd name="connsiteX24" fmla="*/ 2384896 w 3013544"/>
                <a:gd name="connsiteY24" fmla="*/ 2157412 h 3328986"/>
                <a:gd name="connsiteX25" fmla="*/ 2513482 w 3013544"/>
                <a:gd name="connsiteY25" fmla="*/ 2459830 h 3328986"/>
                <a:gd name="connsiteX26" fmla="*/ 2603970 w 3013544"/>
                <a:gd name="connsiteY26" fmla="*/ 2636042 h 3328986"/>
                <a:gd name="connsiteX27" fmla="*/ 2715889 w 3013544"/>
                <a:gd name="connsiteY27" fmla="*/ 3045617 h 3328986"/>
                <a:gd name="connsiteX28" fmla="*/ 2801613 w 3013544"/>
                <a:gd name="connsiteY28" fmla="*/ 3198017 h 3328986"/>
                <a:gd name="connsiteX29" fmla="*/ 2920675 w 3013544"/>
                <a:gd name="connsiteY29" fmla="*/ 3267074 h 3328986"/>
                <a:gd name="connsiteX30" fmla="*/ 3013544 w 3013544"/>
                <a:gd name="connsiteY30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53889 w 3013544"/>
                <a:gd name="connsiteY19" fmla="*/ 1571624 h 3328986"/>
                <a:gd name="connsiteX20" fmla="*/ 1972939 w 3013544"/>
                <a:gd name="connsiteY20" fmla="*/ 1766886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1980064 w 3013544"/>
                <a:gd name="connsiteY20" fmla="*/ 1777600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2920675"/>
                <a:gd name="connsiteY0" fmla="*/ 103488 h 3267074"/>
                <a:gd name="connsiteX1" fmla="*/ 77465 w 2920675"/>
                <a:gd name="connsiteY1" fmla="*/ 102392 h 3267074"/>
                <a:gd name="connsiteX2" fmla="*/ 182240 w 2920675"/>
                <a:gd name="connsiteY2" fmla="*/ 30955 h 3267074"/>
                <a:gd name="connsiteX3" fmla="*/ 372740 w 2920675"/>
                <a:gd name="connsiteY3" fmla="*/ 9524 h 3267074"/>
                <a:gd name="connsiteX4" fmla="*/ 484659 w 2920675"/>
                <a:gd name="connsiteY4" fmla="*/ 95250 h 3267074"/>
                <a:gd name="connsiteX5" fmla="*/ 646584 w 2920675"/>
                <a:gd name="connsiteY5" fmla="*/ 0 h 3267074"/>
                <a:gd name="connsiteX6" fmla="*/ 744215 w 2920675"/>
                <a:gd name="connsiteY6" fmla="*/ 80962 h 3267074"/>
                <a:gd name="connsiteX7" fmla="*/ 832322 w 2920675"/>
                <a:gd name="connsiteY7" fmla="*/ 159543 h 3267074"/>
                <a:gd name="connsiteX8" fmla="*/ 989484 w 2920675"/>
                <a:gd name="connsiteY8" fmla="*/ 223837 h 3267074"/>
                <a:gd name="connsiteX9" fmla="*/ 1003772 w 2920675"/>
                <a:gd name="connsiteY9" fmla="*/ 269081 h 3267074"/>
                <a:gd name="connsiteX10" fmla="*/ 1101403 w 2920675"/>
                <a:gd name="connsiteY10" fmla="*/ 314325 h 3267074"/>
                <a:gd name="connsiteX11" fmla="*/ 1153790 w 2920675"/>
                <a:gd name="connsiteY11" fmla="*/ 431006 h 3267074"/>
                <a:gd name="connsiteX12" fmla="*/ 1220465 w 2920675"/>
                <a:gd name="connsiteY12" fmla="*/ 450056 h 3267074"/>
                <a:gd name="connsiteX13" fmla="*/ 1260947 w 2920675"/>
                <a:gd name="connsiteY13" fmla="*/ 516731 h 3267074"/>
                <a:gd name="connsiteX14" fmla="*/ 1444303 w 2920675"/>
                <a:gd name="connsiteY14" fmla="*/ 652462 h 3267074"/>
                <a:gd name="connsiteX15" fmla="*/ 1506215 w 2920675"/>
                <a:gd name="connsiteY15" fmla="*/ 816768 h 3267074"/>
                <a:gd name="connsiteX16" fmla="*/ 1584797 w 2920675"/>
                <a:gd name="connsiteY16" fmla="*/ 866775 h 3267074"/>
                <a:gd name="connsiteX17" fmla="*/ 1696715 w 2920675"/>
                <a:gd name="connsiteY17" fmla="*/ 971550 h 3267074"/>
                <a:gd name="connsiteX18" fmla="*/ 1825302 w 2920675"/>
                <a:gd name="connsiteY18" fmla="*/ 1185861 h 3267074"/>
                <a:gd name="connsiteX19" fmla="*/ 1972939 w 2920675"/>
                <a:gd name="connsiteY19" fmla="*/ 1766886 h 3267074"/>
                <a:gd name="connsiteX20" fmla="*/ 2208683 w 2920675"/>
                <a:gd name="connsiteY20" fmla="*/ 1924049 h 3267074"/>
                <a:gd name="connsiteX21" fmla="*/ 2294407 w 2920675"/>
                <a:gd name="connsiteY21" fmla="*/ 2052636 h 3267074"/>
                <a:gd name="connsiteX22" fmla="*/ 2384896 w 2920675"/>
                <a:gd name="connsiteY22" fmla="*/ 2157412 h 3267074"/>
                <a:gd name="connsiteX23" fmla="*/ 2513482 w 2920675"/>
                <a:gd name="connsiteY23" fmla="*/ 2459830 h 3267074"/>
                <a:gd name="connsiteX24" fmla="*/ 2603970 w 2920675"/>
                <a:gd name="connsiteY24" fmla="*/ 2636042 h 3267074"/>
                <a:gd name="connsiteX25" fmla="*/ 2715889 w 2920675"/>
                <a:gd name="connsiteY25" fmla="*/ 3045617 h 3267074"/>
                <a:gd name="connsiteX26" fmla="*/ 2801613 w 2920675"/>
                <a:gd name="connsiteY26" fmla="*/ 3198017 h 3267074"/>
                <a:gd name="connsiteX27" fmla="*/ 2920675 w 2920675"/>
                <a:gd name="connsiteY27" fmla="*/ 3267074 h 3267074"/>
                <a:gd name="connsiteX0" fmla="*/ 0 w 2801613"/>
                <a:gd name="connsiteY0" fmla="*/ 103488 h 3198017"/>
                <a:gd name="connsiteX1" fmla="*/ 77465 w 2801613"/>
                <a:gd name="connsiteY1" fmla="*/ 102392 h 3198017"/>
                <a:gd name="connsiteX2" fmla="*/ 182240 w 2801613"/>
                <a:gd name="connsiteY2" fmla="*/ 30955 h 3198017"/>
                <a:gd name="connsiteX3" fmla="*/ 372740 w 2801613"/>
                <a:gd name="connsiteY3" fmla="*/ 9524 h 3198017"/>
                <a:gd name="connsiteX4" fmla="*/ 484659 w 2801613"/>
                <a:gd name="connsiteY4" fmla="*/ 95250 h 3198017"/>
                <a:gd name="connsiteX5" fmla="*/ 646584 w 2801613"/>
                <a:gd name="connsiteY5" fmla="*/ 0 h 3198017"/>
                <a:gd name="connsiteX6" fmla="*/ 744215 w 2801613"/>
                <a:gd name="connsiteY6" fmla="*/ 80962 h 3198017"/>
                <a:gd name="connsiteX7" fmla="*/ 832322 w 2801613"/>
                <a:gd name="connsiteY7" fmla="*/ 159543 h 3198017"/>
                <a:gd name="connsiteX8" fmla="*/ 989484 w 2801613"/>
                <a:gd name="connsiteY8" fmla="*/ 223837 h 3198017"/>
                <a:gd name="connsiteX9" fmla="*/ 1003772 w 2801613"/>
                <a:gd name="connsiteY9" fmla="*/ 269081 h 3198017"/>
                <a:gd name="connsiteX10" fmla="*/ 1101403 w 2801613"/>
                <a:gd name="connsiteY10" fmla="*/ 314325 h 3198017"/>
                <a:gd name="connsiteX11" fmla="*/ 1153790 w 2801613"/>
                <a:gd name="connsiteY11" fmla="*/ 431006 h 3198017"/>
                <a:gd name="connsiteX12" fmla="*/ 1220465 w 2801613"/>
                <a:gd name="connsiteY12" fmla="*/ 450056 h 3198017"/>
                <a:gd name="connsiteX13" fmla="*/ 1260947 w 2801613"/>
                <a:gd name="connsiteY13" fmla="*/ 516731 h 3198017"/>
                <a:gd name="connsiteX14" fmla="*/ 1444303 w 2801613"/>
                <a:gd name="connsiteY14" fmla="*/ 652462 h 3198017"/>
                <a:gd name="connsiteX15" fmla="*/ 1506215 w 2801613"/>
                <a:gd name="connsiteY15" fmla="*/ 816768 h 3198017"/>
                <a:gd name="connsiteX16" fmla="*/ 1584797 w 2801613"/>
                <a:gd name="connsiteY16" fmla="*/ 866775 h 3198017"/>
                <a:gd name="connsiteX17" fmla="*/ 1696715 w 2801613"/>
                <a:gd name="connsiteY17" fmla="*/ 971550 h 3198017"/>
                <a:gd name="connsiteX18" fmla="*/ 1825302 w 2801613"/>
                <a:gd name="connsiteY18" fmla="*/ 1185861 h 3198017"/>
                <a:gd name="connsiteX19" fmla="*/ 1972939 w 2801613"/>
                <a:gd name="connsiteY19" fmla="*/ 1766886 h 3198017"/>
                <a:gd name="connsiteX20" fmla="*/ 2208683 w 2801613"/>
                <a:gd name="connsiteY20" fmla="*/ 1924049 h 3198017"/>
                <a:gd name="connsiteX21" fmla="*/ 2294407 w 2801613"/>
                <a:gd name="connsiteY21" fmla="*/ 2052636 h 3198017"/>
                <a:gd name="connsiteX22" fmla="*/ 2384896 w 2801613"/>
                <a:gd name="connsiteY22" fmla="*/ 2157412 h 3198017"/>
                <a:gd name="connsiteX23" fmla="*/ 2513482 w 2801613"/>
                <a:gd name="connsiteY23" fmla="*/ 2459830 h 3198017"/>
                <a:gd name="connsiteX24" fmla="*/ 2603970 w 2801613"/>
                <a:gd name="connsiteY24" fmla="*/ 2636042 h 3198017"/>
                <a:gd name="connsiteX25" fmla="*/ 2715889 w 2801613"/>
                <a:gd name="connsiteY25" fmla="*/ 3045617 h 3198017"/>
                <a:gd name="connsiteX26" fmla="*/ 2801613 w 2801613"/>
                <a:gd name="connsiteY26" fmla="*/ 3198017 h 3198017"/>
                <a:gd name="connsiteX0" fmla="*/ 0 w 2715889"/>
                <a:gd name="connsiteY0" fmla="*/ 103488 h 3045617"/>
                <a:gd name="connsiteX1" fmla="*/ 77465 w 2715889"/>
                <a:gd name="connsiteY1" fmla="*/ 102392 h 3045617"/>
                <a:gd name="connsiteX2" fmla="*/ 182240 w 2715889"/>
                <a:gd name="connsiteY2" fmla="*/ 30955 h 3045617"/>
                <a:gd name="connsiteX3" fmla="*/ 372740 w 2715889"/>
                <a:gd name="connsiteY3" fmla="*/ 9524 h 3045617"/>
                <a:gd name="connsiteX4" fmla="*/ 484659 w 2715889"/>
                <a:gd name="connsiteY4" fmla="*/ 95250 h 3045617"/>
                <a:gd name="connsiteX5" fmla="*/ 646584 w 2715889"/>
                <a:gd name="connsiteY5" fmla="*/ 0 h 3045617"/>
                <a:gd name="connsiteX6" fmla="*/ 744215 w 2715889"/>
                <a:gd name="connsiteY6" fmla="*/ 80962 h 3045617"/>
                <a:gd name="connsiteX7" fmla="*/ 832322 w 2715889"/>
                <a:gd name="connsiteY7" fmla="*/ 159543 h 3045617"/>
                <a:gd name="connsiteX8" fmla="*/ 989484 w 2715889"/>
                <a:gd name="connsiteY8" fmla="*/ 223837 h 3045617"/>
                <a:gd name="connsiteX9" fmla="*/ 1003772 w 2715889"/>
                <a:gd name="connsiteY9" fmla="*/ 269081 h 3045617"/>
                <a:gd name="connsiteX10" fmla="*/ 1101403 w 2715889"/>
                <a:gd name="connsiteY10" fmla="*/ 314325 h 3045617"/>
                <a:gd name="connsiteX11" fmla="*/ 1153790 w 2715889"/>
                <a:gd name="connsiteY11" fmla="*/ 431006 h 3045617"/>
                <a:gd name="connsiteX12" fmla="*/ 1220465 w 2715889"/>
                <a:gd name="connsiteY12" fmla="*/ 450056 h 3045617"/>
                <a:gd name="connsiteX13" fmla="*/ 1260947 w 2715889"/>
                <a:gd name="connsiteY13" fmla="*/ 516731 h 3045617"/>
                <a:gd name="connsiteX14" fmla="*/ 1444303 w 2715889"/>
                <a:gd name="connsiteY14" fmla="*/ 652462 h 3045617"/>
                <a:gd name="connsiteX15" fmla="*/ 1506215 w 2715889"/>
                <a:gd name="connsiteY15" fmla="*/ 816768 h 3045617"/>
                <a:gd name="connsiteX16" fmla="*/ 1584797 w 2715889"/>
                <a:gd name="connsiteY16" fmla="*/ 866775 h 3045617"/>
                <a:gd name="connsiteX17" fmla="*/ 1696715 w 2715889"/>
                <a:gd name="connsiteY17" fmla="*/ 971550 h 3045617"/>
                <a:gd name="connsiteX18" fmla="*/ 1825302 w 2715889"/>
                <a:gd name="connsiteY18" fmla="*/ 1185861 h 3045617"/>
                <a:gd name="connsiteX19" fmla="*/ 1972939 w 2715889"/>
                <a:gd name="connsiteY19" fmla="*/ 1766886 h 3045617"/>
                <a:gd name="connsiteX20" fmla="*/ 2208683 w 2715889"/>
                <a:gd name="connsiteY20" fmla="*/ 1924049 h 3045617"/>
                <a:gd name="connsiteX21" fmla="*/ 2294407 w 2715889"/>
                <a:gd name="connsiteY21" fmla="*/ 2052636 h 3045617"/>
                <a:gd name="connsiteX22" fmla="*/ 2384896 w 2715889"/>
                <a:gd name="connsiteY22" fmla="*/ 2157412 h 3045617"/>
                <a:gd name="connsiteX23" fmla="*/ 2513482 w 2715889"/>
                <a:gd name="connsiteY23" fmla="*/ 2459830 h 3045617"/>
                <a:gd name="connsiteX24" fmla="*/ 2603970 w 2715889"/>
                <a:gd name="connsiteY24" fmla="*/ 2636042 h 3045617"/>
                <a:gd name="connsiteX25" fmla="*/ 2715889 w 2715889"/>
                <a:gd name="connsiteY25" fmla="*/ 3045617 h 3045617"/>
                <a:gd name="connsiteX0" fmla="*/ 0 w 2603970"/>
                <a:gd name="connsiteY0" fmla="*/ 103488 h 2636042"/>
                <a:gd name="connsiteX1" fmla="*/ 77465 w 2603970"/>
                <a:gd name="connsiteY1" fmla="*/ 102392 h 2636042"/>
                <a:gd name="connsiteX2" fmla="*/ 182240 w 2603970"/>
                <a:gd name="connsiteY2" fmla="*/ 30955 h 2636042"/>
                <a:gd name="connsiteX3" fmla="*/ 372740 w 2603970"/>
                <a:gd name="connsiteY3" fmla="*/ 9524 h 2636042"/>
                <a:gd name="connsiteX4" fmla="*/ 484659 w 2603970"/>
                <a:gd name="connsiteY4" fmla="*/ 95250 h 2636042"/>
                <a:gd name="connsiteX5" fmla="*/ 646584 w 2603970"/>
                <a:gd name="connsiteY5" fmla="*/ 0 h 2636042"/>
                <a:gd name="connsiteX6" fmla="*/ 744215 w 2603970"/>
                <a:gd name="connsiteY6" fmla="*/ 80962 h 2636042"/>
                <a:gd name="connsiteX7" fmla="*/ 832322 w 2603970"/>
                <a:gd name="connsiteY7" fmla="*/ 159543 h 2636042"/>
                <a:gd name="connsiteX8" fmla="*/ 989484 w 2603970"/>
                <a:gd name="connsiteY8" fmla="*/ 223837 h 2636042"/>
                <a:gd name="connsiteX9" fmla="*/ 1003772 w 2603970"/>
                <a:gd name="connsiteY9" fmla="*/ 269081 h 2636042"/>
                <a:gd name="connsiteX10" fmla="*/ 1101403 w 2603970"/>
                <a:gd name="connsiteY10" fmla="*/ 314325 h 2636042"/>
                <a:gd name="connsiteX11" fmla="*/ 1153790 w 2603970"/>
                <a:gd name="connsiteY11" fmla="*/ 431006 h 2636042"/>
                <a:gd name="connsiteX12" fmla="*/ 1220465 w 2603970"/>
                <a:gd name="connsiteY12" fmla="*/ 450056 h 2636042"/>
                <a:gd name="connsiteX13" fmla="*/ 1260947 w 2603970"/>
                <a:gd name="connsiteY13" fmla="*/ 516731 h 2636042"/>
                <a:gd name="connsiteX14" fmla="*/ 1444303 w 2603970"/>
                <a:gd name="connsiteY14" fmla="*/ 652462 h 2636042"/>
                <a:gd name="connsiteX15" fmla="*/ 1506215 w 2603970"/>
                <a:gd name="connsiteY15" fmla="*/ 816768 h 2636042"/>
                <a:gd name="connsiteX16" fmla="*/ 1584797 w 2603970"/>
                <a:gd name="connsiteY16" fmla="*/ 866775 h 2636042"/>
                <a:gd name="connsiteX17" fmla="*/ 1696715 w 2603970"/>
                <a:gd name="connsiteY17" fmla="*/ 971550 h 2636042"/>
                <a:gd name="connsiteX18" fmla="*/ 1825302 w 2603970"/>
                <a:gd name="connsiteY18" fmla="*/ 1185861 h 2636042"/>
                <a:gd name="connsiteX19" fmla="*/ 1972939 w 2603970"/>
                <a:gd name="connsiteY19" fmla="*/ 1766886 h 2636042"/>
                <a:gd name="connsiteX20" fmla="*/ 2208683 w 2603970"/>
                <a:gd name="connsiteY20" fmla="*/ 1924049 h 2636042"/>
                <a:gd name="connsiteX21" fmla="*/ 2294407 w 2603970"/>
                <a:gd name="connsiteY21" fmla="*/ 2052636 h 2636042"/>
                <a:gd name="connsiteX22" fmla="*/ 2384896 w 2603970"/>
                <a:gd name="connsiteY22" fmla="*/ 2157412 h 2636042"/>
                <a:gd name="connsiteX23" fmla="*/ 2513482 w 2603970"/>
                <a:gd name="connsiteY23" fmla="*/ 2459830 h 2636042"/>
                <a:gd name="connsiteX24" fmla="*/ 2603970 w 2603970"/>
                <a:gd name="connsiteY24" fmla="*/ 2636042 h 2636042"/>
                <a:gd name="connsiteX0" fmla="*/ 0 w 2513482"/>
                <a:gd name="connsiteY0" fmla="*/ 103488 h 2459830"/>
                <a:gd name="connsiteX1" fmla="*/ 77465 w 2513482"/>
                <a:gd name="connsiteY1" fmla="*/ 102392 h 2459830"/>
                <a:gd name="connsiteX2" fmla="*/ 182240 w 2513482"/>
                <a:gd name="connsiteY2" fmla="*/ 30955 h 2459830"/>
                <a:gd name="connsiteX3" fmla="*/ 372740 w 2513482"/>
                <a:gd name="connsiteY3" fmla="*/ 9524 h 2459830"/>
                <a:gd name="connsiteX4" fmla="*/ 484659 w 2513482"/>
                <a:gd name="connsiteY4" fmla="*/ 95250 h 2459830"/>
                <a:gd name="connsiteX5" fmla="*/ 646584 w 2513482"/>
                <a:gd name="connsiteY5" fmla="*/ 0 h 2459830"/>
                <a:gd name="connsiteX6" fmla="*/ 744215 w 2513482"/>
                <a:gd name="connsiteY6" fmla="*/ 80962 h 2459830"/>
                <a:gd name="connsiteX7" fmla="*/ 832322 w 2513482"/>
                <a:gd name="connsiteY7" fmla="*/ 159543 h 2459830"/>
                <a:gd name="connsiteX8" fmla="*/ 989484 w 2513482"/>
                <a:gd name="connsiteY8" fmla="*/ 223837 h 2459830"/>
                <a:gd name="connsiteX9" fmla="*/ 1003772 w 2513482"/>
                <a:gd name="connsiteY9" fmla="*/ 269081 h 2459830"/>
                <a:gd name="connsiteX10" fmla="*/ 1101403 w 2513482"/>
                <a:gd name="connsiteY10" fmla="*/ 314325 h 2459830"/>
                <a:gd name="connsiteX11" fmla="*/ 1153790 w 2513482"/>
                <a:gd name="connsiteY11" fmla="*/ 431006 h 2459830"/>
                <a:gd name="connsiteX12" fmla="*/ 1220465 w 2513482"/>
                <a:gd name="connsiteY12" fmla="*/ 450056 h 2459830"/>
                <a:gd name="connsiteX13" fmla="*/ 1260947 w 2513482"/>
                <a:gd name="connsiteY13" fmla="*/ 516731 h 2459830"/>
                <a:gd name="connsiteX14" fmla="*/ 1444303 w 2513482"/>
                <a:gd name="connsiteY14" fmla="*/ 652462 h 2459830"/>
                <a:gd name="connsiteX15" fmla="*/ 1506215 w 2513482"/>
                <a:gd name="connsiteY15" fmla="*/ 816768 h 2459830"/>
                <a:gd name="connsiteX16" fmla="*/ 1584797 w 2513482"/>
                <a:gd name="connsiteY16" fmla="*/ 866775 h 2459830"/>
                <a:gd name="connsiteX17" fmla="*/ 1696715 w 2513482"/>
                <a:gd name="connsiteY17" fmla="*/ 971550 h 2459830"/>
                <a:gd name="connsiteX18" fmla="*/ 1825302 w 2513482"/>
                <a:gd name="connsiteY18" fmla="*/ 1185861 h 2459830"/>
                <a:gd name="connsiteX19" fmla="*/ 1972939 w 2513482"/>
                <a:gd name="connsiteY19" fmla="*/ 1766886 h 2459830"/>
                <a:gd name="connsiteX20" fmla="*/ 2208683 w 2513482"/>
                <a:gd name="connsiteY20" fmla="*/ 1924049 h 2459830"/>
                <a:gd name="connsiteX21" fmla="*/ 2294407 w 2513482"/>
                <a:gd name="connsiteY21" fmla="*/ 2052636 h 2459830"/>
                <a:gd name="connsiteX22" fmla="*/ 2384896 w 2513482"/>
                <a:gd name="connsiteY22" fmla="*/ 2157412 h 2459830"/>
                <a:gd name="connsiteX23" fmla="*/ 2513482 w 2513482"/>
                <a:gd name="connsiteY23" fmla="*/ 2459830 h 2459830"/>
                <a:gd name="connsiteX0" fmla="*/ 0 w 2384896"/>
                <a:gd name="connsiteY0" fmla="*/ 103488 h 2157412"/>
                <a:gd name="connsiteX1" fmla="*/ 77465 w 2384896"/>
                <a:gd name="connsiteY1" fmla="*/ 102392 h 2157412"/>
                <a:gd name="connsiteX2" fmla="*/ 182240 w 2384896"/>
                <a:gd name="connsiteY2" fmla="*/ 30955 h 2157412"/>
                <a:gd name="connsiteX3" fmla="*/ 372740 w 2384896"/>
                <a:gd name="connsiteY3" fmla="*/ 9524 h 2157412"/>
                <a:gd name="connsiteX4" fmla="*/ 484659 w 2384896"/>
                <a:gd name="connsiteY4" fmla="*/ 95250 h 2157412"/>
                <a:gd name="connsiteX5" fmla="*/ 646584 w 2384896"/>
                <a:gd name="connsiteY5" fmla="*/ 0 h 2157412"/>
                <a:gd name="connsiteX6" fmla="*/ 744215 w 2384896"/>
                <a:gd name="connsiteY6" fmla="*/ 80962 h 2157412"/>
                <a:gd name="connsiteX7" fmla="*/ 832322 w 2384896"/>
                <a:gd name="connsiteY7" fmla="*/ 159543 h 2157412"/>
                <a:gd name="connsiteX8" fmla="*/ 989484 w 2384896"/>
                <a:gd name="connsiteY8" fmla="*/ 223837 h 2157412"/>
                <a:gd name="connsiteX9" fmla="*/ 1003772 w 2384896"/>
                <a:gd name="connsiteY9" fmla="*/ 269081 h 2157412"/>
                <a:gd name="connsiteX10" fmla="*/ 1101403 w 2384896"/>
                <a:gd name="connsiteY10" fmla="*/ 314325 h 2157412"/>
                <a:gd name="connsiteX11" fmla="*/ 1153790 w 2384896"/>
                <a:gd name="connsiteY11" fmla="*/ 431006 h 2157412"/>
                <a:gd name="connsiteX12" fmla="*/ 1220465 w 2384896"/>
                <a:gd name="connsiteY12" fmla="*/ 450056 h 2157412"/>
                <a:gd name="connsiteX13" fmla="*/ 1260947 w 2384896"/>
                <a:gd name="connsiteY13" fmla="*/ 516731 h 2157412"/>
                <a:gd name="connsiteX14" fmla="*/ 1444303 w 2384896"/>
                <a:gd name="connsiteY14" fmla="*/ 652462 h 2157412"/>
                <a:gd name="connsiteX15" fmla="*/ 1506215 w 2384896"/>
                <a:gd name="connsiteY15" fmla="*/ 816768 h 2157412"/>
                <a:gd name="connsiteX16" fmla="*/ 1584797 w 2384896"/>
                <a:gd name="connsiteY16" fmla="*/ 866775 h 2157412"/>
                <a:gd name="connsiteX17" fmla="*/ 1696715 w 2384896"/>
                <a:gd name="connsiteY17" fmla="*/ 971550 h 2157412"/>
                <a:gd name="connsiteX18" fmla="*/ 1825302 w 2384896"/>
                <a:gd name="connsiteY18" fmla="*/ 1185861 h 2157412"/>
                <a:gd name="connsiteX19" fmla="*/ 1972939 w 2384896"/>
                <a:gd name="connsiteY19" fmla="*/ 1766886 h 2157412"/>
                <a:gd name="connsiteX20" fmla="*/ 2208683 w 2384896"/>
                <a:gd name="connsiteY20" fmla="*/ 1924049 h 2157412"/>
                <a:gd name="connsiteX21" fmla="*/ 2294407 w 2384896"/>
                <a:gd name="connsiteY21" fmla="*/ 2052636 h 2157412"/>
                <a:gd name="connsiteX22" fmla="*/ 2384896 w 2384896"/>
                <a:gd name="connsiteY22" fmla="*/ 2157412 h 2157412"/>
                <a:gd name="connsiteX0" fmla="*/ 0 w 2294407"/>
                <a:gd name="connsiteY0" fmla="*/ 103488 h 2052636"/>
                <a:gd name="connsiteX1" fmla="*/ 77465 w 2294407"/>
                <a:gd name="connsiteY1" fmla="*/ 102392 h 2052636"/>
                <a:gd name="connsiteX2" fmla="*/ 182240 w 2294407"/>
                <a:gd name="connsiteY2" fmla="*/ 30955 h 2052636"/>
                <a:gd name="connsiteX3" fmla="*/ 372740 w 2294407"/>
                <a:gd name="connsiteY3" fmla="*/ 9524 h 2052636"/>
                <a:gd name="connsiteX4" fmla="*/ 484659 w 2294407"/>
                <a:gd name="connsiteY4" fmla="*/ 95250 h 2052636"/>
                <a:gd name="connsiteX5" fmla="*/ 646584 w 2294407"/>
                <a:gd name="connsiteY5" fmla="*/ 0 h 2052636"/>
                <a:gd name="connsiteX6" fmla="*/ 744215 w 2294407"/>
                <a:gd name="connsiteY6" fmla="*/ 80962 h 2052636"/>
                <a:gd name="connsiteX7" fmla="*/ 832322 w 2294407"/>
                <a:gd name="connsiteY7" fmla="*/ 159543 h 2052636"/>
                <a:gd name="connsiteX8" fmla="*/ 989484 w 2294407"/>
                <a:gd name="connsiteY8" fmla="*/ 223837 h 2052636"/>
                <a:gd name="connsiteX9" fmla="*/ 1003772 w 2294407"/>
                <a:gd name="connsiteY9" fmla="*/ 269081 h 2052636"/>
                <a:gd name="connsiteX10" fmla="*/ 1101403 w 2294407"/>
                <a:gd name="connsiteY10" fmla="*/ 314325 h 2052636"/>
                <a:gd name="connsiteX11" fmla="*/ 1153790 w 2294407"/>
                <a:gd name="connsiteY11" fmla="*/ 431006 h 2052636"/>
                <a:gd name="connsiteX12" fmla="*/ 1220465 w 2294407"/>
                <a:gd name="connsiteY12" fmla="*/ 450056 h 2052636"/>
                <a:gd name="connsiteX13" fmla="*/ 1260947 w 2294407"/>
                <a:gd name="connsiteY13" fmla="*/ 516731 h 2052636"/>
                <a:gd name="connsiteX14" fmla="*/ 1444303 w 2294407"/>
                <a:gd name="connsiteY14" fmla="*/ 652462 h 2052636"/>
                <a:gd name="connsiteX15" fmla="*/ 1506215 w 2294407"/>
                <a:gd name="connsiteY15" fmla="*/ 816768 h 2052636"/>
                <a:gd name="connsiteX16" fmla="*/ 1584797 w 2294407"/>
                <a:gd name="connsiteY16" fmla="*/ 866775 h 2052636"/>
                <a:gd name="connsiteX17" fmla="*/ 1696715 w 2294407"/>
                <a:gd name="connsiteY17" fmla="*/ 971550 h 2052636"/>
                <a:gd name="connsiteX18" fmla="*/ 1825302 w 2294407"/>
                <a:gd name="connsiteY18" fmla="*/ 1185861 h 2052636"/>
                <a:gd name="connsiteX19" fmla="*/ 1972939 w 2294407"/>
                <a:gd name="connsiteY19" fmla="*/ 1766886 h 2052636"/>
                <a:gd name="connsiteX20" fmla="*/ 2208683 w 2294407"/>
                <a:gd name="connsiteY20" fmla="*/ 1924049 h 2052636"/>
                <a:gd name="connsiteX21" fmla="*/ 2294407 w 2294407"/>
                <a:gd name="connsiteY21" fmla="*/ 2052636 h 2052636"/>
                <a:gd name="connsiteX0" fmla="*/ 0 w 2208683"/>
                <a:gd name="connsiteY0" fmla="*/ 103488 h 1924049"/>
                <a:gd name="connsiteX1" fmla="*/ 77465 w 2208683"/>
                <a:gd name="connsiteY1" fmla="*/ 102392 h 1924049"/>
                <a:gd name="connsiteX2" fmla="*/ 182240 w 2208683"/>
                <a:gd name="connsiteY2" fmla="*/ 30955 h 1924049"/>
                <a:gd name="connsiteX3" fmla="*/ 372740 w 2208683"/>
                <a:gd name="connsiteY3" fmla="*/ 9524 h 1924049"/>
                <a:gd name="connsiteX4" fmla="*/ 484659 w 2208683"/>
                <a:gd name="connsiteY4" fmla="*/ 95250 h 1924049"/>
                <a:gd name="connsiteX5" fmla="*/ 646584 w 2208683"/>
                <a:gd name="connsiteY5" fmla="*/ 0 h 1924049"/>
                <a:gd name="connsiteX6" fmla="*/ 744215 w 2208683"/>
                <a:gd name="connsiteY6" fmla="*/ 80962 h 1924049"/>
                <a:gd name="connsiteX7" fmla="*/ 832322 w 2208683"/>
                <a:gd name="connsiteY7" fmla="*/ 159543 h 1924049"/>
                <a:gd name="connsiteX8" fmla="*/ 989484 w 2208683"/>
                <a:gd name="connsiteY8" fmla="*/ 223837 h 1924049"/>
                <a:gd name="connsiteX9" fmla="*/ 1003772 w 2208683"/>
                <a:gd name="connsiteY9" fmla="*/ 269081 h 1924049"/>
                <a:gd name="connsiteX10" fmla="*/ 1101403 w 2208683"/>
                <a:gd name="connsiteY10" fmla="*/ 314325 h 1924049"/>
                <a:gd name="connsiteX11" fmla="*/ 1153790 w 2208683"/>
                <a:gd name="connsiteY11" fmla="*/ 431006 h 1924049"/>
                <a:gd name="connsiteX12" fmla="*/ 1220465 w 2208683"/>
                <a:gd name="connsiteY12" fmla="*/ 450056 h 1924049"/>
                <a:gd name="connsiteX13" fmla="*/ 1260947 w 2208683"/>
                <a:gd name="connsiteY13" fmla="*/ 516731 h 1924049"/>
                <a:gd name="connsiteX14" fmla="*/ 1444303 w 2208683"/>
                <a:gd name="connsiteY14" fmla="*/ 652462 h 1924049"/>
                <a:gd name="connsiteX15" fmla="*/ 1506215 w 2208683"/>
                <a:gd name="connsiteY15" fmla="*/ 816768 h 1924049"/>
                <a:gd name="connsiteX16" fmla="*/ 1584797 w 2208683"/>
                <a:gd name="connsiteY16" fmla="*/ 866775 h 1924049"/>
                <a:gd name="connsiteX17" fmla="*/ 1696715 w 2208683"/>
                <a:gd name="connsiteY17" fmla="*/ 971550 h 1924049"/>
                <a:gd name="connsiteX18" fmla="*/ 1825302 w 2208683"/>
                <a:gd name="connsiteY18" fmla="*/ 1185861 h 1924049"/>
                <a:gd name="connsiteX19" fmla="*/ 1972939 w 2208683"/>
                <a:gd name="connsiteY19" fmla="*/ 1766886 h 1924049"/>
                <a:gd name="connsiteX20" fmla="*/ 2208683 w 2208683"/>
                <a:gd name="connsiteY20" fmla="*/ 1924049 h 1924049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825302 w 1972939"/>
                <a:gd name="connsiteY18" fmla="*/ 1185861 h 1766886"/>
                <a:gd name="connsiteX19" fmla="*/ 1972939 w 1972939"/>
                <a:gd name="connsiteY19" fmla="*/ 1766886 h 1766886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972939 w 1972939"/>
                <a:gd name="connsiteY18" fmla="*/ 1766886 h 1766886"/>
                <a:gd name="connsiteX0" fmla="*/ 0 w 1696715"/>
                <a:gd name="connsiteY0" fmla="*/ 103488 h 971550"/>
                <a:gd name="connsiteX1" fmla="*/ 77465 w 1696715"/>
                <a:gd name="connsiteY1" fmla="*/ 102392 h 971550"/>
                <a:gd name="connsiteX2" fmla="*/ 182240 w 1696715"/>
                <a:gd name="connsiteY2" fmla="*/ 30955 h 971550"/>
                <a:gd name="connsiteX3" fmla="*/ 372740 w 1696715"/>
                <a:gd name="connsiteY3" fmla="*/ 9524 h 971550"/>
                <a:gd name="connsiteX4" fmla="*/ 484659 w 1696715"/>
                <a:gd name="connsiteY4" fmla="*/ 95250 h 971550"/>
                <a:gd name="connsiteX5" fmla="*/ 646584 w 1696715"/>
                <a:gd name="connsiteY5" fmla="*/ 0 h 971550"/>
                <a:gd name="connsiteX6" fmla="*/ 744215 w 1696715"/>
                <a:gd name="connsiteY6" fmla="*/ 80962 h 971550"/>
                <a:gd name="connsiteX7" fmla="*/ 832322 w 1696715"/>
                <a:gd name="connsiteY7" fmla="*/ 159543 h 971550"/>
                <a:gd name="connsiteX8" fmla="*/ 989484 w 1696715"/>
                <a:gd name="connsiteY8" fmla="*/ 223837 h 971550"/>
                <a:gd name="connsiteX9" fmla="*/ 1003772 w 1696715"/>
                <a:gd name="connsiteY9" fmla="*/ 269081 h 971550"/>
                <a:gd name="connsiteX10" fmla="*/ 1101403 w 1696715"/>
                <a:gd name="connsiteY10" fmla="*/ 314325 h 971550"/>
                <a:gd name="connsiteX11" fmla="*/ 1153790 w 1696715"/>
                <a:gd name="connsiteY11" fmla="*/ 431006 h 971550"/>
                <a:gd name="connsiteX12" fmla="*/ 1220465 w 1696715"/>
                <a:gd name="connsiteY12" fmla="*/ 450056 h 971550"/>
                <a:gd name="connsiteX13" fmla="*/ 1260947 w 1696715"/>
                <a:gd name="connsiteY13" fmla="*/ 516731 h 971550"/>
                <a:gd name="connsiteX14" fmla="*/ 1444303 w 1696715"/>
                <a:gd name="connsiteY14" fmla="*/ 652462 h 971550"/>
                <a:gd name="connsiteX15" fmla="*/ 1506215 w 1696715"/>
                <a:gd name="connsiteY15" fmla="*/ 816768 h 971550"/>
                <a:gd name="connsiteX16" fmla="*/ 1584797 w 1696715"/>
                <a:gd name="connsiteY16" fmla="*/ 866775 h 971550"/>
                <a:gd name="connsiteX17" fmla="*/ 1696715 w 1696715"/>
                <a:gd name="connsiteY17" fmla="*/ 971550 h 971550"/>
                <a:gd name="connsiteX0" fmla="*/ 0 w 1584797"/>
                <a:gd name="connsiteY0" fmla="*/ 103488 h 866775"/>
                <a:gd name="connsiteX1" fmla="*/ 77465 w 1584797"/>
                <a:gd name="connsiteY1" fmla="*/ 102392 h 866775"/>
                <a:gd name="connsiteX2" fmla="*/ 182240 w 1584797"/>
                <a:gd name="connsiteY2" fmla="*/ 30955 h 866775"/>
                <a:gd name="connsiteX3" fmla="*/ 372740 w 1584797"/>
                <a:gd name="connsiteY3" fmla="*/ 9524 h 866775"/>
                <a:gd name="connsiteX4" fmla="*/ 484659 w 1584797"/>
                <a:gd name="connsiteY4" fmla="*/ 95250 h 866775"/>
                <a:gd name="connsiteX5" fmla="*/ 646584 w 1584797"/>
                <a:gd name="connsiteY5" fmla="*/ 0 h 866775"/>
                <a:gd name="connsiteX6" fmla="*/ 744215 w 1584797"/>
                <a:gd name="connsiteY6" fmla="*/ 80962 h 866775"/>
                <a:gd name="connsiteX7" fmla="*/ 832322 w 1584797"/>
                <a:gd name="connsiteY7" fmla="*/ 159543 h 866775"/>
                <a:gd name="connsiteX8" fmla="*/ 989484 w 1584797"/>
                <a:gd name="connsiteY8" fmla="*/ 223837 h 866775"/>
                <a:gd name="connsiteX9" fmla="*/ 1003772 w 1584797"/>
                <a:gd name="connsiteY9" fmla="*/ 269081 h 866775"/>
                <a:gd name="connsiteX10" fmla="*/ 1101403 w 1584797"/>
                <a:gd name="connsiteY10" fmla="*/ 314325 h 866775"/>
                <a:gd name="connsiteX11" fmla="*/ 1153790 w 1584797"/>
                <a:gd name="connsiteY11" fmla="*/ 431006 h 866775"/>
                <a:gd name="connsiteX12" fmla="*/ 1220465 w 1584797"/>
                <a:gd name="connsiteY12" fmla="*/ 450056 h 866775"/>
                <a:gd name="connsiteX13" fmla="*/ 1260947 w 1584797"/>
                <a:gd name="connsiteY13" fmla="*/ 516731 h 866775"/>
                <a:gd name="connsiteX14" fmla="*/ 1444303 w 1584797"/>
                <a:gd name="connsiteY14" fmla="*/ 652462 h 866775"/>
                <a:gd name="connsiteX15" fmla="*/ 1506215 w 1584797"/>
                <a:gd name="connsiteY15" fmla="*/ 816768 h 866775"/>
                <a:gd name="connsiteX16" fmla="*/ 1584797 w 1584797"/>
                <a:gd name="connsiteY16" fmla="*/ 866775 h 866775"/>
                <a:gd name="connsiteX0" fmla="*/ 0 w 1506215"/>
                <a:gd name="connsiteY0" fmla="*/ 103488 h 816768"/>
                <a:gd name="connsiteX1" fmla="*/ 77465 w 1506215"/>
                <a:gd name="connsiteY1" fmla="*/ 102392 h 816768"/>
                <a:gd name="connsiteX2" fmla="*/ 182240 w 1506215"/>
                <a:gd name="connsiteY2" fmla="*/ 30955 h 816768"/>
                <a:gd name="connsiteX3" fmla="*/ 372740 w 1506215"/>
                <a:gd name="connsiteY3" fmla="*/ 9524 h 816768"/>
                <a:gd name="connsiteX4" fmla="*/ 484659 w 1506215"/>
                <a:gd name="connsiteY4" fmla="*/ 95250 h 816768"/>
                <a:gd name="connsiteX5" fmla="*/ 646584 w 1506215"/>
                <a:gd name="connsiteY5" fmla="*/ 0 h 816768"/>
                <a:gd name="connsiteX6" fmla="*/ 744215 w 1506215"/>
                <a:gd name="connsiteY6" fmla="*/ 80962 h 816768"/>
                <a:gd name="connsiteX7" fmla="*/ 832322 w 1506215"/>
                <a:gd name="connsiteY7" fmla="*/ 159543 h 816768"/>
                <a:gd name="connsiteX8" fmla="*/ 989484 w 1506215"/>
                <a:gd name="connsiteY8" fmla="*/ 223837 h 816768"/>
                <a:gd name="connsiteX9" fmla="*/ 1003772 w 1506215"/>
                <a:gd name="connsiteY9" fmla="*/ 269081 h 816768"/>
                <a:gd name="connsiteX10" fmla="*/ 1101403 w 1506215"/>
                <a:gd name="connsiteY10" fmla="*/ 314325 h 816768"/>
                <a:gd name="connsiteX11" fmla="*/ 1153790 w 1506215"/>
                <a:gd name="connsiteY11" fmla="*/ 431006 h 816768"/>
                <a:gd name="connsiteX12" fmla="*/ 1220465 w 1506215"/>
                <a:gd name="connsiteY12" fmla="*/ 450056 h 816768"/>
                <a:gd name="connsiteX13" fmla="*/ 1260947 w 1506215"/>
                <a:gd name="connsiteY13" fmla="*/ 516731 h 816768"/>
                <a:gd name="connsiteX14" fmla="*/ 1444303 w 1506215"/>
                <a:gd name="connsiteY14" fmla="*/ 652462 h 816768"/>
                <a:gd name="connsiteX15" fmla="*/ 1506215 w 1506215"/>
                <a:gd name="connsiteY15" fmla="*/ 816768 h 816768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484659 w 1444303"/>
                <a:gd name="connsiteY4" fmla="*/ 95250 h 652462"/>
                <a:gd name="connsiteX5" fmla="*/ 646584 w 1444303"/>
                <a:gd name="connsiteY5" fmla="*/ 0 h 652462"/>
                <a:gd name="connsiteX6" fmla="*/ 744215 w 1444303"/>
                <a:gd name="connsiteY6" fmla="*/ 80962 h 652462"/>
                <a:gd name="connsiteX7" fmla="*/ 832322 w 1444303"/>
                <a:gd name="connsiteY7" fmla="*/ 159543 h 652462"/>
                <a:gd name="connsiteX8" fmla="*/ 989484 w 1444303"/>
                <a:gd name="connsiteY8" fmla="*/ 223837 h 652462"/>
                <a:gd name="connsiteX9" fmla="*/ 1003772 w 1444303"/>
                <a:gd name="connsiteY9" fmla="*/ 269081 h 652462"/>
                <a:gd name="connsiteX10" fmla="*/ 1101403 w 1444303"/>
                <a:gd name="connsiteY10" fmla="*/ 314325 h 652462"/>
                <a:gd name="connsiteX11" fmla="*/ 1153790 w 1444303"/>
                <a:gd name="connsiteY11" fmla="*/ 431006 h 652462"/>
                <a:gd name="connsiteX12" fmla="*/ 1220465 w 1444303"/>
                <a:gd name="connsiteY12" fmla="*/ 450056 h 652462"/>
                <a:gd name="connsiteX13" fmla="*/ 1260947 w 1444303"/>
                <a:gd name="connsiteY13" fmla="*/ 516731 h 652462"/>
                <a:gd name="connsiteX14" fmla="*/ 1444303 w 1444303"/>
                <a:gd name="connsiteY14" fmla="*/ 652462 h 652462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646584 w 1444303"/>
                <a:gd name="connsiteY4" fmla="*/ 0 h 652462"/>
                <a:gd name="connsiteX5" fmla="*/ 744215 w 1444303"/>
                <a:gd name="connsiteY5" fmla="*/ 80962 h 652462"/>
                <a:gd name="connsiteX6" fmla="*/ 832322 w 1444303"/>
                <a:gd name="connsiteY6" fmla="*/ 159543 h 652462"/>
                <a:gd name="connsiteX7" fmla="*/ 989484 w 1444303"/>
                <a:gd name="connsiteY7" fmla="*/ 223837 h 652462"/>
                <a:gd name="connsiteX8" fmla="*/ 1003772 w 1444303"/>
                <a:gd name="connsiteY8" fmla="*/ 269081 h 652462"/>
                <a:gd name="connsiteX9" fmla="*/ 1101403 w 1444303"/>
                <a:gd name="connsiteY9" fmla="*/ 314325 h 652462"/>
                <a:gd name="connsiteX10" fmla="*/ 1153790 w 1444303"/>
                <a:gd name="connsiteY10" fmla="*/ 431006 h 652462"/>
                <a:gd name="connsiteX11" fmla="*/ 1220465 w 1444303"/>
                <a:gd name="connsiteY11" fmla="*/ 450056 h 652462"/>
                <a:gd name="connsiteX12" fmla="*/ 1260947 w 1444303"/>
                <a:gd name="connsiteY12" fmla="*/ 516731 h 652462"/>
                <a:gd name="connsiteX13" fmla="*/ 1444303 w 1444303"/>
                <a:gd name="connsiteY13" fmla="*/ 652462 h 652462"/>
                <a:gd name="connsiteX0" fmla="*/ 0 w 1444303"/>
                <a:gd name="connsiteY0" fmla="*/ 93964 h 642938"/>
                <a:gd name="connsiteX1" fmla="*/ 77465 w 1444303"/>
                <a:gd name="connsiteY1" fmla="*/ 92868 h 642938"/>
                <a:gd name="connsiteX2" fmla="*/ 182240 w 1444303"/>
                <a:gd name="connsiteY2" fmla="*/ 21431 h 642938"/>
                <a:gd name="connsiteX3" fmla="*/ 372740 w 1444303"/>
                <a:gd name="connsiteY3" fmla="*/ 0 h 642938"/>
                <a:gd name="connsiteX4" fmla="*/ 744215 w 1444303"/>
                <a:gd name="connsiteY4" fmla="*/ 71438 h 642938"/>
                <a:gd name="connsiteX5" fmla="*/ 832322 w 1444303"/>
                <a:gd name="connsiteY5" fmla="*/ 150019 h 642938"/>
                <a:gd name="connsiteX6" fmla="*/ 989484 w 1444303"/>
                <a:gd name="connsiteY6" fmla="*/ 214313 h 642938"/>
                <a:gd name="connsiteX7" fmla="*/ 1003772 w 1444303"/>
                <a:gd name="connsiteY7" fmla="*/ 259557 h 642938"/>
                <a:gd name="connsiteX8" fmla="*/ 1101403 w 1444303"/>
                <a:gd name="connsiteY8" fmla="*/ 304801 h 642938"/>
                <a:gd name="connsiteX9" fmla="*/ 1153790 w 1444303"/>
                <a:gd name="connsiteY9" fmla="*/ 421482 h 642938"/>
                <a:gd name="connsiteX10" fmla="*/ 1220465 w 1444303"/>
                <a:gd name="connsiteY10" fmla="*/ 440532 h 642938"/>
                <a:gd name="connsiteX11" fmla="*/ 1260947 w 1444303"/>
                <a:gd name="connsiteY11" fmla="*/ 507207 h 642938"/>
                <a:gd name="connsiteX12" fmla="*/ 1444303 w 1444303"/>
                <a:gd name="connsiteY12" fmla="*/ 642938 h 642938"/>
                <a:gd name="connsiteX0" fmla="*/ 0 w 1366838"/>
                <a:gd name="connsiteY0" fmla="*/ 92868 h 642938"/>
                <a:gd name="connsiteX1" fmla="*/ 104775 w 1366838"/>
                <a:gd name="connsiteY1" fmla="*/ 21431 h 642938"/>
                <a:gd name="connsiteX2" fmla="*/ 295275 w 1366838"/>
                <a:gd name="connsiteY2" fmla="*/ 0 h 642938"/>
                <a:gd name="connsiteX3" fmla="*/ 666750 w 1366838"/>
                <a:gd name="connsiteY3" fmla="*/ 71438 h 642938"/>
                <a:gd name="connsiteX4" fmla="*/ 754857 w 1366838"/>
                <a:gd name="connsiteY4" fmla="*/ 150019 h 642938"/>
                <a:gd name="connsiteX5" fmla="*/ 912019 w 1366838"/>
                <a:gd name="connsiteY5" fmla="*/ 214313 h 642938"/>
                <a:gd name="connsiteX6" fmla="*/ 926307 w 1366838"/>
                <a:gd name="connsiteY6" fmla="*/ 259557 h 642938"/>
                <a:gd name="connsiteX7" fmla="*/ 1023938 w 1366838"/>
                <a:gd name="connsiteY7" fmla="*/ 304801 h 642938"/>
                <a:gd name="connsiteX8" fmla="*/ 1076325 w 1366838"/>
                <a:gd name="connsiteY8" fmla="*/ 421482 h 642938"/>
                <a:gd name="connsiteX9" fmla="*/ 1143000 w 1366838"/>
                <a:gd name="connsiteY9" fmla="*/ 440532 h 642938"/>
                <a:gd name="connsiteX10" fmla="*/ 1183482 w 1366838"/>
                <a:gd name="connsiteY10" fmla="*/ 507207 h 642938"/>
                <a:gd name="connsiteX11" fmla="*/ 1366838 w 1366838"/>
                <a:gd name="connsiteY11" fmla="*/ 642938 h 642938"/>
                <a:gd name="connsiteX0" fmla="*/ 0 w 1262063"/>
                <a:gd name="connsiteY0" fmla="*/ 21431 h 642938"/>
                <a:gd name="connsiteX1" fmla="*/ 190500 w 1262063"/>
                <a:gd name="connsiteY1" fmla="*/ 0 h 642938"/>
                <a:gd name="connsiteX2" fmla="*/ 561975 w 1262063"/>
                <a:gd name="connsiteY2" fmla="*/ 71438 h 642938"/>
                <a:gd name="connsiteX3" fmla="*/ 650082 w 1262063"/>
                <a:gd name="connsiteY3" fmla="*/ 150019 h 642938"/>
                <a:gd name="connsiteX4" fmla="*/ 807244 w 1262063"/>
                <a:gd name="connsiteY4" fmla="*/ 214313 h 642938"/>
                <a:gd name="connsiteX5" fmla="*/ 821532 w 1262063"/>
                <a:gd name="connsiteY5" fmla="*/ 259557 h 642938"/>
                <a:gd name="connsiteX6" fmla="*/ 919163 w 1262063"/>
                <a:gd name="connsiteY6" fmla="*/ 304801 h 642938"/>
                <a:gd name="connsiteX7" fmla="*/ 971550 w 1262063"/>
                <a:gd name="connsiteY7" fmla="*/ 421482 h 642938"/>
                <a:gd name="connsiteX8" fmla="*/ 1038225 w 1262063"/>
                <a:gd name="connsiteY8" fmla="*/ 440532 h 642938"/>
                <a:gd name="connsiteX9" fmla="*/ 1078707 w 1262063"/>
                <a:gd name="connsiteY9" fmla="*/ 507207 h 642938"/>
                <a:gd name="connsiteX10" fmla="*/ 1262063 w 1262063"/>
                <a:gd name="connsiteY10" fmla="*/ 642938 h 642938"/>
                <a:gd name="connsiteX0" fmla="*/ 0 w 1071563"/>
                <a:gd name="connsiteY0" fmla="*/ 0 h 642938"/>
                <a:gd name="connsiteX1" fmla="*/ 371475 w 1071563"/>
                <a:gd name="connsiteY1" fmla="*/ 71438 h 642938"/>
                <a:gd name="connsiteX2" fmla="*/ 459582 w 1071563"/>
                <a:gd name="connsiteY2" fmla="*/ 150019 h 642938"/>
                <a:gd name="connsiteX3" fmla="*/ 616744 w 1071563"/>
                <a:gd name="connsiteY3" fmla="*/ 214313 h 642938"/>
                <a:gd name="connsiteX4" fmla="*/ 631032 w 1071563"/>
                <a:gd name="connsiteY4" fmla="*/ 259557 h 642938"/>
                <a:gd name="connsiteX5" fmla="*/ 728663 w 1071563"/>
                <a:gd name="connsiteY5" fmla="*/ 304801 h 642938"/>
                <a:gd name="connsiteX6" fmla="*/ 781050 w 1071563"/>
                <a:gd name="connsiteY6" fmla="*/ 421482 h 642938"/>
                <a:gd name="connsiteX7" fmla="*/ 847725 w 1071563"/>
                <a:gd name="connsiteY7" fmla="*/ 440532 h 642938"/>
                <a:gd name="connsiteX8" fmla="*/ 888207 w 1071563"/>
                <a:gd name="connsiteY8" fmla="*/ 507207 h 642938"/>
                <a:gd name="connsiteX9" fmla="*/ 1071563 w 1071563"/>
                <a:gd name="connsiteY9" fmla="*/ 642938 h 642938"/>
                <a:gd name="connsiteX0" fmla="*/ 0 w 1071563"/>
                <a:gd name="connsiteY0" fmla="*/ 0 h 642938"/>
                <a:gd name="connsiteX1" fmla="*/ 459582 w 1071563"/>
                <a:gd name="connsiteY1" fmla="*/ 150019 h 642938"/>
                <a:gd name="connsiteX2" fmla="*/ 616744 w 1071563"/>
                <a:gd name="connsiteY2" fmla="*/ 214313 h 642938"/>
                <a:gd name="connsiteX3" fmla="*/ 631032 w 1071563"/>
                <a:gd name="connsiteY3" fmla="*/ 259557 h 642938"/>
                <a:gd name="connsiteX4" fmla="*/ 728663 w 1071563"/>
                <a:gd name="connsiteY4" fmla="*/ 304801 h 642938"/>
                <a:gd name="connsiteX5" fmla="*/ 781050 w 1071563"/>
                <a:gd name="connsiteY5" fmla="*/ 421482 h 642938"/>
                <a:gd name="connsiteX6" fmla="*/ 847725 w 1071563"/>
                <a:gd name="connsiteY6" fmla="*/ 440532 h 642938"/>
                <a:gd name="connsiteX7" fmla="*/ 888207 w 1071563"/>
                <a:gd name="connsiteY7" fmla="*/ 507207 h 642938"/>
                <a:gd name="connsiteX8" fmla="*/ 1071563 w 1071563"/>
                <a:gd name="connsiteY8" fmla="*/ 642938 h 642938"/>
                <a:gd name="connsiteX0" fmla="*/ 0 w 1071563"/>
                <a:gd name="connsiteY0" fmla="*/ 0 h 642938"/>
                <a:gd name="connsiteX1" fmla="*/ 616744 w 1071563"/>
                <a:gd name="connsiteY1" fmla="*/ 214313 h 642938"/>
                <a:gd name="connsiteX2" fmla="*/ 631032 w 1071563"/>
                <a:gd name="connsiteY2" fmla="*/ 259557 h 642938"/>
                <a:gd name="connsiteX3" fmla="*/ 728663 w 1071563"/>
                <a:gd name="connsiteY3" fmla="*/ 304801 h 642938"/>
                <a:gd name="connsiteX4" fmla="*/ 781050 w 1071563"/>
                <a:gd name="connsiteY4" fmla="*/ 421482 h 642938"/>
                <a:gd name="connsiteX5" fmla="*/ 847725 w 1071563"/>
                <a:gd name="connsiteY5" fmla="*/ 440532 h 642938"/>
                <a:gd name="connsiteX6" fmla="*/ 888207 w 1071563"/>
                <a:gd name="connsiteY6" fmla="*/ 507207 h 642938"/>
                <a:gd name="connsiteX7" fmla="*/ 1071563 w 1071563"/>
                <a:gd name="connsiteY7" fmla="*/ 642938 h 642938"/>
                <a:gd name="connsiteX0" fmla="*/ 0 w 1071563"/>
                <a:gd name="connsiteY0" fmla="*/ 0 h 642938"/>
                <a:gd name="connsiteX1" fmla="*/ 631032 w 1071563"/>
                <a:gd name="connsiteY1" fmla="*/ 259557 h 642938"/>
                <a:gd name="connsiteX2" fmla="*/ 728663 w 1071563"/>
                <a:gd name="connsiteY2" fmla="*/ 304801 h 642938"/>
                <a:gd name="connsiteX3" fmla="*/ 781050 w 1071563"/>
                <a:gd name="connsiteY3" fmla="*/ 421482 h 642938"/>
                <a:gd name="connsiteX4" fmla="*/ 847725 w 1071563"/>
                <a:gd name="connsiteY4" fmla="*/ 440532 h 642938"/>
                <a:gd name="connsiteX5" fmla="*/ 888207 w 1071563"/>
                <a:gd name="connsiteY5" fmla="*/ 507207 h 642938"/>
                <a:gd name="connsiteX6" fmla="*/ 1071563 w 1071563"/>
                <a:gd name="connsiteY6" fmla="*/ 642938 h 642938"/>
                <a:gd name="connsiteX0" fmla="*/ 0 w 1071563"/>
                <a:gd name="connsiteY0" fmla="*/ 0 h 642938"/>
                <a:gd name="connsiteX1" fmla="*/ 728663 w 1071563"/>
                <a:gd name="connsiteY1" fmla="*/ 304801 h 642938"/>
                <a:gd name="connsiteX2" fmla="*/ 781050 w 1071563"/>
                <a:gd name="connsiteY2" fmla="*/ 421482 h 642938"/>
                <a:gd name="connsiteX3" fmla="*/ 847725 w 1071563"/>
                <a:gd name="connsiteY3" fmla="*/ 440532 h 642938"/>
                <a:gd name="connsiteX4" fmla="*/ 888207 w 1071563"/>
                <a:gd name="connsiteY4" fmla="*/ 507207 h 642938"/>
                <a:gd name="connsiteX5" fmla="*/ 1071563 w 1071563"/>
                <a:gd name="connsiteY5" fmla="*/ 642938 h 642938"/>
                <a:gd name="connsiteX0" fmla="*/ 0 w 1071563"/>
                <a:gd name="connsiteY0" fmla="*/ 0 h 642938"/>
                <a:gd name="connsiteX1" fmla="*/ 781050 w 1071563"/>
                <a:gd name="connsiteY1" fmla="*/ 421482 h 642938"/>
                <a:gd name="connsiteX2" fmla="*/ 847725 w 1071563"/>
                <a:gd name="connsiteY2" fmla="*/ 440532 h 642938"/>
                <a:gd name="connsiteX3" fmla="*/ 888207 w 1071563"/>
                <a:gd name="connsiteY3" fmla="*/ 507207 h 642938"/>
                <a:gd name="connsiteX4" fmla="*/ 1071563 w 1071563"/>
                <a:gd name="connsiteY4" fmla="*/ 642938 h 642938"/>
                <a:gd name="connsiteX0" fmla="*/ 0 w 1071563"/>
                <a:gd name="connsiteY0" fmla="*/ 0 h 642938"/>
                <a:gd name="connsiteX1" fmla="*/ 847725 w 1071563"/>
                <a:gd name="connsiteY1" fmla="*/ 440532 h 642938"/>
                <a:gd name="connsiteX2" fmla="*/ 888207 w 1071563"/>
                <a:gd name="connsiteY2" fmla="*/ 507207 h 642938"/>
                <a:gd name="connsiteX3" fmla="*/ 1071563 w 1071563"/>
                <a:gd name="connsiteY3" fmla="*/ 642938 h 642938"/>
                <a:gd name="connsiteX0" fmla="*/ 0 w 1071563"/>
                <a:gd name="connsiteY0" fmla="*/ 0 h 642938"/>
                <a:gd name="connsiteX1" fmla="*/ 888207 w 1071563"/>
                <a:gd name="connsiteY1" fmla="*/ 507207 h 642938"/>
                <a:gd name="connsiteX2" fmla="*/ 1071563 w 1071563"/>
                <a:gd name="connsiteY2" fmla="*/ 642938 h 642938"/>
                <a:gd name="connsiteX0" fmla="*/ 0 w 1071563"/>
                <a:gd name="connsiteY0" fmla="*/ 0 h 642938"/>
                <a:gd name="connsiteX1" fmla="*/ 1071563 w 1071563"/>
                <a:gd name="connsiteY1" fmla="*/ 642938 h 642938"/>
                <a:gd name="connsiteX0" fmla="*/ 962025 w 962025"/>
                <a:gd name="connsiteY0" fmla="*/ 0 h 471488"/>
                <a:gd name="connsiteX1" fmla="*/ 0 w 962025"/>
                <a:gd name="connsiteY1" fmla="*/ 471488 h 471488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395288"/>
                <a:gd name="connsiteY0" fmla="*/ 0 h 714376"/>
                <a:gd name="connsiteX1" fmla="*/ 149997 w 395288"/>
                <a:gd name="connsiteY1" fmla="*/ 282179 h 714376"/>
                <a:gd name="connsiteX2" fmla="*/ 395288 w 395288"/>
                <a:gd name="connsiteY2" fmla="*/ 714376 h 714376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1262063"/>
                <a:gd name="connsiteY0" fmla="*/ 0 h 1266826"/>
                <a:gd name="connsiteX1" fmla="*/ 1262063 w 1262063"/>
                <a:gd name="connsiteY1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62063 w 1262063"/>
                <a:gd name="connsiteY2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62063 w 1262063"/>
                <a:gd name="connsiteY3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47776"/>
                <a:gd name="connsiteY0" fmla="*/ 0 h 1890713"/>
                <a:gd name="connsiteX1" fmla="*/ 769850 w 1247776"/>
                <a:gd name="connsiteY1" fmla="*/ 1002218 h 1890713"/>
                <a:gd name="connsiteX2" fmla="*/ 1203238 w 1247776"/>
                <a:gd name="connsiteY2" fmla="*/ 1302256 h 1890713"/>
                <a:gd name="connsiteX3" fmla="*/ 1198475 w 1247776"/>
                <a:gd name="connsiteY3" fmla="*/ 1697543 h 1890713"/>
                <a:gd name="connsiteX4" fmla="*/ 1247776 w 1247776"/>
                <a:gd name="connsiteY4" fmla="*/ 1890713 h 1890713"/>
                <a:gd name="connsiteX0" fmla="*/ 184818 w 1432594"/>
                <a:gd name="connsiteY0" fmla="*/ 0 h 1890713"/>
                <a:gd name="connsiteX1" fmla="*/ 30742 w 1432594"/>
                <a:gd name="connsiteY1" fmla="*/ 416432 h 1890713"/>
                <a:gd name="connsiteX2" fmla="*/ 954668 w 1432594"/>
                <a:gd name="connsiteY2" fmla="*/ 1002218 h 1890713"/>
                <a:gd name="connsiteX3" fmla="*/ 1388056 w 1432594"/>
                <a:gd name="connsiteY3" fmla="*/ 1302256 h 1890713"/>
                <a:gd name="connsiteX4" fmla="*/ 1383293 w 1432594"/>
                <a:gd name="connsiteY4" fmla="*/ 1697543 h 1890713"/>
                <a:gd name="connsiteX5" fmla="*/ 1432594 w 1432594"/>
                <a:gd name="connsiteY5" fmla="*/ 1890713 h 1890713"/>
                <a:gd name="connsiteX0" fmla="*/ 223321 w 1471097"/>
                <a:gd name="connsiteY0" fmla="*/ 0 h 1890713"/>
                <a:gd name="connsiteX1" fmla="*/ 74008 w 1471097"/>
                <a:gd name="connsiteY1" fmla="*/ 102107 h 1890713"/>
                <a:gd name="connsiteX2" fmla="*/ 69245 w 1471097"/>
                <a:gd name="connsiteY2" fmla="*/ 416432 h 1890713"/>
                <a:gd name="connsiteX3" fmla="*/ 993171 w 1471097"/>
                <a:gd name="connsiteY3" fmla="*/ 1002218 h 1890713"/>
                <a:gd name="connsiteX4" fmla="*/ 1426559 w 1471097"/>
                <a:gd name="connsiteY4" fmla="*/ 1302256 h 1890713"/>
                <a:gd name="connsiteX5" fmla="*/ 1421796 w 1471097"/>
                <a:gd name="connsiteY5" fmla="*/ 1697543 h 1890713"/>
                <a:gd name="connsiteX6" fmla="*/ 1471097 w 1471097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923926 w 1401852"/>
                <a:gd name="connsiteY3" fmla="*/ 1002218 h 1890713"/>
                <a:gd name="connsiteX4" fmla="*/ 1357314 w 1401852"/>
                <a:gd name="connsiteY4" fmla="*/ 1302256 h 1890713"/>
                <a:gd name="connsiteX5" fmla="*/ 1352551 w 1401852"/>
                <a:gd name="connsiteY5" fmla="*/ 1697543 h 1890713"/>
                <a:gd name="connsiteX6" fmla="*/ 1401852 w 1401852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204788 w 1401852"/>
                <a:gd name="connsiteY3" fmla="*/ 635507 h 1890713"/>
                <a:gd name="connsiteX4" fmla="*/ 923926 w 1401852"/>
                <a:gd name="connsiteY4" fmla="*/ 1002218 h 1890713"/>
                <a:gd name="connsiteX5" fmla="*/ 1357314 w 1401852"/>
                <a:gd name="connsiteY5" fmla="*/ 1302256 h 1890713"/>
                <a:gd name="connsiteX6" fmla="*/ 1352551 w 1401852"/>
                <a:gd name="connsiteY6" fmla="*/ 1697543 h 1890713"/>
                <a:gd name="connsiteX7" fmla="*/ 1401852 w 1401852"/>
                <a:gd name="connsiteY7" fmla="*/ 1890713 h 1890713"/>
                <a:gd name="connsiteX0" fmla="*/ 128 w 3024317"/>
                <a:gd name="connsiteY0" fmla="*/ 0 h 2676526"/>
                <a:gd name="connsiteX1" fmla="*/ 1627228 w 3024317"/>
                <a:gd name="connsiteY1" fmla="*/ 887920 h 2676526"/>
                <a:gd name="connsiteX2" fmla="*/ 1622465 w 3024317"/>
                <a:gd name="connsiteY2" fmla="*/ 1202245 h 2676526"/>
                <a:gd name="connsiteX3" fmla="*/ 1827253 w 3024317"/>
                <a:gd name="connsiteY3" fmla="*/ 1421320 h 2676526"/>
                <a:gd name="connsiteX4" fmla="*/ 2546391 w 3024317"/>
                <a:gd name="connsiteY4" fmla="*/ 1788031 h 2676526"/>
                <a:gd name="connsiteX5" fmla="*/ 2979779 w 3024317"/>
                <a:gd name="connsiteY5" fmla="*/ 2088069 h 2676526"/>
                <a:gd name="connsiteX6" fmla="*/ 2975016 w 3024317"/>
                <a:gd name="connsiteY6" fmla="*/ 2483356 h 2676526"/>
                <a:gd name="connsiteX7" fmla="*/ 3024317 w 3024317"/>
                <a:gd name="connsiteY7" fmla="*/ 2676526 h 2676526"/>
                <a:gd name="connsiteX0" fmla="*/ 60367 w 3084556"/>
                <a:gd name="connsiteY0" fmla="*/ 14817 h 2691343"/>
                <a:gd name="connsiteX1" fmla="*/ 139655 w 3084556"/>
                <a:gd name="connsiteY1" fmla="*/ 88349 h 2691343"/>
                <a:gd name="connsiteX2" fmla="*/ 1687467 w 3084556"/>
                <a:gd name="connsiteY2" fmla="*/ 902737 h 2691343"/>
                <a:gd name="connsiteX3" fmla="*/ 1682704 w 3084556"/>
                <a:gd name="connsiteY3" fmla="*/ 1217062 h 2691343"/>
                <a:gd name="connsiteX4" fmla="*/ 1887492 w 3084556"/>
                <a:gd name="connsiteY4" fmla="*/ 1436137 h 2691343"/>
                <a:gd name="connsiteX5" fmla="*/ 2606630 w 3084556"/>
                <a:gd name="connsiteY5" fmla="*/ 1802848 h 2691343"/>
                <a:gd name="connsiteX6" fmla="*/ 3040018 w 3084556"/>
                <a:gd name="connsiteY6" fmla="*/ 2102886 h 2691343"/>
                <a:gd name="connsiteX7" fmla="*/ 3035255 w 3084556"/>
                <a:gd name="connsiteY7" fmla="*/ 2498173 h 2691343"/>
                <a:gd name="connsiteX8" fmla="*/ 3084556 w 3084556"/>
                <a:gd name="connsiteY8" fmla="*/ 2691343 h 2691343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1627100 w 3024189"/>
                <a:gd name="connsiteY2" fmla="*/ 887920 h 2676526"/>
                <a:gd name="connsiteX3" fmla="*/ 1622337 w 3024189"/>
                <a:gd name="connsiteY3" fmla="*/ 1202245 h 2676526"/>
                <a:gd name="connsiteX4" fmla="*/ 1827125 w 3024189"/>
                <a:gd name="connsiteY4" fmla="*/ 1421320 h 2676526"/>
                <a:gd name="connsiteX5" fmla="*/ 2546263 w 3024189"/>
                <a:gd name="connsiteY5" fmla="*/ 1788031 h 2676526"/>
                <a:gd name="connsiteX6" fmla="*/ 2979651 w 3024189"/>
                <a:gd name="connsiteY6" fmla="*/ 2088069 h 2676526"/>
                <a:gd name="connsiteX7" fmla="*/ 2974888 w 3024189"/>
                <a:gd name="connsiteY7" fmla="*/ 2483356 h 2676526"/>
                <a:gd name="connsiteX8" fmla="*/ 3024189 w 3024189"/>
                <a:gd name="connsiteY8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636501 w 3024189"/>
                <a:gd name="connsiteY2" fmla="*/ 116395 h 2676526"/>
                <a:gd name="connsiteX3" fmla="*/ 1627100 w 3024189"/>
                <a:gd name="connsiteY3" fmla="*/ 887920 h 2676526"/>
                <a:gd name="connsiteX4" fmla="*/ 1622337 w 3024189"/>
                <a:gd name="connsiteY4" fmla="*/ 1202245 h 2676526"/>
                <a:gd name="connsiteX5" fmla="*/ 1827125 w 3024189"/>
                <a:gd name="connsiteY5" fmla="*/ 1421320 h 2676526"/>
                <a:gd name="connsiteX6" fmla="*/ 2546263 w 3024189"/>
                <a:gd name="connsiteY6" fmla="*/ 1788031 h 2676526"/>
                <a:gd name="connsiteX7" fmla="*/ 2979651 w 3024189"/>
                <a:gd name="connsiteY7" fmla="*/ 2088069 h 2676526"/>
                <a:gd name="connsiteX8" fmla="*/ 2974888 w 3024189"/>
                <a:gd name="connsiteY8" fmla="*/ 2483356 h 2676526"/>
                <a:gd name="connsiteX9" fmla="*/ 3024189 w 3024189"/>
                <a:gd name="connsiteY9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03338 w 3024189"/>
                <a:gd name="connsiteY8" fmla="*/ 5450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851 w 3024189"/>
                <a:gd name="connsiteY1" fmla="*/ 64007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16338"/>
                <a:gd name="connsiteY0" fmla="*/ 0 h 2612519"/>
                <a:gd name="connsiteX1" fmla="*/ 381000 w 3016338"/>
                <a:gd name="connsiteY1" fmla="*/ 19049 h 2612519"/>
                <a:gd name="connsiteX2" fmla="*/ 642938 w 3016338"/>
                <a:gd name="connsiteY2" fmla="*/ 71438 h 2612519"/>
                <a:gd name="connsiteX3" fmla="*/ 438149 w 3016338"/>
                <a:gd name="connsiteY3" fmla="*/ 219074 h 2612519"/>
                <a:gd name="connsiteX4" fmla="*/ 1014412 w 3016338"/>
                <a:gd name="connsiteY4" fmla="*/ 261937 h 2612519"/>
                <a:gd name="connsiteX5" fmla="*/ 1433512 w 3016338"/>
                <a:gd name="connsiteY5" fmla="*/ 266700 h 2612519"/>
                <a:gd name="connsiteX6" fmla="*/ 1719263 w 3016338"/>
                <a:gd name="connsiteY6" fmla="*/ 342900 h 2612519"/>
                <a:gd name="connsiteX7" fmla="*/ 2038349 w 3016338"/>
                <a:gd name="connsiteY7" fmla="*/ 442913 h 2612519"/>
                <a:gd name="connsiteX8" fmla="*/ 1619249 w 3016338"/>
                <a:gd name="connsiteY8" fmla="*/ 823913 h 2612519"/>
                <a:gd name="connsiteX9" fmla="*/ 1614486 w 3016338"/>
                <a:gd name="connsiteY9" fmla="*/ 1138238 h 2612519"/>
                <a:gd name="connsiteX10" fmla="*/ 1819274 w 3016338"/>
                <a:gd name="connsiteY10" fmla="*/ 1357313 h 2612519"/>
                <a:gd name="connsiteX11" fmla="*/ 2538412 w 3016338"/>
                <a:gd name="connsiteY11" fmla="*/ 1724024 h 2612519"/>
                <a:gd name="connsiteX12" fmla="*/ 2971800 w 3016338"/>
                <a:gd name="connsiteY12" fmla="*/ 2024062 h 2612519"/>
                <a:gd name="connsiteX13" fmla="*/ 2967037 w 3016338"/>
                <a:gd name="connsiteY13" fmla="*/ 2419349 h 2612519"/>
                <a:gd name="connsiteX14" fmla="*/ 3016338 w 3016338"/>
                <a:gd name="connsiteY14" fmla="*/ 2612519 h 2612519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38313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066924 w 3035388"/>
                <a:gd name="connsiteY9" fmla="*/ 942976 h 2617282"/>
                <a:gd name="connsiteX10" fmla="*/ 1633536 w 3035388"/>
                <a:gd name="connsiteY10" fmla="*/ 1143001 h 2617282"/>
                <a:gd name="connsiteX11" fmla="*/ 1838324 w 3035388"/>
                <a:gd name="connsiteY11" fmla="*/ 1362076 h 2617282"/>
                <a:gd name="connsiteX12" fmla="*/ 2557462 w 3035388"/>
                <a:gd name="connsiteY12" fmla="*/ 1728787 h 2617282"/>
                <a:gd name="connsiteX13" fmla="*/ 2990850 w 3035388"/>
                <a:gd name="connsiteY13" fmla="*/ 2028825 h 2617282"/>
                <a:gd name="connsiteX14" fmla="*/ 2986087 w 3035388"/>
                <a:gd name="connsiteY14" fmla="*/ 2424112 h 2617282"/>
                <a:gd name="connsiteX15" fmla="*/ 3035388 w 3035388"/>
                <a:gd name="connsiteY15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188796"/>
                <a:gd name="connsiteY0" fmla="*/ 0 h 2617282"/>
                <a:gd name="connsiteX1" fmla="*/ 400050 w 3188796"/>
                <a:gd name="connsiteY1" fmla="*/ 23812 h 2617282"/>
                <a:gd name="connsiteX2" fmla="*/ 661988 w 3188796"/>
                <a:gd name="connsiteY2" fmla="*/ 76201 h 2617282"/>
                <a:gd name="connsiteX3" fmla="*/ 457199 w 3188796"/>
                <a:gd name="connsiteY3" fmla="*/ 223837 h 2617282"/>
                <a:gd name="connsiteX4" fmla="*/ 1033462 w 3188796"/>
                <a:gd name="connsiteY4" fmla="*/ 266700 h 2617282"/>
                <a:gd name="connsiteX5" fmla="*/ 1452562 w 3188796"/>
                <a:gd name="connsiteY5" fmla="*/ 271463 h 2617282"/>
                <a:gd name="connsiteX6" fmla="*/ 1790701 w 3188796"/>
                <a:gd name="connsiteY6" fmla="*/ 347663 h 2617282"/>
                <a:gd name="connsiteX7" fmla="*/ 2309812 w 3188796"/>
                <a:gd name="connsiteY7" fmla="*/ 433388 h 2617282"/>
                <a:gd name="connsiteX8" fmla="*/ 2328861 w 3188796"/>
                <a:gd name="connsiteY8" fmla="*/ 619126 h 2617282"/>
                <a:gd name="connsiteX9" fmla="*/ 2143124 w 3188796"/>
                <a:gd name="connsiteY9" fmla="*/ 776289 h 2617282"/>
                <a:gd name="connsiteX10" fmla="*/ 2062161 w 3188796"/>
                <a:gd name="connsiteY10" fmla="*/ 904876 h 2617282"/>
                <a:gd name="connsiteX11" fmla="*/ 2090736 w 3188796"/>
                <a:gd name="connsiteY11" fmla="*/ 1185864 h 2617282"/>
                <a:gd name="connsiteX12" fmla="*/ 3171824 w 3188796"/>
                <a:gd name="connsiteY12" fmla="*/ 1624014 h 2617282"/>
                <a:gd name="connsiteX13" fmla="*/ 2557462 w 3188796"/>
                <a:gd name="connsiteY13" fmla="*/ 1728787 h 2617282"/>
                <a:gd name="connsiteX14" fmla="*/ 2990850 w 3188796"/>
                <a:gd name="connsiteY14" fmla="*/ 2028825 h 2617282"/>
                <a:gd name="connsiteX15" fmla="*/ 2986087 w 3188796"/>
                <a:gd name="connsiteY15" fmla="*/ 2424112 h 2617282"/>
                <a:gd name="connsiteX16" fmla="*/ 3035388 w 3188796"/>
                <a:gd name="connsiteY16" fmla="*/ 2617282 h 2617282"/>
                <a:gd name="connsiteX0" fmla="*/ 0 w 3171837"/>
                <a:gd name="connsiteY0" fmla="*/ 0 h 2617282"/>
                <a:gd name="connsiteX1" fmla="*/ 400050 w 3171837"/>
                <a:gd name="connsiteY1" fmla="*/ 23812 h 2617282"/>
                <a:gd name="connsiteX2" fmla="*/ 661988 w 3171837"/>
                <a:gd name="connsiteY2" fmla="*/ 76201 h 2617282"/>
                <a:gd name="connsiteX3" fmla="*/ 457199 w 3171837"/>
                <a:gd name="connsiteY3" fmla="*/ 223837 h 2617282"/>
                <a:gd name="connsiteX4" fmla="*/ 1033462 w 3171837"/>
                <a:gd name="connsiteY4" fmla="*/ 266700 h 2617282"/>
                <a:gd name="connsiteX5" fmla="*/ 1452562 w 3171837"/>
                <a:gd name="connsiteY5" fmla="*/ 271463 h 2617282"/>
                <a:gd name="connsiteX6" fmla="*/ 1790701 w 3171837"/>
                <a:gd name="connsiteY6" fmla="*/ 347663 h 2617282"/>
                <a:gd name="connsiteX7" fmla="*/ 2309812 w 3171837"/>
                <a:gd name="connsiteY7" fmla="*/ 433388 h 2617282"/>
                <a:gd name="connsiteX8" fmla="*/ 2328861 w 3171837"/>
                <a:gd name="connsiteY8" fmla="*/ 619126 h 2617282"/>
                <a:gd name="connsiteX9" fmla="*/ 2143124 w 3171837"/>
                <a:gd name="connsiteY9" fmla="*/ 776289 h 2617282"/>
                <a:gd name="connsiteX10" fmla="*/ 2062161 w 3171837"/>
                <a:gd name="connsiteY10" fmla="*/ 904876 h 2617282"/>
                <a:gd name="connsiteX11" fmla="*/ 2090736 w 3171837"/>
                <a:gd name="connsiteY11" fmla="*/ 1185864 h 2617282"/>
                <a:gd name="connsiteX12" fmla="*/ 2671761 w 3171837"/>
                <a:gd name="connsiteY12" fmla="*/ 1404939 h 2617282"/>
                <a:gd name="connsiteX13" fmla="*/ 3171824 w 3171837"/>
                <a:gd name="connsiteY13" fmla="*/ 1624014 h 2617282"/>
                <a:gd name="connsiteX14" fmla="*/ 2557462 w 3171837"/>
                <a:gd name="connsiteY14" fmla="*/ 1728787 h 2617282"/>
                <a:gd name="connsiteX15" fmla="*/ 2990850 w 3171837"/>
                <a:gd name="connsiteY15" fmla="*/ 2028825 h 2617282"/>
                <a:gd name="connsiteX16" fmla="*/ 2986087 w 3171837"/>
                <a:gd name="connsiteY16" fmla="*/ 2424112 h 2617282"/>
                <a:gd name="connsiteX17" fmla="*/ 3035388 w 3171837"/>
                <a:gd name="connsiteY17" fmla="*/ 2617282 h 2617282"/>
                <a:gd name="connsiteX0" fmla="*/ 0 w 3180651"/>
                <a:gd name="connsiteY0" fmla="*/ 0 h 2617282"/>
                <a:gd name="connsiteX1" fmla="*/ 400050 w 3180651"/>
                <a:gd name="connsiteY1" fmla="*/ 23812 h 2617282"/>
                <a:gd name="connsiteX2" fmla="*/ 661988 w 3180651"/>
                <a:gd name="connsiteY2" fmla="*/ 76201 h 2617282"/>
                <a:gd name="connsiteX3" fmla="*/ 457199 w 3180651"/>
                <a:gd name="connsiteY3" fmla="*/ 223837 h 2617282"/>
                <a:gd name="connsiteX4" fmla="*/ 1033462 w 3180651"/>
                <a:gd name="connsiteY4" fmla="*/ 266700 h 2617282"/>
                <a:gd name="connsiteX5" fmla="*/ 1452562 w 3180651"/>
                <a:gd name="connsiteY5" fmla="*/ 271463 h 2617282"/>
                <a:gd name="connsiteX6" fmla="*/ 1790701 w 3180651"/>
                <a:gd name="connsiteY6" fmla="*/ 347663 h 2617282"/>
                <a:gd name="connsiteX7" fmla="*/ 2309812 w 3180651"/>
                <a:gd name="connsiteY7" fmla="*/ 433388 h 2617282"/>
                <a:gd name="connsiteX8" fmla="*/ 2328861 w 3180651"/>
                <a:gd name="connsiteY8" fmla="*/ 619126 h 2617282"/>
                <a:gd name="connsiteX9" fmla="*/ 2143124 w 3180651"/>
                <a:gd name="connsiteY9" fmla="*/ 776289 h 2617282"/>
                <a:gd name="connsiteX10" fmla="*/ 2062161 w 3180651"/>
                <a:gd name="connsiteY10" fmla="*/ 904876 h 2617282"/>
                <a:gd name="connsiteX11" fmla="*/ 2090736 w 3180651"/>
                <a:gd name="connsiteY11" fmla="*/ 1185864 h 2617282"/>
                <a:gd name="connsiteX12" fmla="*/ 2671761 w 3180651"/>
                <a:gd name="connsiteY12" fmla="*/ 1404939 h 2617282"/>
                <a:gd name="connsiteX13" fmla="*/ 3171824 w 3180651"/>
                <a:gd name="connsiteY13" fmla="*/ 1624014 h 2617282"/>
                <a:gd name="connsiteX14" fmla="*/ 2990850 w 3180651"/>
                <a:gd name="connsiteY14" fmla="*/ 2028825 h 2617282"/>
                <a:gd name="connsiteX15" fmla="*/ 2986087 w 3180651"/>
                <a:gd name="connsiteY15" fmla="*/ 2424112 h 2617282"/>
                <a:gd name="connsiteX16" fmla="*/ 3035388 w 3180651"/>
                <a:gd name="connsiteY16" fmla="*/ 2617282 h 2617282"/>
                <a:gd name="connsiteX0" fmla="*/ 0 w 3180007"/>
                <a:gd name="connsiteY0" fmla="*/ 0 h 2617282"/>
                <a:gd name="connsiteX1" fmla="*/ 400050 w 3180007"/>
                <a:gd name="connsiteY1" fmla="*/ 23812 h 2617282"/>
                <a:gd name="connsiteX2" fmla="*/ 661988 w 3180007"/>
                <a:gd name="connsiteY2" fmla="*/ 76201 h 2617282"/>
                <a:gd name="connsiteX3" fmla="*/ 457199 w 3180007"/>
                <a:gd name="connsiteY3" fmla="*/ 223837 h 2617282"/>
                <a:gd name="connsiteX4" fmla="*/ 1033462 w 3180007"/>
                <a:gd name="connsiteY4" fmla="*/ 266700 h 2617282"/>
                <a:gd name="connsiteX5" fmla="*/ 1452562 w 3180007"/>
                <a:gd name="connsiteY5" fmla="*/ 271463 h 2617282"/>
                <a:gd name="connsiteX6" fmla="*/ 1790701 w 3180007"/>
                <a:gd name="connsiteY6" fmla="*/ 347663 h 2617282"/>
                <a:gd name="connsiteX7" fmla="*/ 2309812 w 3180007"/>
                <a:gd name="connsiteY7" fmla="*/ 433388 h 2617282"/>
                <a:gd name="connsiteX8" fmla="*/ 2328861 w 3180007"/>
                <a:gd name="connsiteY8" fmla="*/ 619126 h 2617282"/>
                <a:gd name="connsiteX9" fmla="*/ 2143124 w 3180007"/>
                <a:gd name="connsiteY9" fmla="*/ 776289 h 2617282"/>
                <a:gd name="connsiteX10" fmla="*/ 2062161 w 3180007"/>
                <a:gd name="connsiteY10" fmla="*/ 904876 h 2617282"/>
                <a:gd name="connsiteX11" fmla="*/ 2090736 w 3180007"/>
                <a:gd name="connsiteY11" fmla="*/ 1185864 h 2617282"/>
                <a:gd name="connsiteX12" fmla="*/ 2671761 w 3180007"/>
                <a:gd name="connsiteY12" fmla="*/ 1404939 h 2617282"/>
                <a:gd name="connsiteX13" fmla="*/ 3171824 w 3180007"/>
                <a:gd name="connsiteY13" fmla="*/ 1624014 h 2617282"/>
                <a:gd name="connsiteX14" fmla="*/ 2986087 w 3180007"/>
                <a:gd name="connsiteY14" fmla="*/ 2424112 h 2617282"/>
                <a:gd name="connsiteX15" fmla="*/ 3035388 w 3180007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08"/>
                <a:gd name="connsiteY0" fmla="*/ 0 h 2617282"/>
                <a:gd name="connsiteX1" fmla="*/ 400050 w 3901008"/>
                <a:gd name="connsiteY1" fmla="*/ 23812 h 2617282"/>
                <a:gd name="connsiteX2" fmla="*/ 661988 w 3901008"/>
                <a:gd name="connsiteY2" fmla="*/ 76201 h 2617282"/>
                <a:gd name="connsiteX3" fmla="*/ 457199 w 3901008"/>
                <a:gd name="connsiteY3" fmla="*/ 223837 h 2617282"/>
                <a:gd name="connsiteX4" fmla="*/ 1033462 w 3901008"/>
                <a:gd name="connsiteY4" fmla="*/ 266700 h 2617282"/>
                <a:gd name="connsiteX5" fmla="*/ 1452562 w 3901008"/>
                <a:gd name="connsiteY5" fmla="*/ 271463 h 2617282"/>
                <a:gd name="connsiteX6" fmla="*/ 1790701 w 3901008"/>
                <a:gd name="connsiteY6" fmla="*/ 347663 h 2617282"/>
                <a:gd name="connsiteX7" fmla="*/ 2309812 w 3901008"/>
                <a:gd name="connsiteY7" fmla="*/ 433388 h 2617282"/>
                <a:gd name="connsiteX8" fmla="*/ 2328861 w 3901008"/>
                <a:gd name="connsiteY8" fmla="*/ 619126 h 2617282"/>
                <a:gd name="connsiteX9" fmla="*/ 2143124 w 3901008"/>
                <a:gd name="connsiteY9" fmla="*/ 776289 h 2617282"/>
                <a:gd name="connsiteX10" fmla="*/ 2062161 w 3901008"/>
                <a:gd name="connsiteY10" fmla="*/ 904876 h 2617282"/>
                <a:gd name="connsiteX11" fmla="*/ 2090736 w 3901008"/>
                <a:gd name="connsiteY11" fmla="*/ 1185864 h 2617282"/>
                <a:gd name="connsiteX12" fmla="*/ 2671761 w 3901008"/>
                <a:gd name="connsiteY12" fmla="*/ 1404939 h 2617282"/>
                <a:gd name="connsiteX13" fmla="*/ 3143249 w 3901008"/>
                <a:gd name="connsiteY13" fmla="*/ 1624014 h 2617282"/>
                <a:gd name="connsiteX14" fmla="*/ 3900487 w 3901008"/>
                <a:gd name="connsiteY14" fmla="*/ 2062162 h 2617282"/>
                <a:gd name="connsiteX15" fmla="*/ 3035388 w 3901008"/>
                <a:gd name="connsiteY15" fmla="*/ 2617282 h 2617282"/>
                <a:gd name="connsiteX0" fmla="*/ 0 w 3900487"/>
                <a:gd name="connsiteY0" fmla="*/ 0 h 2617282"/>
                <a:gd name="connsiteX1" fmla="*/ 400050 w 3900487"/>
                <a:gd name="connsiteY1" fmla="*/ 23812 h 2617282"/>
                <a:gd name="connsiteX2" fmla="*/ 661988 w 3900487"/>
                <a:gd name="connsiteY2" fmla="*/ 76201 h 2617282"/>
                <a:gd name="connsiteX3" fmla="*/ 457199 w 3900487"/>
                <a:gd name="connsiteY3" fmla="*/ 223837 h 2617282"/>
                <a:gd name="connsiteX4" fmla="*/ 1033462 w 3900487"/>
                <a:gd name="connsiteY4" fmla="*/ 266700 h 2617282"/>
                <a:gd name="connsiteX5" fmla="*/ 1452562 w 3900487"/>
                <a:gd name="connsiteY5" fmla="*/ 271463 h 2617282"/>
                <a:gd name="connsiteX6" fmla="*/ 1790701 w 3900487"/>
                <a:gd name="connsiteY6" fmla="*/ 347663 h 2617282"/>
                <a:gd name="connsiteX7" fmla="*/ 2309812 w 3900487"/>
                <a:gd name="connsiteY7" fmla="*/ 433388 h 2617282"/>
                <a:gd name="connsiteX8" fmla="*/ 2328861 w 3900487"/>
                <a:gd name="connsiteY8" fmla="*/ 619126 h 2617282"/>
                <a:gd name="connsiteX9" fmla="*/ 2143124 w 3900487"/>
                <a:gd name="connsiteY9" fmla="*/ 776289 h 2617282"/>
                <a:gd name="connsiteX10" fmla="*/ 2062161 w 3900487"/>
                <a:gd name="connsiteY10" fmla="*/ 904876 h 2617282"/>
                <a:gd name="connsiteX11" fmla="*/ 2090736 w 3900487"/>
                <a:gd name="connsiteY11" fmla="*/ 1185864 h 2617282"/>
                <a:gd name="connsiteX12" fmla="*/ 2671761 w 3900487"/>
                <a:gd name="connsiteY12" fmla="*/ 1404939 h 2617282"/>
                <a:gd name="connsiteX13" fmla="*/ 3143249 w 3900487"/>
                <a:gd name="connsiteY13" fmla="*/ 1624014 h 2617282"/>
                <a:gd name="connsiteX14" fmla="*/ 3900487 w 3900487"/>
                <a:gd name="connsiteY14" fmla="*/ 2062162 h 2617282"/>
                <a:gd name="connsiteX15" fmla="*/ 3035388 w 3900487"/>
                <a:gd name="connsiteY15" fmla="*/ 2617282 h 261728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328861 w 4092663"/>
                <a:gd name="connsiteY8" fmla="*/ 619126 h 2636332"/>
                <a:gd name="connsiteX9" fmla="*/ 2143124 w 4092663"/>
                <a:gd name="connsiteY9" fmla="*/ 776289 h 2636332"/>
                <a:gd name="connsiteX10" fmla="*/ 2062161 w 4092663"/>
                <a:gd name="connsiteY10" fmla="*/ 904876 h 2636332"/>
                <a:gd name="connsiteX11" fmla="*/ 2090736 w 4092663"/>
                <a:gd name="connsiteY11" fmla="*/ 1185864 h 2636332"/>
                <a:gd name="connsiteX12" fmla="*/ 2671761 w 4092663"/>
                <a:gd name="connsiteY12" fmla="*/ 1404939 h 2636332"/>
                <a:gd name="connsiteX13" fmla="*/ 3143249 w 4092663"/>
                <a:gd name="connsiteY13" fmla="*/ 1624014 h 2636332"/>
                <a:gd name="connsiteX14" fmla="*/ 3900487 w 4092663"/>
                <a:gd name="connsiteY14" fmla="*/ 2062162 h 2636332"/>
                <a:gd name="connsiteX15" fmla="*/ 4092663 w 4092663"/>
                <a:gd name="connsiteY15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52686 w 4092663"/>
                <a:gd name="connsiteY8" fmla="*/ 595313 h 2636332"/>
                <a:gd name="connsiteX9" fmla="*/ 2143124 w 4092663"/>
                <a:gd name="connsiteY9" fmla="*/ 776289 h 2636332"/>
                <a:gd name="connsiteX10" fmla="*/ 2062161 w 4092663"/>
                <a:gd name="connsiteY10" fmla="*/ 904876 h 2636332"/>
                <a:gd name="connsiteX11" fmla="*/ 2090736 w 4092663"/>
                <a:gd name="connsiteY11" fmla="*/ 1185864 h 2636332"/>
                <a:gd name="connsiteX12" fmla="*/ 2671761 w 4092663"/>
                <a:gd name="connsiteY12" fmla="*/ 1404939 h 2636332"/>
                <a:gd name="connsiteX13" fmla="*/ 3143249 w 4092663"/>
                <a:gd name="connsiteY13" fmla="*/ 1624014 h 2636332"/>
                <a:gd name="connsiteX14" fmla="*/ 3900487 w 4092663"/>
                <a:gd name="connsiteY14" fmla="*/ 2062162 h 2636332"/>
                <a:gd name="connsiteX15" fmla="*/ 4092663 w 4092663"/>
                <a:gd name="connsiteY15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143124 w 4092663"/>
                <a:gd name="connsiteY10" fmla="*/ 776289 h 2636332"/>
                <a:gd name="connsiteX11" fmla="*/ 2062161 w 4092663"/>
                <a:gd name="connsiteY11" fmla="*/ 904876 h 2636332"/>
                <a:gd name="connsiteX12" fmla="*/ 2090736 w 4092663"/>
                <a:gd name="connsiteY12" fmla="*/ 1185864 h 2636332"/>
                <a:gd name="connsiteX13" fmla="*/ 2671761 w 4092663"/>
                <a:gd name="connsiteY13" fmla="*/ 1404939 h 2636332"/>
                <a:gd name="connsiteX14" fmla="*/ 3143249 w 4092663"/>
                <a:gd name="connsiteY14" fmla="*/ 1624014 h 2636332"/>
                <a:gd name="connsiteX15" fmla="*/ 3900487 w 4092663"/>
                <a:gd name="connsiteY15" fmla="*/ 2062162 h 2636332"/>
                <a:gd name="connsiteX16" fmla="*/ 4092663 w 4092663"/>
                <a:gd name="connsiteY16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3033712 w 4092663"/>
                <a:gd name="connsiteY10" fmla="*/ 809626 h 2636332"/>
                <a:gd name="connsiteX11" fmla="*/ 2062161 w 4092663"/>
                <a:gd name="connsiteY11" fmla="*/ 904876 h 2636332"/>
                <a:gd name="connsiteX12" fmla="*/ 2090736 w 4092663"/>
                <a:gd name="connsiteY12" fmla="*/ 1185864 h 2636332"/>
                <a:gd name="connsiteX13" fmla="*/ 2671761 w 4092663"/>
                <a:gd name="connsiteY13" fmla="*/ 1404939 h 2636332"/>
                <a:gd name="connsiteX14" fmla="*/ 3143249 w 4092663"/>
                <a:gd name="connsiteY14" fmla="*/ 1624014 h 2636332"/>
                <a:gd name="connsiteX15" fmla="*/ 3900487 w 4092663"/>
                <a:gd name="connsiteY15" fmla="*/ 2062162 h 2636332"/>
                <a:gd name="connsiteX16" fmla="*/ 4092663 w 4092663"/>
                <a:gd name="connsiteY16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2062161 w 4092663"/>
                <a:gd name="connsiteY12" fmla="*/ 904876 h 2636332"/>
                <a:gd name="connsiteX13" fmla="*/ 2090736 w 4092663"/>
                <a:gd name="connsiteY13" fmla="*/ 1185864 h 2636332"/>
                <a:gd name="connsiteX14" fmla="*/ 2671761 w 4092663"/>
                <a:gd name="connsiteY14" fmla="*/ 1404939 h 2636332"/>
                <a:gd name="connsiteX15" fmla="*/ 3143249 w 4092663"/>
                <a:gd name="connsiteY15" fmla="*/ 1624014 h 2636332"/>
                <a:gd name="connsiteX16" fmla="*/ 3900487 w 4092663"/>
                <a:gd name="connsiteY16" fmla="*/ 2062162 h 2636332"/>
                <a:gd name="connsiteX17" fmla="*/ 4092663 w 4092663"/>
                <a:gd name="connsiteY17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2090736 w 4092663"/>
                <a:gd name="connsiteY12" fmla="*/ 1185864 h 2636332"/>
                <a:gd name="connsiteX13" fmla="*/ 2671761 w 4092663"/>
                <a:gd name="connsiteY13" fmla="*/ 1404939 h 2636332"/>
                <a:gd name="connsiteX14" fmla="*/ 3143249 w 4092663"/>
                <a:gd name="connsiteY14" fmla="*/ 1624014 h 2636332"/>
                <a:gd name="connsiteX15" fmla="*/ 3900487 w 4092663"/>
                <a:gd name="connsiteY15" fmla="*/ 2062162 h 2636332"/>
                <a:gd name="connsiteX16" fmla="*/ 4092663 w 4092663"/>
                <a:gd name="connsiteY16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2671761 w 4092663"/>
                <a:gd name="connsiteY12" fmla="*/ 1404939 h 2636332"/>
                <a:gd name="connsiteX13" fmla="*/ 3143249 w 4092663"/>
                <a:gd name="connsiteY13" fmla="*/ 1624014 h 2636332"/>
                <a:gd name="connsiteX14" fmla="*/ 3900487 w 4092663"/>
                <a:gd name="connsiteY14" fmla="*/ 2062162 h 2636332"/>
                <a:gd name="connsiteX15" fmla="*/ 4092663 w 4092663"/>
                <a:gd name="connsiteY15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3143249 w 4092663"/>
                <a:gd name="connsiteY12" fmla="*/ 1624014 h 2636332"/>
                <a:gd name="connsiteX13" fmla="*/ 3900487 w 4092663"/>
                <a:gd name="connsiteY13" fmla="*/ 2062162 h 2636332"/>
                <a:gd name="connsiteX14" fmla="*/ 4092663 w 4092663"/>
                <a:gd name="connsiteY14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3900487 w 4092663"/>
                <a:gd name="connsiteY12" fmla="*/ 2062162 h 2636332"/>
                <a:gd name="connsiteX13" fmla="*/ 4092663 w 4092663"/>
                <a:gd name="connsiteY13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3900487 w 4092663"/>
                <a:gd name="connsiteY12" fmla="*/ 2062162 h 2636332"/>
                <a:gd name="connsiteX13" fmla="*/ 3914776 w 4092663"/>
                <a:gd name="connsiteY13" fmla="*/ 2062164 h 2636332"/>
                <a:gd name="connsiteX14" fmla="*/ 4092663 w 4092663"/>
                <a:gd name="connsiteY14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3900487 w 4092663"/>
                <a:gd name="connsiteY12" fmla="*/ 2062162 h 2636332"/>
                <a:gd name="connsiteX13" fmla="*/ 4092663 w 4092663"/>
                <a:gd name="connsiteY13" fmla="*/ 2636332 h 263633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419351 w 4092663"/>
                <a:gd name="connsiteY8" fmla="*/ 476251 h 2636332"/>
                <a:gd name="connsiteX9" fmla="*/ 2452686 w 4092663"/>
                <a:gd name="connsiteY9" fmla="*/ 595313 h 2636332"/>
                <a:gd name="connsiteX10" fmla="*/ 2695576 w 4092663"/>
                <a:gd name="connsiteY10" fmla="*/ 719139 h 2636332"/>
                <a:gd name="connsiteX11" fmla="*/ 3033712 w 4092663"/>
                <a:gd name="connsiteY11" fmla="*/ 809626 h 2636332"/>
                <a:gd name="connsiteX12" fmla="*/ 4092663 w 4092663"/>
                <a:gd name="connsiteY12" fmla="*/ 2636332 h 2636332"/>
                <a:gd name="connsiteX0" fmla="*/ 0 w 3033712"/>
                <a:gd name="connsiteY0" fmla="*/ 0 h 809626"/>
                <a:gd name="connsiteX1" fmla="*/ 400050 w 3033712"/>
                <a:gd name="connsiteY1" fmla="*/ 23812 h 809626"/>
                <a:gd name="connsiteX2" fmla="*/ 661988 w 3033712"/>
                <a:gd name="connsiteY2" fmla="*/ 76201 h 809626"/>
                <a:gd name="connsiteX3" fmla="*/ 457199 w 3033712"/>
                <a:gd name="connsiteY3" fmla="*/ 223837 h 809626"/>
                <a:gd name="connsiteX4" fmla="*/ 1033462 w 3033712"/>
                <a:gd name="connsiteY4" fmla="*/ 266700 h 809626"/>
                <a:gd name="connsiteX5" fmla="*/ 1452562 w 3033712"/>
                <a:gd name="connsiteY5" fmla="*/ 271463 h 809626"/>
                <a:gd name="connsiteX6" fmla="*/ 1790701 w 3033712"/>
                <a:gd name="connsiteY6" fmla="*/ 347663 h 809626"/>
                <a:gd name="connsiteX7" fmla="*/ 2309812 w 3033712"/>
                <a:gd name="connsiteY7" fmla="*/ 433388 h 809626"/>
                <a:gd name="connsiteX8" fmla="*/ 2419351 w 3033712"/>
                <a:gd name="connsiteY8" fmla="*/ 476251 h 809626"/>
                <a:gd name="connsiteX9" fmla="*/ 2452686 w 3033712"/>
                <a:gd name="connsiteY9" fmla="*/ 595313 h 809626"/>
                <a:gd name="connsiteX10" fmla="*/ 2695576 w 3033712"/>
                <a:gd name="connsiteY10" fmla="*/ 719139 h 809626"/>
                <a:gd name="connsiteX11" fmla="*/ 3033712 w 3033712"/>
                <a:gd name="connsiteY11" fmla="*/ 809626 h 809626"/>
                <a:gd name="connsiteX0" fmla="*/ 0 w 3033712"/>
                <a:gd name="connsiteY0" fmla="*/ 0 h 809626"/>
                <a:gd name="connsiteX1" fmla="*/ 400050 w 3033712"/>
                <a:gd name="connsiteY1" fmla="*/ 23812 h 809626"/>
                <a:gd name="connsiteX2" fmla="*/ 661988 w 3033712"/>
                <a:gd name="connsiteY2" fmla="*/ 76201 h 809626"/>
                <a:gd name="connsiteX3" fmla="*/ 457199 w 3033712"/>
                <a:gd name="connsiteY3" fmla="*/ 223837 h 809626"/>
                <a:gd name="connsiteX4" fmla="*/ 1033462 w 3033712"/>
                <a:gd name="connsiteY4" fmla="*/ 266700 h 809626"/>
                <a:gd name="connsiteX5" fmla="*/ 1452562 w 3033712"/>
                <a:gd name="connsiteY5" fmla="*/ 271463 h 809626"/>
                <a:gd name="connsiteX6" fmla="*/ 1790701 w 3033712"/>
                <a:gd name="connsiteY6" fmla="*/ 347663 h 809626"/>
                <a:gd name="connsiteX7" fmla="*/ 2309812 w 3033712"/>
                <a:gd name="connsiteY7" fmla="*/ 433388 h 809626"/>
                <a:gd name="connsiteX8" fmla="*/ 2419351 w 3033712"/>
                <a:gd name="connsiteY8" fmla="*/ 476251 h 809626"/>
                <a:gd name="connsiteX9" fmla="*/ 2452686 w 3033712"/>
                <a:gd name="connsiteY9" fmla="*/ 595313 h 809626"/>
                <a:gd name="connsiteX10" fmla="*/ 2709863 w 3033712"/>
                <a:gd name="connsiteY10" fmla="*/ 719139 h 809626"/>
                <a:gd name="connsiteX11" fmla="*/ 3033712 w 3033712"/>
                <a:gd name="connsiteY11" fmla="*/ 809626 h 809626"/>
                <a:gd name="connsiteX0" fmla="*/ 0 w 2981325"/>
                <a:gd name="connsiteY0" fmla="*/ 0 h 819151"/>
                <a:gd name="connsiteX1" fmla="*/ 400050 w 2981325"/>
                <a:gd name="connsiteY1" fmla="*/ 23812 h 819151"/>
                <a:gd name="connsiteX2" fmla="*/ 661988 w 2981325"/>
                <a:gd name="connsiteY2" fmla="*/ 76201 h 819151"/>
                <a:gd name="connsiteX3" fmla="*/ 457199 w 2981325"/>
                <a:gd name="connsiteY3" fmla="*/ 223837 h 819151"/>
                <a:gd name="connsiteX4" fmla="*/ 1033462 w 2981325"/>
                <a:gd name="connsiteY4" fmla="*/ 266700 h 819151"/>
                <a:gd name="connsiteX5" fmla="*/ 1452562 w 2981325"/>
                <a:gd name="connsiteY5" fmla="*/ 271463 h 819151"/>
                <a:gd name="connsiteX6" fmla="*/ 1790701 w 2981325"/>
                <a:gd name="connsiteY6" fmla="*/ 347663 h 819151"/>
                <a:gd name="connsiteX7" fmla="*/ 2309812 w 2981325"/>
                <a:gd name="connsiteY7" fmla="*/ 433388 h 819151"/>
                <a:gd name="connsiteX8" fmla="*/ 2419351 w 2981325"/>
                <a:gd name="connsiteY8" fmla="*/ 476251 h 819151"/>
                <a:gd name="connsiteX9" fmla="*/ 2452686 w 2981325"/>
                <a:gd name="connsiteY9" fmla="*/ 595313 h 819151"/>
                <a:gd name="connsiteX10" fmla="*/ 2709863 w 2981325"/>
                <a:gd name="connsiteY10" fmla="*/ 719139 h 819151"/>
                <a:gd name="connsiteX11" fmla="*/ 2981325 w 2981325"/>
                <a:gd name="connsiteY11" fmla="*/ 819151 h 819151"/>
                <a:gd name="connsiteX0" fmla="*/ 0 w 2981325"/>
                <a:gd name="connsiteY0" fmla="*/ 0 h 819151"/>
                <a:gd name="connsiteX1" fmla="*/ 400050 w 2981325"/>
                <a:gd name="connsiteY1" fmla="*/ 23812 h 819151"/>
                <a:gd name="connsiteX2" fmla="*/ 661988 w 2981325"/>
                <a:gd name="connsiteY2" fmla="*/ 76201 h 819151"/>
                <a:gd name="connsiteX3" fmla="*/ 457199 w 2981325"/>
                <a:gd name="connsiteY3" fmla="*/ 223837 h 819151"/>
                <a:gd name="connsiteX4" fmla="*/ 995362 w 2981325"/>
                <a:gd name="connsiteY4" fmla="*/ 261937 h 819151"/>
                <a:gd name="connsiteX5" fmla="*/ 1452562 w 2981325"/>
                <a:gd name="connsiteY5" fmla="*/ 271463 h 819151"/>
                <a:gd name="connsiteX6" fmla="*/ 1790701 w 2981325"/>
                <a:gd name="connsiteY6" fmla="*/ 347663 h 819151"/>
                <a:gd name="connsiteX7" fmla="*/ 2309812 w 2981325"/>
                <a:gd name="connsiteY7" fmla="*/ 433388 h 819151"/>
                <a:gd name="connsiteX8" fmla="*/ 2419351 w 2981325"/>
                <a:gd name="connsiteY8" fmla="*/ 476251 h 819151"/>
                <a:gd name="connsiteX9" fmla="*/ 2452686 w 2981325"/>
                <a:gd name="connsiteY9" fmla="*/ 595313 h 819151"/>
                <a:gd name="connsiteX10" fmla="*/ 2709863 w 2981325"/>
                <a:gd name="connsiteY10" fmla="*/ 719139 h 819151"/>
                <a:gd name="connsiteX11" fmla="*/ 2981325 w 2981325"/>
                <a:gd name="connsiteY11" fmla="*/ 819151 h 8191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4467225 w 4467225"/>
                <a:gd name="connsiteY11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508766 w 4467225"/>
                <a:gd name="connsiteY11" fmla="*/ 853486 h 1009651"/>
                <a:gd name="connsiteX12" fmla="*/ 4467225 w 4467225"/>
                <a:gd name="connsiteY12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089666 w 4467225"/>
                <a:gd name="connsiteY11" fmla="*/ 839199 h 1009651"/>
                <a:gd name="connsiteX12" fmla="*/ 3508766 w 4467225"/>
                <a:gd name="connsiteY12" fmla="*/ 853486 h 1009651"/>
                <a:gd name="connsiteX13" fmla="*/ 4467225 w 4467225"/>
                <a:gd name="connsiteY13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089666 w 4467225"/>
                <a:gd name="connsiteY11" fmla="*/ 839199 h 1009651"/>
                <a:gd name="connsiteX12" fmla="*/ 3508766 w 4467225"/>
                <a:gd name="connsiteY12" fmla="*/ 853486 h 1009651"/>
                <a:gd name="connsiteX13" fmla="*/ 3885004 w 4467225"/>
                <a:gd name="connsiteY13" fmla="*/ 815386 h 1009651"/>
                <a:gd name="connsiteX14" fmla="*/ 4467225 w 4467225"/>
                <a:gd name="connsiteY14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080141 w 4467225"/>
                <a:gd name="connsiteY11" fmla="*/ 867774 h 1009651"/>
                <a:gd name="connsiteX12" fmla="*/ 3508766 w 4467225"/>
                <a:gd name="connsiteY12" fmla="*/ 853486 h 1009651"/>
                <a:gd name="connsiteX13" fmla="*/ 3885004 w 4467225"/>
                <a:gd name="connsiteY13" fmla="*/ 815386 h 1009651"/>
                <a:gd name="connsiteX14" fmla="*/ 4467225 w 4467225"/>
                <a:gd name="connsiteY14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080141 w 4467225"/>
                <a:gd name="connsiteY11" fmla="*/ 867774 h 1009651"/>
                <a:gd name="connsiteX12" fmla="*/ 3508766 w 4467225"/>
                <a:gd name="connsiteY12" fmla="*/ 853486 h 1009651"/>
                <a:gd name="connsiteX13" fmla="*/ 3885004 w 4467225"/>
                <a:gd name="connsiteY13" fmla="*/ 815386 h 1009651"/>
                <a:gd name="connsiteX14" fmla="*/ 4467225 w 4467225"/>
                <a:gd name="connsiteY14" fmla="*/ 1009651 h 1009651"/>
                <a:gd name="connsiteX0" fmla="*/ 0 w 4467225"/>
                <a:gd name="connsiteY0" fmla="*/ 0 h 1009651"/>
                <a:gd name="connsiteX1" fmla="*/ 400050 w 4467225"/>
                <a:gd name="connsiteY1" fmla="*/ 23812 h 1009651"/>
                <a:gd name="connsiteX2" fmla="*/ 661988 w 4467225"/>
                <a:gd name="connsiteY2" fmla="*/ 76201 h 1009651"/>
                <a:gd name="connsiteX3" fmla="*/ 457199 w 4467225"/>
                <a:gd name="connsiteY3" fmla="*/ 223837 h 1009651"/>
                <a:gd name="connsiteX4" fmla="*/ 995362 w 4467225"/>
                <a:gd name="connsiteY4" fmla="*/ 261937 h 1009651"/>
                <a:gd name="connsiteX5" fmla="*/ 1452562 w 4467225"/>
                <a:gd name="connsiteY5" fmla="*/ 271463 h 1009651"/>
                <a:gd name="connsiteX6" fmla="*/ 1790701 w 4467225"/>
                <a:gd name="connsiteY6" fmla="*/ 347663 h 1009651"/>
                <a:gd name="connsiteX7" fmla="*/ 2309812 w 4467225"/>
                <a:gd name="connsiteY7" fmla="*/ 433388 h 1009651"/>
                <a:gd name="connsiteX8" fmla="*/ 2419351 w 4467225"/>
                <a:gd name="connsiteY8" fmla="*/ 476251 h 1009651"/>
                <a:gd name="connsiteX9" fmla="*/ 2452686 w 4467225"/>
                <a:gd name="connsiteY9" fmla="*/ 595313 h 1009651"/>
                <a:gd name="connsiteX10" fmla="*/ 2709863 w 4467225"/>
                <a:gd name="connsiteY10" fmla="*/ 719139 h 1009651"/>
                <a:gd name="connsiteX11" fmla="*/ 3089666 w 4467225"/>
                <a:gd name="connsiteY11" fmla="*/ 886824 h 1009651"/>
                <a:gd name="connsiteX12" fmla="*/ 3508766 w 4467225"/>
                <a:gd name="connsiteY12" fmla="*/ 853486 h 1009651"/>
                <a:gd name="connsiteX13" fmla="*/ 3885004 w 4467225"/>
                <a:gd name="connsiteY13" fmla="*/ 815386 h 1009651"/>
                <a:gd name="connsiteX14" fmla="*/ 4467225 w 4467225"/>
                <a:gd name="connsiteY14" fmla="*/ 1009651 h 1009651"/>
                <a:gd name="connsiteX0" fmla="*/ 0 w 4638675"/>
                <a:gd name="connsiteY0" fmla="*/ 0 h 886824"/>
                <a:gd name="connsiteX1" fmla="*/ 400050 w 4638675"/>
                <a:gd name="connsiteY1" fmla="*/ 23812 h 886824"/>
                <a:gd name="connsiteX2" fmla="*/ 661988 w 4638675"/>
                <a:gd name="connsiteY2" fmla="*/ 76201 h 886824"/>
                <a:gd name="connsiteX3" fmla="*/ 457199 w 4638675"/>
                <a:gd name="connsiteY3" fmla="*/ 223837 h 886824"/>
                <a:gd name="connsiteX4" fmla="*/ 995362 w 4638675"/>
                <a:gd name="connsiteY4" fmla="*/ 261937 h 886824"/>
                <a:gd name="connsiteX5" fmla="*/ 1452562 w 4638675"/>
                <a:gd name="connsiteY5" fmla="*/ 271463 h 886824"/>
                <a:gd name="connsiteX6" fmla="*/ 1790701 w 4638675"/>
                <a:gd name="connsiteY6" fmla="*/ 347663 h 886824"/>
                <a:gd name="connsiteX7" fmla="*/ 2309812 w 4638675"/>
                <a:gd name="connsiteY7" fmla="*/ 433388 h 886824"/>
                <a:gd name="connsiteX8" fmla="*/ 2419351 w 4638675"/>
                <a:gd name="connsiteY8" fmla="*/ 476251 h 886824"/>
                <a:gd name="connsiteX9" fmla="*/ 2452686 w 4638675"/>
                <a:gd name="connsiteY9" fmla="*/ 595313 h 886824"/>
                <a:gd name="connsiteX10" fmla="*/ 2709863 w 4638675"/>
                <a:gd name="connsiteY10" fmla="*/ 719139 h 886824"/>
                <a:gd name="connsiteX11" fmla="*/ 3089666 w 4638675"/>
                <a:gd name="connsiteY11" fmla="*/ 886824 h 886824"/>
                <a:gd name="connsiteX12" fmla="*/ 3508766 w 4638675"/>
                <a:gd name="connsiteY12" fmla="*/ 853486 h 886824"/>
                <a:gd name="connsiteX13" fmla="*/ 3885004 w 4638675"/>
                <a:gd name="connsiteY13" fmla="*/ 815386 h 886824"/>
                <a:gd name="connsiteX14" fmla="*/ 4638675 w 4638675"/>
                <a:gd name="connsiteY14" fmla="*/ 857251 h 886824"/>
                <a:gd name="connsiteX0" fmla="*/ 0 w 4638675"/>
                <a:gd name="connsiteY0" fmla="*/ 0 h 886824"/>
                <a:gd name="connsiteX1" fmla="*/ 400050 w 4638675"/>
                <a:gd name="connsiteY1" fmla="*/ 23812 h 886824"/>
                <a:gd name="connsiteX2" fmla="*/ 661988 w 4638675"/>
                <a:gd name="connsiteY2" fmla="*/ 76201 h 886824"/>
                <a:gd name="connsiteX3" fmla="*/ 457199 w 4638675"/>
                <a:gd name="connsiteY3" fmla="*/ 223837 h 886824"/>
                <a:gd name="connsiteX4" fmla="*/ 995362 w 4638675"/>
                <a:gd name="connsiteY4" fmla="*/ 261937 h 886824"/>
                <a:gd name="connsiteX5" fmla="*/ 1452562 w 4638675"/>
                <a:gd name="connsiteY5" fmla="*/ 271463 h 886824"/>
                <a:gd name="connsiteX6" fmla="*/ 1790701 w 4638675"/>
                <a:gd name="connsiteY6" fmla="*/ 347663 h 886824"/>
                <a:gd name="connsiteX7" fmla="*/ 2309812 w 4638675"/>
                <a:gd name="connsiteY7" fmla="*/ 433388 h 886824"/>
                <a:gd name="connsiteX8" fmla="*/ 2419351 w 4638675"/>
                <a:gd name="connsiteY8" fmla="*/ 476251 h 886824"/>
                <a:gd name="connsiteX9" fmla="*/ 2452686 w 4638675"/>
                <a:gd name="connsiteY9" fmla="*/ 595313 h 886824"/>
                <a:gd name="connsiteX10" fmla="*/ 2709863 w 4638675"/>
                <a:gd name="connsiteY10" fmla="*/ 719139 h 886824"/>
                <a:gd name="connsiteX11" fmla="*/ 3089666 w 4638675"/>
                <a:gd name="connsiteY11" fmla="*/ 886824 h 886824"/>
                <a:gd name="connsiteX12" fmla="*/ 3508766 w 4638675"/>
                <a:gd name="connsiteY12" fmla="*/ 853486 h 886824"/>
                <a:gd name="connsiteX13" fmla="*/ 3885004 w 4638675"/>
                <a:gd name="connsiteY13" fmla="*/ 815386 h 886824"/>
                <a:gd name="connsiteX14" fmla="*/ 4638675 w 4638675"/>
                <a:gd name="connsiteY14" fmla="*/ 857251 h 88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675" h="886824">
                  <a:moveTo>
                    <a:pt x="0" y="0"/>
                  </a:moveTo>
                  <a:lnTo>
                    <a:pt x="400050" y="23812"/>
                  </a:lnTo>
                  <a:cubicBezTo>
                    <a:pt x="493713" y="44450"/>
                    <a:pt x="611188" y="46038"/>
                    <a:pt x="661988" y="76201"/>
                  </a:cubicBezTo>
                  <a:cubicBezTo>
                    <a:pt x="596900" y="165101"/>
                    <a:pt x="512762" y="153987"/>
                    <a:pt x="457199" y="223837"/>
                  </a:cubicBezTo>
                  <a:cubicBezTo>
                    <a:pt x="469106" y="292099"/>
                    <a:pt x="809625" y="255587"/>
                    <a:pt x="995362" y="261937"/>
                  </a:cubicBezTo>
                  <a:lnTo>
                    <a:pt x="1452562" y="271463"/>
                  </a:lnTo>
                  <a:lnTo>
                    <a:pt x="1790701" y="347663"/>
                  </a:lnTo>
                  <a:lnTo>
                    <a:pt x="2309812" y="433388"/>
                  </a:lnTo>
                  <a:cubicBezTo>
                    <a:pt x="2412206" y="457201"/>
                    <a:pt x="2395539" y="449264"/>
                    <a:pt x="2419351" y="476251"/>
                  </a:cubicBezTo>
                  <a:cubicBezTo>
                    <a:pt x="2443163" y="503239"/>
                    <a:pt x="2404267" y="558801"/>
                    <a:pt x="2452686" y="595313"/>
                  </a:cubicBezTo>
                  <a:cubicBezTo>
                    <a:pt x="2538412" y="628651"/>
                    <a:pt x="2624137" y="685801"/>
                    <a:pt x="2709863" y="719139"/>
                  </a:cubicBezTo>
                  <a:lnTo>
                    <a:pt x="3089666" y="886824"/>
                  </a:lnTo>
                  <a:lnTo>
                    <a:pt x="3508766" y="853486"/>
                  </a:lnTo>
                  <a:cubicBezTo>
                    <a:pt x="3567504" y="863011"/>
                    <a:pt x="3826266" y="805861"/>
                    <a:pt x="3885004" y="815386"/>
                  </a:cubicBezTo>
                  <a:lnTo>
                    <a:pt x="4638675" y="857251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6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8782775" y="2493364"/>
              <a:ext cx="3688514" cy="2179777"/>
            </a:xfrm>
            <a:custGeom>
              <a:avLst/>
              <a:gdLst>
                <a:gd name="connsiteX0" fmla="*/ 0 w 866775"/>
                <a:gd name="connsiteY0" fmla="*/ 0 h 1600200"/>
                <a:gd name="connsiteX1" fmla="*/ 509587 w 866775"/>
                <a:gd name="connsiteY1" fmla="*/ 528637 h 1600200"/>
                <a:gd name="connsiteX2" fmla="*/ 866775 w 866775"/>
                <a:gd name="connsiteY2" fmla="*/ 1600200 h 1600200"/>
                <a:gd name="connsiteX0" fmla="*/ 0 w 1826419"/>
                <a:gd name="connsiteY0" fmla="*/ 0 h 1385888"/>
                <a:gd name="connsiteX1" fmla="*/ 1469231 w 1826419"/>
                <a:gd name="connsiteY1" fmla="*/ 314325 h 1385888"/>
                <a:gd name="connsiteX2" fmla="*/ 1826419 w 1826419"/>
                <a:gd name="connsiteY2" fmla="*/ 1385888 h 1385888"/>
                <a:gd name="connsiteX0" fmla="*/ 0 w 1940719"/>
                <a:gd name="connsiteY0" fmla="*/ 0 h 1312069"/>
                <a:gd name="connsiteX1" fmla="*/ 1583531 w 1940719"/>
                <a:gd name="connsiteY1" fmla="*/ 240506 h 1312069"/>
                <a:gd name="connsiteX2" fmla="*/ 1940719 w 1940719"/>
                <a:gd name="connsiteY2" fmla="*/ 1312069 h 1312069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81161 h 1395612"/>
                <a:gd name="connsiteX1" fmla="*/ 182240 w 2005013"/>
                <a:gd name="connsiteY1" fmla="*/ 8628 h 1395612"/>
                <a:gd name="connsiteX2" fmla="*/ 1647825 w 2005013"/>
                <a:gd name="connsiteY2" fmla="*/ 324049 h 1395612"/>
                <a:gd name="connsiteX3" fmla="*/ 2005013 w 2005013"/>
                <a:gd name="connsiteY3" fmla="*/ 1395612 h 1395612"/>
                <a:gd name="connsiteX0" fmla="*/ 0 w 2005013"/>
                <a:gd name="connsiteY0" fmla="*/ 72533 h 1386984"/>
                <a:gd name="connsiteX1" fmla="*/ 182240 w 2005013"/>
                <a:gd name="connsiteY1" fmla="*/ 0 h 1386984"/>
                <a:gd name="connsiteX2" fmla="*/ 1647825 w 2005013"/>
                <a:gd name="connsiteY2" fmla="*/ 315421 h 1386984"/>
                <a:gd name="connsiteX3" fmla="*/ 2005013 w 2005013"/>
                <a:gd name="connsiteY3" fmla="*/ 1386984 h 1386984"/>
                <a:gd name="connsiteX0" fmla="*/ 0 w 2005013"/>
                <a:gd name="connsiteY0" fmla="*/ 72533 h 1386984"/>
                <a:gd name="connsiteX1" fmla="*/ 77465 w 2005013"/>
                <a:gd name="connsiteY1" fmla="*/ 71437 h 1386984"/>
                <a:gd name="connsiteX2" fmla="*/ 182240 w 2005013"/>
                <a:gd name="connsiteY2" fmla="*/ 0 h 1386984"/>
                <a:gd name="connsiteX3" fmla="*/ 1647825 w 2005013"/>
                <a:gd name="connsiteY3" fmla="*/ 315421 h 1386984"/>
                <a:gd name="connsiteX4" fmla="*/ 2005013 w 2005013"/>
                <a:gd name="connsiteY4" fmla="*/ 1386984 h 1386984"/>
                <a:gd name="connsiteX0" fmla="*/ 0 w 2005013"/>
                <a:gd name="connsiteY0" fmla="*/ 114100 h 1428551"/>
                <a:gd name="connsiteX1" fmla="*/ 77465 w 2005013"/>
                <a:gd name="connsiteY1" fmla="*/ 113004 h 1428551"/>
                <a:gd name="connsiteX2" fmla="*/ 182240 w 2005013"/>
                <a:gd name="connsiteY2" fmla="*/ 41567 h 1428551"/>
                <a:gd name="connsiteX3" fmla="*/ 372740 w 2005013"/>
                <a:gd name="connsiteY3" fmla="*/ 20136 h 1428551"/>
                <a:gd name="connsiteX4" fmla="*/ 1647825 w 2005013"/>
                <a:gd name="connsiteY4" fmla="*/ 356988 h 1428551"/>
                <a:gd name="connsiteX5" fmla="*/ 2005013 w 2005013"/>
                <a:gd name="connsiteY5" fmla="*/ 1428551 h 1428551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1647825 w 2005013"/>
                <a:gd name="connsiteY4" fmla="*/ 336852 h 1408415"/>
                <a:gd name="connsiteX5" fmla="*/ 2005013 w 2005013"/>
                <a:gd name="connsiteY5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110529 h 1424980"/>
                <a:gd name="connsiteX1" fmla="*/ 77465 w 2005013"/>
                <a:gd name="connsiteY1" fmla="*/ 109433 h 1424980"/>
                <a:gd name="connsiteX2" fmla="*/ 182240 w 2005013"/>
                <a:gd name="connsiteY2" fmla="*/ 37996 h 1424980"/>
                <a:gd name="connsiteX3" fmla="*/ 372740 w 2005013"/>
                <a:gd name="connsiteY3" fmla="*/ 16565 h 1424980"/>
                <a:gd name="connsiteX4" fmla="*/ 484659 w 2005013"/>
                <a:gd name="connsiteY4" fmla="*/ 102291 h 1424980"/>
                <a:gd name="connsiteX5" fmla="*/ 646584 w 2005013"/>
                <a:gd name="connsiteY5" fmla="*/ 7041 h 1424980"/>
                <a:gd name="connsiteX6" fmla="*/ 1647825 w 2005013"/>
                <a:gd name="connsiteY6" fmla="*/ 353417 h 1424980"/>
                <a:gd name="connsiteX7" fmla="*/ 2005013 w 2005013"/>
                <a:gd name="connsiteY7" fmla="*/ 1424980 h 1424980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1647825 w 2005013"/>
                <a:gd name="connsiteY6" fmla="*/ 346376 h 1417939"/>
                <a:gd name="connsiteX7" fmla="*/ 2005013 w 2005013"/>
                <a:gd name="connsiteY7" fmla="*/ 1417939 h 1417939"/>
                <a:gd name="connsiteX0" fmla="*/ 0 w 2005013"/>
                <a:gd name="connsiteY0" fmla="*/ 109929 h 1424380"/>
                <a:gd name="connsiteX1" fmla="*/ 77465 w 2005013"/>
                <a:gd name="connsiteY1" fmla="*/ 108833 h 1424380"/>
                <a:gd name="connsiteX2" fmla="*/ 182240 w 2005013"/>
                <a:gd name="connsiteY2" fmla="*/ 37396 h 1424380"/>
                <a:gd name="connsiteX3" fmla="*/ 372740 w 2005013"/>
                <a:gd name="connsiteY3" fmla="*/ 15965 h 1424380"/>
                <a:gd name="connsiteX4" fmla="*/ 484659 w 2005013"/>
                <a:gd name="connsiteY4" fmla="*/ 101691 h 1424380"/>
                <a:gd name="connsiteX5" fmla="*/ 646584 w 2005013"/>
                <a:gd name="connsiteY5" fmla="*/ 6441 h 1424380"/>
                <a:gd name="connsiteX6" fmla="*/ 848990 w 2005013"/>
                <a:gd name="connsiteY6" fmla="*/ 46922 h 1424380"/>
                <a:gd name="connsiteX7" fmla="*/ 1647825 w 2005013"/>
                <a:gd name="connsiteY7" fmla="*/ 352817 h 1424380"/>
                <a:gd name="connsiteX8" fmla="*/ 2005013 w 2005013"/>
                <a:gd name="connsiteY8" fmla="*/ 1424380 h 1424380"/>
                <a:gd name="connsiteX0" fmla="*/ 0 w 2005013"/>
                <a:gd name="connsiteY0" fmla="*/ 104019 h 1418470"/>
                <a:gd name="connsiteX1" fmla="*/ 77465 w 2005013"/>
                <a:gd name="connsiteY1" fmla="*/ 102923 h 1418470"/>
                <a:gd name="connsiteX2" fmla="*/ 182240 w 2005013"/>
                <a:gd name="connsiteY2" fmla="*/ 31486 h 1418470"/>
                <a:gd name="connsiteX3" fmla="*/ 372740 w 2005013"/>
                <a:gd name="connsiteY3" fmla="*/ 10055 h 1418470"/>
                <a:gd name="connsiteX4" fmla="*/ 484659 w 2005013"/>
                <a:gd name="connsiteY4" fmla="*/ 95781 h 1418470"/>
                <a:gd name="connsiteX5" fmla="*/ 646584 w 2005013"/>
                <a:gd name="connsiteY5" fmla="*/ 531 h 1418470"/>
                <a:gd name="connsiteX6" fmla="*/ 832322 w 2005013"/>
                <a:gd name="connsiteY6" fmla="*/ 160074 h 1418470"/>
                <a:gd name="connsiteX7" fmla="*/ 1647825 w 2005013"/>
                <a:gd name="connsiteY7" fmla="*/ 346907 h 1418470"/>
                <a:gd name="connsiteX8" fmla="*/ 2005013 w 2005013"/>
                <a:gd name="connsiteY8" fmla="*/ 1418470 h 1418470"/>
                <a:gd name="connsiteX0" fmla="*/ 0 w 2005013"/>
                <a:gd name="connsiteY0" fmla="*/ 103507 h 1417958"/>
                <a:gd name="connsiteX1" fmla="*/ 77465 w 2005013"/>
                <a:gd name="connsiteY1" fmla="*/ 102411 h 1417958"/>
                <a:gd name="connsiteX2" fmla="*/ 182240 w 2005013"/>
                <a:gd name="connsiteY2" fmla="*/ 30974 h 1417958"/>
                <a:gd name="connsiteX3" fmla="*/ 372740 w 2005013"/>
                <a:gd name="connsiteY3" fmla="*/ 9543 h 1417958"/>
                <a:gd name="connsiteX4" fmla="*/ 484659 w 2005013"/>
                <a:gd name="connsiteY4" fmla="*/ 95269 h 1417958"/>
                <a:gd name="connsiteX5" fmla="*/ 646584 w 2005013"/>
                <a:gd name="connsiteY5" fmla="*/ 19 h 1417958"/>
                <a:gd name="connsiteX6" fmla="*/ 744215 w 2005013"/>
                <a:gd name="connsiteY6" fmla="*/ 80981 h 1417958"/>
                <a:gd name="connsiteX7" fmla="*/ 832322 w 2005013"/>
                <a:gd name="connsiteY7" fmla="*/ 159562 h 1417958"/>
                <a:gd name="connsiteX8" fmla="*/ 1647825 w 2005013"/>
                <a:gd name="connsiteY8" fmla="*/ 346395 h 1417958"/>
                <a:gd name="connsiteX9" fmla="*/ 2005013 w 2005013"/>
                <a:gd name="connsiteY9" fmla="*/ 1417958 h 1417958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647825 w 2005013"/>
                <a:gd name="connsiteY9" fmla="*/ 346376 h 1417939"/>
                <a:gd name="connsiteX10" fmla="*/ 2005013 w 2005013"/>
                <a:gd name="connsiteY10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696715 w 2005013"/>
                <a:gd name="connsiteY16" fmla="*/ 971550 h 1417939"/>
                <a:gd name="connsiteX17" fmla="*/ 2005013 w 2005013"/>
                <a:gd name="connsiteY17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584797 w 2005013"/>
                <a:gd name="connsiteY16" fmla="*/ 866775 h 1417939"/>
                <a:gd name="connsiteX17" fmla="*/ 1696715 w 2005013"/>
                <a:gd name="connsiteY17" fmla="*/ 971550 h 1417939"/>
                <a:gd name="connsiteX18" fmla="*/ 2005013 w 2005013"/>
                <a:gd name="connsiteY18" fmla="*/ 1417939 h 1417939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2231232 w 2231232"/>
                <a:gd name="connsiteY18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2231232 w 2231232"/>
                <a:gd name="connsiteY21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602707 w 2602707"/>
                <a:gd name="connsiteY22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80121 w 2805862"/>
                <a:gd name="connsiteY23" fmla="*/ 2047874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542058 w 2805862"/>
                <a:gd name="connsiteY23" fmla="*/ 1988343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384896 w 2805862"/>
                <a:gd name="connsiteY23" fmla="*/ 2157412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799233 w 2805862"/>
                <a:gd name="connsiteY25" fmla="*/ 2243136 h 2918126"/>
                <a:gd name="connsiteX26" fmla="*/ 2602707 w 2805862"/>
                <a:gd name="connsiteY26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15889 w 3338513"/>
                <a:gd name="connsiteY26" fmla="*/ 3045617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3338513 w 3338513"/>
                <a:gd name="connsiteY28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417094 w 3417094"/>
                <a:gd name="connsiteY29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201662 w 3417094"/>
                <a:gd name="connsiteY29" fmla="*/ 3524249 h 3668219"/>
                <a:gd name="connsiteX30" fmla="*/ 3417094 w 3417094"/>
                <a:gd name="connsiteY30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080219 w 3417094"/>
                <a:gd name="connsiteY29" fmla="*/ 3386136 h 3668219"/>
                <a:gd name="connsiteX30" fmla="*/ 3201662 w 3417094"/>
                <a:gd name="connsiteY30" fmla="*/ 3524249 h 3668219"/>
                <a:gd name="connsiteX31" fmla="*/ 3417094 w 3417094"/>
                <a:gd name="connsiteY31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201662 w 3417094"/>
                <a:gd name="connsiteY31" fmla="*/ 3524249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417094 w 3417094"/>
                <a:gd name="connsiteY31" fmla="*/ 3668219 h 3668219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813396 w 3013544"/>
                <a:gd name="connsiteY19" fmla="*/ 1359692 h 3328986"/>
                <a:gd name="connsiteX20" fmla="*/ 1953889 w 3013544"/>
                <a:gd name="connsiteY20" fmla="*/ 1571624 h 3328986"/>
                <a:gd name="connsiteX21" fmla="*/ 1972939 w 3013544"/>
                <a:gd name="connsiteY21" fmla="*/ 1766886 h 3328986"/>
                <a:gd name="connsiteX22" fmla="*/ 2208683 w 3013544"/>
                <a:gd name="connsiteY22" fmla="*/ 1924049 h 3328986"/>
                <a:gd name="connsiteX23" fmla="*/ 2294407 w 3013544"/>
                <a:gd name="connsiteY23" fmla="*/ 2052636 h 3328986"/>
                <a:gd name="connsiteX24" fmla="*/ 2384896 w 3013544"/>
                <a:gd name="connsiteY24" fmla="*/ 2157412 h 3328986"/>
                <a:gd name="connsiteX25" fmla="*/ 2513482 w 3013544"/>
                <a:gd name="connsiteY25" fmla="*/ 2459830 h 3328986"/>
                <a:gd name="connsiteX26" fmla="*/ 2603970 w 3013544"/>
                <a:gd name="connsiteY26" fmla="*/ 2636042 h 3328986"/>
                <a:gd name="connsiteX27" fmla="*/ 2715889 w 3013544"/>
                <a:gd name="connsiteY27" fmla="*/ 3045617 h 3328986"/>
                <a:gd name="connsiteX28" fmla="*/ 2801613 w 3013544"/>
                <a:gd name="connsiteY28" fmla="*/ 3198017 h 3328986"/>
                <a:gd name="connsiteX29" fmla="*/ 2920675 w 3013544"/>
                <a:gd name="connsiteY29" fmla="*/ 3267074 h 3328986"/>
                <a:gd name="connsiteX30" fmla="*/ 3013544 w 3013544"/>
                <a:gd name="connsiteY30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53889 w 3013544"/>
                <a:gd name="connsiteY19" fmla="*/ 1571624 h 3328986"/>
                <a:gd name="connsiteX20" fmla="*/ 1972939 w 3013544"/>
                <a:gd name="connsiteY20" fmla="*/ 1766886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1980064 w 3013544"/>
                <a:gd name="connsiteY20" fmla="*/ 1777600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2920675"/>
                <a:gd name="connsiteY0" fmla="*/ 103488 h 3267074"/>
                <a:gd name="connsiteX1" fmla="*/ 77465 w 2920675"/>
                <a:gd name="connsiteY1" fmla="*/ 102392 h 3267074"/>
                <a:gd name="connsiteX2" fmla="*/ 182240 w 2920675"/>
                <a:gd name="connsiteY2" fmla="*/ 30955 h 3267074"/>
                <a:gd name="connsiteX3" fmla="*/ 372740 w 2920675"/>
                <a:gd name="connsiteY3" fmla="*/ 9524 h 3267074"/>
                <a:gd name="connsiteX4" fmla="*/ 484659 w 2920675"/>
                <a:gd name="connsiteY4" fmla="*/ 95250 h 3267074"/>
                <a:gd name="connsiteX5" fmla="*/ 646584 w 2920675"/>
                <a:gd name="connsiteY5" fmla="*/ 0 h 3267074"/>
                <a:gd name="connsiteX6" fmla="*/ 744215 w 2920675"/>
                <a:gd name="connsiteY6" fmla="*/ 80962 h 3267074"/>
                <a:gd name="connsiteX7" fmla="*/ 832322 w 2920675"/>
                <a:gd name="connsiteY7" fmla="*/ 159543 h 3267074"/>
                <a:gd name="connsiteX8" fmla="*/ 989484 w 2920675"/>
                <a:gd name="connsiteY8" fmla="*/ 223837 h 3267074"/>
                <a:gd name="connsiteX9" fmla="*/ 1003772 w 2920675"/>
                <a:gd name="connsiteY9" fmla="*/ 269081 h 3267074"/>
                <a:gd name="connsiteX10" fmla="*/ 1101403 w 2920675"/>
                <a:gd name="connsiteY10" fmla="*/ 314325 h 3267074"/>
                <a:gd name="connsiteX11" fmla="*/ 1153790 w 2920675"/>
                <a:gd name="connsiteY11" fmla="*/ 431006 h 3267074"/>
                <a:gd name="connsiteX12" fmla="*/ 1220465 w 2920675"/>
                <a:gd name="connsiteY12" fmla="*/ 450056 h 3267074"/>
                <a:gd name="connsiteX13" fmla="*/ 1260947 w 2920675"/>
                <a:gd name="connsiteY13" fmla="*/ 516731 h 3267074"/>
                <a:gd name="connsiteX14" fmla="*/ 1444303 w 2920675"/>
                <a:gd name="connsiteY14" fmla="*/ 652462 h 3267074"/>
                <a:gd name="connsiteX15" fmla="*/ 1506215 w 2920675"/>
                <a:gd name="connsiteY15" fmla="*/ 816768 h 3267074"/>
                <a:gd name="connsiteX16" fmla="*/ 1584797 w 2920675"/>
                <a:gd name="connsiteY16" fmla="*/ 866775 h 3267074"/>
                <a:gd name="connsiteX17" fmla="*/ 1696715 w 2920675"/>
                <a:gd name="connsiteY17" fmla="*/ 971550 h 3267074"/>
                <a:gd name="connsiteX18" fmla="*/ 1825302 w 2920675"/>
                <a:gd name="connsiteY18" fmla="*/ 1185861 h 3267074"/>
                <a:gd name="connsiteX19" fmla="*/ 1972939 w 2920675"/>
                <a:gd name="connsiteY19" fmla="*/ 1766886 h 3267074"/>
                <a:gd name="connsiteX20" fmla="*/ 2208683 w 2920675"/>
                <a:gd name="connsiteY20" fmla="*/ 1924049 h 3267074"/>
                <a:gd name="connsiteX21" fmla="*/ 2294407 w 2920675"/>
                <a:gd name="connsiteY21" fmla="*/ 2052636 h 3267074"/>
                <a:gd name="connsiteX22" fmla="*/ 2384896 w 2920675"/>
                <a:gd name="connsiteY22" fmla="*/ 2157412 h 3267074"/>
                <a:gd name="connsiteX23" fmla="*/ 2513482 w 2920675"/>
                <a:gd name="connsiteY23" fmla="*/ 2459830 h 3267074"/>
                <a:gd name="connsiteX24" fmla="*/ 2603970 w 2920675"/>
                <a:gd name="connsiteY24" fmla="*/ 2636042 h 3267074"/>
                <a:gd name="connsiteX25" fmla="*/ 2715889 w 2920675"/>
                <a:gd name="connsiteY25" fmla="*/ 3045617 h 3267074"/>
                <a:gd name="connsiteX26" fmla="*/ 2801613 w 2920675"/>
                <a:gd name="connsiteY26" fmla="*/ 3198017 h 3267074"/>
                <a:gd name="connsiteX27" fmla="*/ 2920675 w 2920675"/>
                <a:gd name="connsiteY27" fmla="*/ 3267074 h 3267074"/>
                <a:gd name="connsiteX0" fmla="*/ 0 w 2801613"/>
                <a:gd name="connsiteY0" fmla="*/ 103488 h 3198017"/>
                <a:gd name="connsiteX1" fmla="*/ 77465 w 2801613"/>
                <a:gd name="connsiteY1" fmla="*/ 102392 h 3198017"/>
                <a:gd name="connsiteX2" fmla="*/ 182240 w 2801613"/>
                <a:gd name="connsiteY2" fmla="*/ 30955 h 3198017"/>
                <a:gd name="connsiteX3" fmla="*/ 372740 w 2801613"/>
                <a:gd name="connsiteY3" fmla="*/ 9524 h 3198017"/>
                <a:gd name="connsiteX4" fmla="*/ 484659 w 2801613"/>
                <a:gd name="connsiteY4" fmla="*/ 95250 h 3198017"/>
                <a:gd name="connsiteX5" fmla="*/ 646584 w 2801613"/>
                <a:gd name="connsiteY5" fmla="*/ 0 h 3198017"/>
                <a:gd name="connsiteX6" fmla="*/ 744215 w 2801613"/>
                <a:gd name="connsiteY6" fmla="*/ 80962 h 3198017"/>
                <a:gd name="connsiteX7" fmla="*/ 832322 w 2801613"/>
                <a:gd name="connsiteY7" fmla="*/ 159543 h 3198017"/>
                <a:gd name="connsiteX8" fmla="*/ 989484 w 2801613"/>
                <a:gd name="connsiteY8" fmla="*/ 223837 h 3198017"/>
                <a:gd name="connsiteX9" fmla="*/ 1003772 w 2801613"/>
                <a:gd name="connsiteY9" fmla="*/ 269081 h 3198017"/>
                <a:gd name="connsiteX10" fmla="*/ 1101403 w 2801613"/>
                <a:gd name="connsiteY10" fmla="*/ 314325 h 3198017"/>
                <a:gd name="connsiteX11" fmla="*/ 1153790 w 2801613"/>
                <a:gd name="connsiteY11" fmla="*/ 431006 h 3198017"/>
                <a:gd name="connsiteX12" fmla="*/ 1220465 w 2801613"/>
                <a:gd name="connsiteY12" fmla="*/ 450056 h 3198017"/>
                <a:gd name="connsiteX13" fmla="*/ 1260947 w 2801613"/>
                <a:gd name="connsiteY13" fmla="*/ 516731 h 3198017"/>
                <a:gd name="connsiteX14" fmla="*/ 1444303 w 2801613"/>
                <a:gd name="connsiteY14" fmla="*/ 652462 h 3198017"/>
                <a:gd name="connsiteX15" fmla="*/ 1506215 w 2801613"/>
                <a:gd name="connsiteY15" fmla="*/ 816768 h 3198017"/>
                <a:gd name="connsiteX16" fmla="*/ 1584797 w 2801613"/>
                <a:gd name="connsiteY16" fmla="*/ 866775 h 3198017"/>
                <a:gd name="connsiteX17" fmla="*/ 1696715 w 2801613"/>
                <a:gd name="connsiteY17" fmla="*/ 971550 h 3198017"/>
                <a:gd name="connsiteX18" fmla="*/ 1825302 w 2801613"/>
                <a:gd name="connsiteY18" fmla="*/ 1185861 h 3198017"/>
                <a:gd name="connsiteX19" fmla="*/ 1972939 w 2801613"/>
                <a:gd name="connsiteY19" fmla="*/ 1766886 h 3198017"/>
                <a:gd name="connsiteX20" fmla="*/ 2208683 w 2801613"/>
                <a:gd name="connsiteY20" fmla="*/ 1924049 h 3198017"/>
                <a:gd name="connsiteX21" fmla="*/ 2294407 w 2801613"/>
                <a:gd name="connsiteY21" fmla="*/ 2052636 h 3198017"/>
                <a:gd name="connsiteX22" fmla="*/ 2384896 w 2801613"/>
                <a:gd name="connsiteY22" fmla="*/ 2157412 h 3198017"/>
                <a:gd name="connsiteX23" fmla="*/ 2513482 w 2801613"/>
                <a:gd name="connsiteY23" fmla="*/ 2459830 h 3198017"/>
                <a:gd name="connsiteX24" fmla="*/ 2603970 w 2801613"/>
                <a:gd name="connsiteY24" fmla="*/ 2636042 h 3198017"/>
                <a:gd name="connsiteX25" fmla="*/ 2715889 w 2801613"/>
                <a:gd name="connsiteY25" fmla="*/ 3045617 h 3198017"/>
                <a:gd name="connsiteX26" fmla="*/ 2801613 w 2801613"/>
                <a:gd name="connsiteY26" fmla="*/ 3198017 h 3198017"/>
                <a:gd name="connsiteX0" fmla="*/ 0 w 2715889"/>
                <a:gd name="connsiteY0" fmla="*/ 103488 h 3045617"/>
                <a:gd name="connsiteX1" fmla="*/ 77465 w 2715889"/>
                <a:gd name="connsiteY1" fmla="*/ 102392 h 3045617"/>
                <a:gd name="connsiteX2" fmla="*/ 182240 w 2715889"/>
                <a:gd name="connsiteY2" fmla="*/ 30955 h 3045617"/>
                <a:gd name="connsiteX3" fmla="*/ 372740 w 2715889"/>
                <a:gd name="connsiteY3" fmla="*/ 9524 h 3045617"/>
                <a:gd name="connsiteX4" fmla="*/ 484659 w 2715889"/>
                <a:gd name="connsiteY4" fmla="*/ 95250 h 3045617"/>
                <a:gd name="connsiteX5" fmla="*/ 646584 w 2715889"/>
                <a:gd name="connsiteY5" fmla="*/ 0 h 3045617"/>
                <a:gd name="connsiteX6" fmla="*/ 744215 w 2715889"/>
                <a:gd name="connsiteY6" fmla="*/ 80962 h 3045617"/>
                <a:gd name="connsiteX7" fmla="*/ 832322 w 2715889"/>
                <a:gd name="connsiteY7" fmla="*/ 159543 h 3045617"/>
                <a:gd name="connsiteX8" fmla="*/ 989484 w 2715889"/>
                <a:gd name="connsiteY8" fmla="*/ 223837 h 3045617"/>
                <a:gd name="connsiteX9" fmla="*/ 1003772 w 2715889"/>
                <a:gd name="connsiteY9" fmla="*/ 269081 h 3045617"/>
                <a:gd name="connsiteX10" fmla="*/ 1101403 w 2715889"/>
                <a:gd name="connsiteY10" fmla="*/ 314325 h 3045617"/>
                <a:gd name="connsiteX11" fmla="*/ 1153790 w 2715889"/>
                <a:gd name="connsiteY11" fmla="*/ 431006 h 3045617"/>
                <a:gd name="connsiteX12" fmla="*/ 1220465 w 2715889"/>
                <a:gd name="connsiteY12" fmla="*/ 450056 h 3045617"/>
                <a:gd name="connsiteX13" fmla="*/ 1260947 w 2715889"/>
                <a:gd name="connsiteY13" fmla="*/ 516731 h 3045617"/>
                <a:gd name="connsiteX14" fmla="*/ 1444303 w 2715889"/>
                <a:gd name="connsiteY14" fmla="*/ 652462 h 3045617"/>
                <a:gd name="connsiteX15" fmla="*/ 1506215 w 2715889"/>
                <a:gd name="connsiteY15" fmla="*/ 816768 h 3045617"/>
                <a:gd name="connsiteX16" fmla="*/ 1584797 w 2715889"/>
                <a:gd name="connsiteY16" fmla="*/ 866775 h 3045617"/>
                <a:gd name="connsiteX17" fmla="*/ 1696715 w 2715889"/>
                <a:gd name="connsiteY17" fmla="*/ 971550 h 3045617"/>
                <a:gd name="connsiteX18" fmla="*/ 1825302 w 2715889"/>
                <a:gd name="connsiteY18" fmla="*/ 1185861 h 3045617"/>
                <a:gd name="connsiteX19" fmla="*/ 1972939 w 2715889"/>
                <a:gd name="connsiteY19" fmla="*/ 1766886 h 3045617"/>
                <a:gd name="connsiteX20" fmla="*/ 2208683 w 2715889"/>
                <a:gd name="connsiteY20" fmla="*/ 1924049 h 3045617"/>
                <a:gd name="connsiteX21" fmla="*/ 2294407 w 2715889"/>
                <a:gd name="connsiteY21" fmla="*/ 2052636 h 3045617"/>
                <a:gd name="connsiteX22" fmla="*/ 2384896 w 2715889"/>
                <a:gd name="connsiteY22" fmla="*/ 2157412 h 3045617"/>
                <a:gd name="connsiteX23" fmla="*/ 2513482 w 2715889"/>
                <a:gd name="connsiteY23" fmla="*/ 2459830 h 3045617"/>
                <a:gd name="connsiteX24" fmla="*/ 2603970 w 2715889"/>
                <a:gd name="connsiteY24" fmla="*/ 2636042 h 3045617"/>
                <a:gd name="connsiteX25" fmla="*/ 2715889 w 2715889"/>
                <a:gd name="connsiteY25" fmla="*/ 3045617 h 3045617"/>
                <a:gd name="connsiteX0" fmla="*/ 0 w 2603970"/>
                <a:gd name="connsiteY0" fmla="*/ 103488 h 2636042"/>
                <a:gd name="connsiteX1" fmla="*/ 77465 w 2603970"/>
                <a:gd name="connsiteY1" fmla="*/ 102392 h 2636042"/>
                <a:gd name="connsiteX2" fmla="*/ 182240 w 2603970"/>
                <a:gd name="connsiteY2" fmla="*/ 30955 h 2636042"/>
                <a:gd name="connsiteX3" fmla="*/ 372740 w 2603970"/>
                <a:gd name="connsiteY3" fmla="*/ 9524 h 2636042"/>
                <a:gd name="connsiteX4" fmla="*/ 484659 w 2603970"/>
                <a:gd name="connsiteY4" fmla="*/ 95250 h 2636042"/>
                <a:gd name="connsiteX5" fmla="*/ 646584 w 2603970"/>
                <a:gd name="connsiteY5" fmla="*/ 0 h 2636042"/>
                <a:gd name="connsiteX6" fmla="*/ 744215 w 2603970"/>
                <a:gd name="connsiteY6" fmla="*/ 80962 h 2636042"/>
                <a:gd name="connsiteX7" fmla="*/ 832322 w 2603970"/>
                <a:gd name="connsiteY7" fmla="*/ 159543 h 2636042"/>
                <a:gd name="connsiteX8" fmla="*/ 989484 w 2603970"/>
                <a:gd name="connsiteY8" fmla="*/ 223837 h 2636042"/>
                <a:gd name="connsiteX9" fmla="*/ 1003772 w 2603970"/>
                <a:gd name="connsiteY9" fmla="*/ 269081 h 2636042"/>
                <a:gd name="connsiteX10" fmla="*/ 1101403 w 2603970"/>
                <a:gd name="connsiteY10" fmla="*/ 314325 h 2636042"/>
                <a:gd name="connsiteX11" fmla="*/ 1153790 w 2603970"/>
                <a:gd name="connsiteY11" fmla="*/ 431006 h 2636042"/>
                <a:gd name="connsiteX12" fmla="*/ 1220465 w 2603970"/>
                <a:gd name="connsiteY12" fmla="*/ 450056 h 2636042"/>
                <a:gd name="connsiteX13" fmla="*/ 1260947 w 2603970"/>
                <a:gd name="connsiteY13" fmla="*/ 516731 h 2636042"/>
                <a:gd name="connsiteX14" fmla="*/ 1444303 w 2603970"/>
                <a:gd name="connsiteY14" fmla="*/ 652462 h 2636042"/>
                <a:gd name="connsiteX15" fmla="*/ 1506215 w 2603970"/>
                <a:gd name="connsiteY15" fmla="*/ 816768 h 2636042"/>
                <a:gd name="connsiteX16" fmla="*/ 1584797 w 2603970"/>
                <a:gd name="connsiteY16" fmla="*/ 866775 h 2636042"/>
                <a:gd name="connsiteX17" fmla="*/ 1696715 w 2603970"/>
                <a:gd name="connsiteY17" fmla="*/ 971550 h 2636042"/>
                <a:gd name="connsiteX18" fmla="*/ 1825302 w 2603970"/>
                <a:gd name="connsiteY18" fmla="*/ 1185861 h 2636042"/>
                <a:gd name="connsiteX19" fmla="*/ 1972939 w 2603970"/>
                <a:gd name="connsiteY19" fmla="*/ 1766886 h 2636042"/>
                <a:gd name="connsiteX20" fmla="*/ 2208683 w 2603970"/>
                <a:gd name="connsiteY20" fmla="*/ 1924049 h 2636042"/>
                <a:gd name="connsiteX21" fmla="*/ 2294407 w 2603970"/>
                <a:gd name="connsiteY21" fmla="*/ 2052636 h 2636042"/>
                <a:gd name="connsiteX22" fmla="*/ 2384896 w 2603970"/>
                <a:gd name="connsiteY22" fmla="*/ 2157412 h 2636042"/>
                <a:gd name="connsiteX23" fmla="*/ 2513482 w 2603970"/>
                <a:gd name="connsiteY23" fmla="*/ 2459830 h 2636042"/>
                <a:gd name="connsiteX24" fmla="*/ 2603970 w 2603970"/>
                <a:gd name="connsiteY24" fmla="*/ 2636042 h 2636042"/>
                <a:gd name="connsiteX0" fmla="*/ 0 w 2513482"/>
                <a:gd name="connsiteY0" fmla="*/ 103488 h 2459830"/>
                <a:gd name="connsiteX1" fmla="*/ 77465 w 2513482"/>
                <a:gd name="connsiteY1" fmla="*/ 102392 h 2459830"/>
                <a:gd name="connsiteX2" fmla="*/ 182240 w 2513482"/>
                <a:gd name="connsiteY2" fmla="*/ 30955 h 2459830"/>
                <a:gd name="connsiteX3" fmla="*/ 372740 w 2513482"/>
                <a:gd name="connsiteY3" fmla="*/ 9524 h 2459830"/>
                <a:gd name="connsiteX4" fmla="*/ 484659 w 2513482"/>
                <a:gd name="connsiteY4" fmla="*/ 95250 h 2459830"/>
                <a:gd name="connsiteX5" fmla="*/ 646584 w 2513482"/>
                <a:gd name="connsiteY5" fmla="*/ 0 h 2459830"/>
                <a:gd name="connsiteX6" fmla="*/ 744215 w 2513482"/>
                <a:gd name="connsiteY6" fmla="*/ 80962 h 2459830"/>
                <a:gd name="connsiteX7" fmla="*/ 832322 w 2513482"/>
                <a:gd name="connsiteY7" fmla="*/ 159543 h 2459830"/>
                <a:gd name="connsiteX8" fmla="*/ 989484 w 2513482"/>
                <a:gd name="connsiteY8" fmla="*/ 223837 h 2459830"/>
                <a:gd name="connsiteX9" fmla="*/ 1003772 w 2513482"/>
                <a:gd name="connsiteY9" fmla="*/ 269081 h 2459830"/>
                <a:gd name="connsiteX10" fmla="*/ 1101403 w 2513482"/>
                <a:gd name="connsiteY10" fmla="*/ 314325 h 2459830"/>
                <a:gd name="connsiteX11" fmla="*/ 1153790 w 2513482"/>
                <a:gd name="connsiteY11" fmla="*/ 431006 h 2459830"/>
                <a:gd name="connsiteX12" fmla="*/ 1220465 w 2513482"/>
                <a:gd name="connsiteY12" fmla="*/ 450056 h 2459830"/>
                <a:gd name="connsiteX13" fmla="*/ 1260947 w 2513482"/>
                <a:gd name="connsiteY13" fmla="*/ 516731 h 2459830"/>
                <a:gd name="connsiteX14" fmla="*/ 1444303 w 2513482"/>
                <a:gd name="connsiteY14" fmla="*/ 652462 h 2459830"/>
                <a:gd name="connsiteX15" fmla="*/ 1506215 w 2513482"/>
                <a:gd name="connsiteY15" fmla="*/ 816768 h 2459830"/>
                <a:gd name="connsiteX16" fmla="*/ 1584797 w 2513482"/>
                <a:gd name="connsiteY16" fmla="*/ 866775 h 2459830"/>
                <a:gd name="connsiteX17" fmla="*/ 1696715 w 2513482"/>
                <a:gd name="connsiteY17" fmla="*/ 971550 h 2459830"/>
                <a:gd name="connsiteX18" fmla="*/ 1825302 w 2513482"/>
                <a:gd name="connsiteY18" fmla="*/ 1185861 h 2459830"/>
                <a:gd name="connsiteX19" fmla="*/ 1972939 w 2513482"/>
                <a:gd name="connsiteY19" fmla="*/ 1766886 h 2459830"/>
                <a:gd name="connsiteX20" fmla="*/ 2208683 w 2513482"/>
                <a:gd name="connsiteY20" fmla="*/ 1924049 h 2459830"/>
                <a:gd name="connsiteX21" fmla="*/ 2294407 w 2513482"/>
                <a:gd name="connsiteY21" fmla="*/ 2052636 h 2459830"/>
                <a:gd name="connsiteX22" fmla="*/ 2384896 w 2513482"/>
                <a:gd name="connsiteY22" fmla="*/ 2157412 h 2459830"/>
                <a:gd name="connsiteX23" fmla="*/ 2513482 w 2513482"/>
                <a:gd name="connsiteY23" fmla="*/ 2459830 h 2459830"/>
                <a:gd name="connsiteX0" fmla="*/ 0 w 2384896"/>
                <a:gd name="connsiteY0" fmla="*/ 103488 h 2157412"/>
                <a:gd name="connsiteX1" fmla="*/ 77465 w 2384896"/>
                <a:gd name="connsiteY1" fmla="*/ 102392 h 2157412"/>
                <a:gd name="connsiteX2" fmla="*/ 182240 w 2384896"/>
                <a:gd name="connsiteY2" fmla="*/ 30955 h 2157412"/>
                <a:gd name="connsiteX3" fmla="*/ 372740 w 2384896"/>
                <a:gd name="connsiteY3" fmla="*/ 9524 h 2157412"/>
                <a:gd name="connsiteX4" fmla="*/ 484659 w 2384896"/>
                <a:gd name="connsiteY4" fmla="*/ 95250 h 2157412"/>
                <a:gd name="connsiteX5" fmla="*/ 646584 w 2384896"/>
                <a:gd name="connsiteY5" fmla="*/ 0 h 2157412"/>
                <a:gd name="connsiteX6" fmla="*/ 744215 w 2384896"/>
                <a:gd name="connsiteY6" fmla="*/ 80962 h 2157412"/>
                <a:gd name="connsiteX7" fmla="*/ 832322 w 2384896"/>
                <a:gd name="connsiteY7" fmla="*/ 159543 h 2157412"/>
                <a:gd name="connsiteX8" fmla="*/ 989484 w 2384896"/>
                <a:gd name="connsiteY8" fmla="*/ 223837 h 2157412"/>
                <a:gd name="connsiteX9" fmla="*/ 1003772 w 2384896"/>
                <a:gd name="connsiteY9" fmla="*/ 269081 h 2157412"/>
                <a:gd name="connsiteX10" fmla="*/ 1101403 w 2384896"/>
                <a:gd name="connsiteY10" fmla="*/ 314325 h 2157412"/>
                <a:gd name="connsiteX11" fmla="*/ 1153790 w 2384896"/>
                <a:gd name="connsiteY11" fmla="*/ 431006 h 2157412"/>
                <a:gd name="connsiteX12" fmla="*/ 1220465 w 2384896"/>
                <a:gd name="connsiteY12" fmla="*/ 450056 h 2157412"/>
                <a:gd name="connsiteX13" fmla="*/ 1260947 w 2384896"/>
                <a:gd name="connsiteY13" fmla="*/ 516731 h 2157412"/>
                <a:gd name="connsiteX14" fmla="*/ 1444303 w 2384896"/>
                <a:gd name="connsiteY14" fmla="*/ 652462 h 2157412"/>
                <a:gd name="connsiteX15" fmla="*/ 1506215 w 2384896"/>
                <a:gd name="connsiteY15" fmla="*/ 816768 h 2157412"/>
                <a:gd name="connsiteX16" fmla="*/ 1584797 w 2384896"/>
                <a:gd name="connsiteY16" fmla="*/ 866775 h 2157412"/>
                <a:gd name="connsiteX17" fmla="*/ 1696715 w 2384896"/>
                <a:gd name="connsiteY17" fmla="*/ 971550 h 2157412"/>
                <a:gd name="connsiteX18" fmla="*/ 1825302 w 2384896"/>
                <a:gd name="connsiteY18" fmla="*/ 1185861 h 2157412"/>
                <a:gd name="connsiteX19" fmla="*/ 1972939 w 2384896"/>
                <a:gd name="connsiteY19" fmla="*/ 1766886 h 2157412"/>
                <a:gd name="connsiteX20" fmla="*/ 2208683 w 2384896"/>
                <a:gd name="connsiteY20" fmla="*/ 1924049 h 2157412"/>
                <a:gd name="connsiteX21" fmla="*/ 2294407 w 2384896"/>
                <a:gd name="connsiteY21" fmla="*/ 2052636 h 2157412"/>
                <a:gd name="connsiteX22" fmla="*/ 2384896 w 2384896"/>
                <a:gd name="connsiteY22" fmla="*/ 2157412 h 2157412"/>
                <a:gd name="connsiteX0" fmla="*/ 0 w 2294407"/>
                <a:gd name="connsiteY0" fmla="*/ 103488 h 2052636"/>
                <a:gd name="connsiteX1" fmla="*/ 77465 w 2294407"/>
                <a:gd name="connsiteY1" fmla="*/ 102392 h 2052636"/>
                <a:gd name="connsiteX2" fmla="*/ 182240 w 2294407"/>
                <a:gd name="connsiteY2" fmla="*/ 30955 h 2052636"/>
                <a:gd name="connsiteX3" fmla="*/ 372740 w 2294407"/>
                <a:gd name="connsiteY3" fmla="*/ 9524 h 2052636"/>
                <a:gd name="connsiteX4" fmla="*/ 484659 w 2294407"/>
                <a:gd name="connsiteY4" fmla="*/ 95250 h 2052636"/>
                <a:gd name="connsiteX5" fmla="*/ 646584 w 2294407"/>
                <a:gd name="connsiteY5" fmla="*/ 0 h 2052636"/>
                <a:gd name="connsiteX6" fmla="*/ 744215 w 2294407"/>
                <a:gd name="connsiteY6" fmla="*/ 80962 h 2052636"/>
                <a:gd name="connsiteX7" fmla="*/ 832322 w 2294407"/>
                <a:gd name="connsiteY7" fmla="*/ 159543 h 2052636"/>
                <a:gd name="connsiteX8" fmla="*/ 989484 w 2294407"/>
                <a:gd name="connsiteY8" fmla="*/ 223837 h 2052636"/>
                <a:gd name="connsiteX9" fmla="*/ 1003772 w 2294407"/>
                <a:gd name="connsiteY9" fmla="*/ 269081 h 2052636"/>
                <a:gd name="connsiteX10" fmla="*/ 1101403 w 2294407"/>
                <a:gd name="connsiteY10" fmla="*/ 314325 h 2052636"/>
                <a:gd name="connsiteX11" fmla="*/ 1153790 w 2294407"/>
                <a:gd name="connsiteY11" fmla="*/ 431006 h 2052636"/>
                <a:gd name="connsiteX12" fmla="*/ 1220465 w 2294407"/>
                <a:gd name="connsiteY12" fmla="*/ 450056 h 2052636"/>
                <a:gd name="connsiteX13" fmla="*/ 1260947 w 2294407"/>
                <a:gd name="connsiteY13" fmla="*/ 516731 h 2052636"/>
                <a:gd name="connsiteX14" fmla="*/ 1444303 w 2294407"/>
                <a:gd name="connsiteY14" fmla="*/ 652462 h 2052636"/>
                <a:gd name="connsiteX15" fmla="*/ 1506215 w 2294407"/>
                <a:gd name="connsiteY15" fmla="*/ 816768 h 2052636"/>
                <a:gd name="connsiteX16" fmla="*/ 1584797 w 2294407"/>
                <a:gd name="connsiteY16" fmla="*/ 866775 h 2052636"/>
                <a:gd name="connsiteX17" fmla="*/ 1696715 w 2294407"/>
                <a:gd name="connsiteY17" fmla="*/ 971550 h 2052636"/>
                <a:gd name="connsiteX18" fmla="*/ 1825302 w 2294407"/>
                <a:gd name="connsiteY18" fmla="*/ 1185861 h 2052636"/>
                <a:gd name="connsiteX19" fmla="*/ 1972939 w 2294407"/>
                <a:gd name="connsiteY19" fmla="*/ 1766886 h 2052636"/>
                <a:gd name="connsiteX20" fmla="*/ 2208683 w 2294407"/>
                <a:gd name="connsiteY20" fmla="*/ 1924049 h 2052636"/>
                <a:gd name="connsiteX21" fmla="*/ 2294407 w 2294407"/>
                <a:gd name="connsiteY21" fmla="*/ 2052636 h 2052636"/>
                <a:gd name="connsiteX0" fmla="*/ 0 w 2208683"/>
                <a:gd name="connsiteY0" fmla="*/ 103488 h 1924049"/>
                <a:gd name="connsiteX1" fmla="*/ 77465 w 2208683"/>
                <a:gd name="connsiteY1" fmla="*/ 102392 h 1924049"/>
                <a:gd name="connsiteX2" fmla="*/ 182240 w 2208683"/>
                <a:gd name="connsiteY2" fmla="*/ 30955 h 1924049"/>
                <a:gd name="connsiteX3" fmla="*/ 372740 w 2208683"/>
                <a:gd name="connsiteY3" fmla="*/ 9524 h 1924049"/>
                <a:gd name="connsiteX4" fmla="*/ 484659 w 2208683"/>
                <a:gd name="connsiteY4" fmla="*/ 95250 h 1924049"/>
                <a:gd name="connsiteX5" fmla="*/ 646584 w 2208683"/>
                <a:gd name="connsiteY5" fmla="*/ 0 h 1924049"/>
                <a:gd name="connsiteX6" fmla="*/ 744215 w 2208683"/>
                <a:gd name="connsiteY6" fmla="*/ 80962 h 1924049"/>
                <a:gd name="connsiteX7" fmla="*/ 832322 w 2208683"/>
                <a:gd name="connsiteY7" fmla="*/ 159543 h 1924049"/>
                <a:gd name="connsiteX8" fmla="*/ 989484 w 2208683"/>
                <a:gd name="connsiteY8" fmla="*/ 223837 h 1924049"/>
                <a:gd name="connsiteX9" fmla="*/ 1003772 w 2208683"/>
                <a:gd name="connsiteY9" fmla="*/ 269081 h 1924049"/>
                <a:gd name="connsiteX10" fmla="*/ 1101403 w 2208683"/>
                <a:gd name="connsiteY10" fmla="*/ 314325 h 1924049"/>
                <a:gd name="connsiteX11" fmla="*/ 1153790 w 2208683"/>
                <a:gd name="connsiteY11" fmla="*/ 431006 h 1924049"/>
                <a:gd name="connsiteX12" fmla="*/ 1220465 w 2208683"/>
                <a:gd name="connsiteY12" fmla="*/ 450056 h 1924049"/>
                <a:gd name="connsiteX13" fmla="*/ 1260947 w 2208683"/>
                <a:gd name="connsiteY13" fmla="*/ 516731 h 1924049"/>
                <a:gd name="connsiteX14" fmla="*/ 1444303 w 2208683"/>
                <a:gd name="connsiteY14" fmla="*/ 652462 h 1924049"/>
                <a:gd name="connsiteX15" fmla="*/ 1506215 w 2208683"/>
                <a:gd name="connsiteY15" fmla="*/ 816768 h 1924049"/>
                <a:gd name="connsiteX16" fmla="*/ 1584797 w 2208683"/>
                <a:gd name="connsiteY16" fmla="*/ 866775 h 1924049"/>
                <a:gd name="connsiteX17" fmla="*/ 1696715 w 2208683"/>
                <a:gd name="connsiteY17" fmla="*/ 971550 h 1924049"/>
                <a:gd name="connsiteX18" fmla="*/ 1825302 w 2208683"/>
                <a:gd name="connsiteY18" fmla="*/ 1185861 h 1924049"/>
                <a:gd name="connsiteX19" fmla="*/ 1972939 w 2208683"/>
                <a:gd name="connsiteY19" fmla="*/ 1766886 h 1924049"/>
                <a:gd name="connsiteX20" fmla="*/ 2208683 w 2208683"/>
                <a:gd name="connsiteY20" fmla="*/ 1924049 h 1924049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825302 w 1972939"/>
                <a:gd name="connsiteY18" fmla="*/ 1185861 h 1766886"/>
                <a:gd name="connsiteX19" fmla="*/ 1972939 w 1972939"/>
                <a:gd name="connsiteY19" fmla="*/ 1766886 h 1766886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972939 w 1972939"/>
                <a:gd name="connsiteY18" fmla="*/ 1766886 h 1766886"/>
                <a:gd name="connsiteX0" fmla="*/ 0 w 1696715"/>
                <a:gd name="connsiteY0" fmla="*/ 103488 h 971550"/>
                <a:gd name="connsiteX1" fmla="*/ 77465 w 1696715"/>
                <a:gd name="connsiteY1" fmla="*/ 102392 h 971550"/>
                <a:gd name="connsiteX2" fmla="*/ 182240 w 1696715"/>
                <a:gd name="connsiteY2" fmla="*/ 30955 h 971550"/>
                <a:gd name="connsiteX3" fmla="*/ 372740 w 1696715"/>
                <a:gd name="connsiteY3" fmla="*/ 9524 h 971550"/>
                <a:gd name="connsiteX4" fmla="*/ 484659 w 1696715"/>
                <a:gd name="connsiteY4" fmla="*/ 95250 h 971550"/>
                <a:gd name="connsiteX5" fmla="*/ 646584 w 1696715"/>
                <a:gd name="connsiteY5" fmla="*/ 0 h 971550"/>
                <a:gd name="connsiteX6" fmla="*/ 744215 w 1696715"/>
                <a:gd name="connsiteY6" fmla="*/ 80962 h 971550"/>
                <a:gd name="connsiteX7" fmla="*/ 832322 w 1696715"/>
                <a:gd name="connsiteY7" fmla="*/ 159543 h 971550"/>
                <a:gd name="connsiteX8" fmla="*/ 989484 w 1696715"/>
                <a:gd name="connsiteY8" fmla="*/ 223837 h 971550"/>
                <a:gd name="connsiteX9" fmla="*/ 1003772 w 1696715"/>
                <a:gd name="connsiteY9" fmla="*/ 269081 h 971550"/>
                <a:gd name="connsiteX10" fmla="*/ 1101403 w 1696715"/>
                <a:gd name="connsiteY10" fmla="*/ 314325 h 971550"/>
                <a:gd name="connsiteX11" fmla="*/ 1153790 w 1696715"/>
                <a:gd name="connsiteY11" fmla="*/ 431006 h 971550"/>
                <a:gd name="connsiteX12" fmla="*/ 1220465 w 1696715"/>
                <a:gd name="connsiteY12" fmla="*/ 450056 h 971550"/>
                <a:gd name="connsiteX13" fmla="*/ 1260947 w 1696715"/>
                <a:gd name="connsiteY13" fmla="*/ 516731 h 971550"/>
                <a:gd name="connsiteX14" fmla="*/ 1444303 w 1696715"/>
                <a:gd name="connsiteY14" fmla="*/ 652462 h 971550"/>
                <a:gd name="connsiteX15" fmla="*/ 1506215 w 1696715"/>
                <a:gd name="connsiteY15" fmla="*/ 816768 h 971550"/>
                <a:gd name="connsiteX16" fmla="*/ 1584797 w 1696715"/>
                <a:gd name="connsiteY16" fmla="*/ 866775 h 971550"/>
                <a:gd name="connsiteX17" fmla="*/ 1696715 w 1696715"/>
                <a:gd name="connsiteY17" fmla="*/ 971550 h 971550"/>
                <a:gd name="connsiteX0" fmla="*/ 0 w 1584797"/>
                <a:gd name="connsiteY0" fmla="*/ 103488 h 866775"/>
                <a:gd name="connsiteX1" fmla="*/ 77465 w 1584797"/>
                <a:gd name="connsiteY1" fmla="*/ 102392 h 866775"/>
                <a:gd name="connsiteX2" fmla="*/ 182240 w 1584797"/>
                <a:gd name="connsiteY2" fmla="*/ 30955 h 866775"/>
                <a:gd name="connsiteX3" fmla="*/ 372740 w 1584797"/>
                <a:gd name="connsiteY3" fmla="*/ 9524 h 866775"/>
                <a:gd name="connsiteX4" fmla="*/ 484659 w 1584797"/>
                <a:gd name="connsiteY4" fmla="*/ 95250 h 866775"/>
                <a:gd name="connsiteX5" fmla="*/ 646584 w 1584797"/>
                <a:gd name="connsiteY5" fmla="*/ 0 h 866775"/>
                <a:gd name="connsiteX6" fmla="*/ 744215 w 1584797"/>
                <a:gd name="connsiteY6" fmla="*/ 80962 h 866775"/>
                <a:gd name="connsiteX7" fmla="*/ 832322 w 1584797"/>
                <a:gd name="connsiteY7" fmla="*/ 159543 h 866775"/>
                <a:gd name="connsiteX8" fmla="*/ 989484 w 1584797"/>
                <a:gd name="connsiteY8" fmla="*/ 223837 h 866775"/>
                <a:gd name="connsiteX9" fmla="*/ 1003772 w 1584797"/>
                <a:gd name="connsiteY9" fmla="*/ 269081 h 866775"/>
                <a:gd name="connsiteX10" fmla="*/ 1101403 w 1584797"/>
                <a:gd name="connsiteY10" fmla="*/ 314325 h 866775"/>
                <a:gd name="connsiteX11" fmla="*/ 1153790 w 1584797"/>
                <a:gd name="connsiteY11" fmla="*/ 431006 h 866775"/>
                <a:gd name="connsiteX12" fmla="*/ 1220465 w 1584797"/>
                <a:gd name="connsiteY12" fmla="*/ 450056 h 866775"/>
                <a:gd name="connsiteX13" fmla="*/ 1260947 w 1584797"/>
                <a:gd name="connsiteY13" fmla="*/ 516731 h 866775"/>
                <a:gd name="connsiteX14" fmla="*/ 1444303 w 1584797"/>
                <a:gd name="connsiteY14" fmla="*/ 652462 h 866775"/>
                <a:gd name="connsiteX15" fmla="*/ 1506215 w 1584797"/>
                <a:gd name="connsiteY15" fmla="*/ 816768 h 866775"/>
                <a:gd name="connsiteX16" fmla="*/ 1584797 w 1584797"/>
                <a:gd name="connsiteY16" fmla="*/ 866775 h 866775"/>
                <a:gd name="connsiteX0" fmla="*/ 0 w 1506215"/>
                <a:gd name="connsiteY0" fmla="*/ 103488 h 816768"/>
                <a:gd name="connsiteX1" fmla="*/ 77465 w 1506215"/>
                <a:gd name="connsiteY1" fmla="*/ 102392 h 816768"/>
                <a:gd name="connsiteX2" fmla="*/ 182240 w 1506215"/>
                <a:gd name="connsiteY2" fmla="*/ 30955 h 816768"/>
                <a:gd name="connsiteX3" fmla="*/ 372740 w 1506215"/>
                <a:gd name="connsiteY3" fmla="*/ 9524 h 816768"/>
                <a:gd name="connsiteX4" fmla="*/ 484659 w 1506215"/>
                <a:gd name="connsiteY4" fmla="*/ 95250 h 816768"/>
                <a:gd name="connsiteX5" fmla="*/ 646584 w 1506215"/>
                <a:gd name="connsiteY5" fmla="*/ 0 h 816768"/>
                <a:gd name="connsiteX6" fmla="*/ 744215 w 1506215"/>
                <a:gd name="connsiteY6" fmla="*/ 80962 h 816768"/>
                <a:gd name="connsiteX7" fmla="*/ 832322 w 1506215"/>
                <a:gd name="connsiteY7" fmla="*/ 159543 h 816768"/>
                <a:gd name="connsiteX8" fmla="*/ 989484 w 1506215"/>
                <a:gd name="connsiteY8" fmla="*/ 223837 h 816768"/>
                <a:gd name="connsiteX9" fmla="*/ 1003772 w 1506215"/>
                <a:gd name="connsiteY9" fmla="*/ 269081 h 816768"/>
                <a:gd name="connsiteX10" fmla="*/ 1101403 w 1506215"/>
                <a:gd name="connsiteY10" fmla="*/ 314325 h 816768"/>
                <a:gd name="connsiteX11" fmla="*/ 1153790 w 1506215"/>
                <a:gd name="connsiteY11" fmla="*/ 431006 h 816768"/>
                <a:gd name="connsiteX12" fmla="*/ 1220465 w 1506215"/>
                <a:gd name="connsiteY12" fmla="*/ 450056 h 816768"/>
                <a:gd name="connsiteX13" fmla="*/ 1260947 w 1506215"/>
                <a:gd name="connsiteY13" fmla="*/ 516731 h 816768"/>
                <a:gd name="connsiteX14" fmla="*/ 1444303 w 1506215"/>
                <a:gd name="connsiteY14" fmla="*/ 652462 h 816768"/>
                <a:gd name="connsiteX15" fmla="*/ 1506215 w 1506215"/>
                <a:gd name="connsiteY15" fmla="*/ 816768 h 816768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484659 w 1444303"/>
                <a:gd name="connsiteY4" fmla="*/ 95250 h 652462"/>
                <a:gd name="connsiteX5" fmla="*/ 646584 w 1444303"/>
                <a:gd name="connsiteY5" fmla="*/ 0 h 652462"/>
                <a:gd name="connsiteX6" fmla="*/ 744215 w 1444303"/>
                <a:gd name="connsiteY6" fmla="*/ 80962 h 652462"/>
                <a:gd name="connsiteX7" fmla="*/ 832322 w 1444303"/>
                <a:gd name="connsiteY7" fmla="*/ 159543 h 652462"/>
                <a:gd name="connsiteX8" fmla="*/ 989484 w 1444303"/>
                <a:gd name="connsiteY8" fmla="*/ 223837 h 652462"/>
                <a:gd name="connsiteX9" fmla="*/ 1003772 w 1444303"/>
                <a:gd name="connsiteY9" fmla="*/ 269081 h 652462"/>
                <a:gd name="connsiteX10" fmla="*/ 1101403 w 1444303"/>
                <a:gd name="connsiteY10" fmla="*/ 314325 h 652462"/>
                <a:gd name="connsiteX11" fmla="*/ 1153790 w 1444303"/>
                <a:gd name="connsiteY11" fmla="*/ 431006 h 652462"/>
                <a:gd name="connsiteX12" fmla="*/ 1220465 w 1444303"/>
                <a:gd name="connsiteY12" fmla="*/ 450056 h 652462"/>
                <a:gd name="connsiteX13" fmla="*/ 1260947 w 1444303"/>
                <a:gd name="connsiteY13" fmla="*/ 516731 h 652462"/>
                <a:gd name="connsiteX14" fmla="*/ 1444303 w 1444303"/>
                <a:gd name="connsiteY14" fmla="*/ 652462 h 652462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646584 w 1444303"/>
                <a:gd name="connsiteY4" fmla="*/ 0 h 652462"/>
                <a:gd name="connsiteX5" fmla="*/ 744215 w 1444303"/>
                <a:gd name="connsiteY5" fmla="*/ 80962 h 652462"/>
                <a:gd name="connsiteX6" fmla="*/ 832322 w 1444303"/>
                <a:gd name="connsiteY6" fmla="*/ 159543 h 652462"/>
                <a:gd name="connsiteX7" fmla="*/ 989484 w 1444303"/>
                <a:gd name="connsiteY7" fmla="*/ 223837 h 652462"/>
                <a:gd name="connsiteX8" fmla="*/ 1003772 w 1444303"/>
                <a:gd name="connsiteY8" fmla="*/ 269081 h 652462"/>
                <a:gd name="connsiteX9" fmla="*/ 1101403 w 1444303"/>
                <a:gd name="connsiteY9" fmla="*/ 314325 h 652462"/>
                <a:gd name="connsiteX10" fmla="*/ 1153790 w 1444303"/>
                <a:gd name="connsiteY10" fmla="*/ 431006 h 652462"/>
                <a:gd name="connsiteX11" fmla="*/ 1220465 w 1444303"/>
                <a:gd name="connsiteY11" fmla="*/ 450056 h 652462"/>
                <a:gd name="connsiteX12" fmla="*/ 1260947 w 1444303"/>
                <a:gd name="connsiteY12" fmla="*/ 516731 h 652462"/>
                <a:gd name="connsiteX13" fmla="*/ 1444303 w 1444303"/>
                <a:gd name="connsiteY13" fmla="*/ 652462 h 652462"/>
                <a:gd name="connsiteX0" fmla="*/ 0 w 1444303"/>
                <a:gd name="connsiteY0" fmla="*/ 93964 h 642938"/>
                <a:gd name="connsiteX1" fmla="*/ 77465 w 1444303"/>
                <a:gd name="connsiteY1" fmla="*/ 92868 h 642938"/>
                <a:gd name="connsiteX2" fmla="*/ 182240 w 1444303"/>
                <a:gd name="connsiteY2" fmla="*/ 21431 h 642938"/>
                <a:gd name="connsiteX3" fmla="*/ 372740 w 1444303"/>
                <a:gd name="connsiteY3" fmla="*/ 0 h 642938"/>
                <a:gd name="connsiteX4" fmla="*/ 744215 w 1444303"/>
                <a:gd name="connsiteY4" fmla="*/ 71438 h 642938"/>
                <a:gd name="connsiteX5" fmla="*/ 832322 w 1444303"/>
                <a:gd name="connsiteY5" fmla="*/ 150019 h 642938"/>
                <a:gd name="connsiteX6" fmla="*/ 989484 w 1444303"/>
                <a:gd name="connsiteY6" fmla="*/ 214313 h 642938"/>
                <a:gd name="connsiteX7" fmla="*/ 1003772 w 1444303"/>
                <a:gd name="connsiteY7" fmla="*/ 259557 h 642938"/>
                <a:gd name="connsiteX8" fmla="*/ 1101403 w 1444303"/>
                <a:gd name="connsiteY8" fmla="*/ 304801 h 642938"/>
                <a:gd name="connsiteX9" fmla="*/ 1153790 w 1444303"/>
                <a:gd name="connsiteY9" fmla="*/ 421482 h 642938"/>
                <a:gd name="connsiteX10" fmla="*/ 1220465 w 1444303"/>
                <a:gd name="connsiteY10" fmla="*/ 440532 h 642938"/>
                <a:gd name="connsiteX11" fmla="*/ 1260947 w 1444303"/>
                <a:gd name="connsiteY11" fmla="*/ 507207 h 642938"/>
                <a:gd name="connsiteX12" fmla="*/ 1444303 w 1444303"/>
                <a:gd name="connsiteY12" fmla="*/ 642938 h 642938"/>
                <a:gd name="connsiteX0" fmla="*/ 0 w 1366838"/>
                <a:gd name="connsiteY0" fmla="*/ 92868 h 642938"/>
                <a:gd name="connsiteX1" fmla="*/ 104775 w 1366838"/>
                <a:gd name="connsiteY1" fmla="*/ 21431 h 642938"/>
                <a:gd name="connsiteX2" fmla="*/ 295275 w 1366838"/>
                <a:gd name="connsiteY2" fmla="*/ 0 h 642938"/>
                <a:gd name="connsiteX3" fmla="*/ 666750 w 1366838"/>
                <a:gd name="connsiteY3" fmla="*/ 71438 h 642938"/>
                <a:gd name="connsiteX4" fmla="*/ 754857 w 1366838"/>
                <a:gd name="connsiteY4" fmla="*/ 150019 h 642938"/>
                <a:gd name="connsiteX5" fmla="*/ 912019 w 1366838"/>
                <a:gd name="connsiteY5" fmla="*/ 214313 h 642938"/>
                <a:gd name="connsiteX6" fmla="*/ 926307 w 1366838"/>
                <a:gd name="connsiteY6" fmla="*/ 259557 h 642938"/>
                <a:gd name="connsiteX7" fmla="*/ 1023938 w 1366838"/>
                <a:gd name="connsiteY7" fmla="*/ 304801 h 642938"/>
                <a:gd name="connsiteX8" fmla="*/ 1076325 w 1366838"/>
                <a:gd name="connsiteY8" fmla="*/ 421482 h 642938"/>
                <a:gd name="connsiteX9" fmla="*/ 1143000 w 1366838"/>
                <a:gd name="connsiteY9" fmla="*/ 440532 h 642938"/>
                <a:gd name="connsiteX10" fmla="*/ 1183482 w 1366838"/>
                <a:gd name="connsiteY10" fmla="*/ 507207 h 642938"/>
                <a:gd name="connsiteX11" fmla="*/ 1366838 w 1366838"/>
                <a:gd name="connsiteY11" fmla="*/ 642938 h 642938"/>
                <a:gd name="connsiteX0" fmla="*/ 0 w 1262063"/>
                <a:gd name="connsiteY0" fmla="*/ 21431 h 642938"/>
                <a:gd name="connsiteX1" fmla="*/ 190500 w 1262063"/>
                <a:gd name="connsiteY1" fmla="*/ 0 h 642938"/>
                <a:gd name="connsiteX2" fmla="*/ 561975 w 1262063"/>
                <a:gd name="connsiteY2" fmla="*/ 71438 h 642938"/>
                <a:gd name="connsiteX3" fmla="*/ 650082 w 1262063"/>
                <a:gd name="connsiteY3" fmla="*/ 150019 h 642938"/>
                <a:gd name="connsiteX4" fmla="*/ 807244 w 1262063"/>
                <a:gd name="connsiteY4" fmla="*/ 214313 h 642938"/>
                <a:gd name="connsiteX5" fmla="*/ 821532 w 1262063"/>
                <a:gd name="connsiteY5" fmla="*/ 259557 h 642938"/>
                <a:gd name="connsiteX6" fmla="*/ 919163 w 1262063"/>
                <a:gd name="connsiteY6" fmla="*/ 304801 h 642938"/>
                <a:gd name="connsiteX7" fmla="*/ 971550 w 1262063"/>
                <a:gd name="connsiteY7" fmla="*/ 421482 h 642938"/>
                <a:gd name="connsiteX8" fmla="*/ 1038225 w 1262063"/>
                <a:gd name="connsiteY8" fmla="*/ 440532 h 642938"/>
                <a:gd name="connsiteX9" fmla="*/ 1078707 w 1262063"/>
                <a:gd name="connsiteY9" fmla="*/ 507207 h 642938"/>
                <a:gd name="connsiteX10" fmla="*/ 1262063 w 1262063"/>
                <a:gd name="connsiteY10" fmla="*/ 642938 h 642938"/>
                <a:gd name="connsiteX0" fmla="*/ 0 w 1071563"/>
                <a:gd name="connsiteY0" fmla="*/ 0 h 642938"/>
                <a:gd name="connsiteX1" fmla="*/ 371475 w 1071563"/>
                <a:gd name="connsiteY1" fmla="*/ 71438 h 642938"/>
                <a:gd name="connsiteX2" fmla="*/ 459582 w 1071563"/>
                <a:gd name="connsiteY2" fmla="*/ 150019 h 642938"/>
                <a:gd name="connsiteX3" fmla="*/ 616744 w 1071563"/>
                <a:gd name="connsiteY3" fmla="*/ 214313 h 642938"/>
                <a:gd name="connsiteX4" fmla="*/ 631032 w 1071563"/>
                <a:gd name="connsiteY4" fmla="*/ 259557 h 642938"/>
                <a:gd name="connsiteX5" fmla="*/ 728663 w 1071563"/>
                <a:gd name="connsiteY5" fmla="*/ 304801 h 642938"/>
                <a:gd name="connsiteX6" fmla="*/ 781050 w 1071563"/>
                <a:gd name="connsiteY6" fmla="*/ 421482 h 642938"/>
                <a:gd name="connsiteX7" fmla="*/ 847725 w 1071563"/>
                <a:gd name="connsiteY7" fmla="*/ 440532 h 642938"/>
                <a:gd name="connsiteX8" fmla="*/ 888207 w 1071563"/>
                <a:gd name="connsiteY8" fmla="*/ 507207 h 642938"/>
                <a:gd name="connsiteX9" fmla="*/ 1071563 w 1071563"/>
                <a:gd name="connsiteY9" fmla="*/ 642938 h 642938"/>
                <a:gd name="connsiteX0" fmla="*/ 0 w 1071563"/>
                <a:gd name="connsiteY0" fmla="*/ 0 h 642938"/>
                <a:gd name="connsiteX1" fmla="*/ 459582 w 1071563"/>
                <a:gd name="connsiteY1" fmla="*/ 150019 h 642938"/>
                <a:gd name="connsiteX2" fmla="*/ 616744 w 1071563"/>
                <a:gd name="connsiteY2" fmla="*/ 214313 h 642938"/>
                <a:gd name="connsiteX3" fmla="*/ 631032 w 1071563"/>
                <a:gd name="connsiteY3" fmla="*/ 259557 h 642938"/>
                <a:gd name="connsiteX4" fmla="*/ 728663 w 1071563"/>
                <a:gd name="connsiteY4" fmla="*/ 304801 h 642938"/>
                <a:gd name="connsiteX5" fmla="*/ 781050 w 1071563"/>
                <a:gd name="connsiteY5" fmla="*/ 421482 h 642938"/>
                <a:gd name="connsiteX6" fmla="*/ 847725 w 1071563"/>
                <a:gd name="connsiteY6" fmla="*/ 440532 h 642938"/>
                <a:gd name="connsiteX7" fmla="*/ 888207 w 1071563"/>
                <a:gd name="connsiteY7" fmla="*/ 507207 h 642938"/>
                <a:gd name="connsiteX8" fmla="*/ 1071563 w 1071563"/>
                <a:gd name="connsiteY8" fmla="*/ 642938 h 642938"/>
                <a:gd name="connsiteX0" fmla="*/ 0 w 1071563"/>
                <a:gd name="connsiteY0" fmla="*/ 0 h 642938"/>
                <a:gd name="connsiteX1" fmla="*/ 616744 w 1071563"/>
                <a:gd name="connsiteY1" fmla="*/ 214313 h 642938"/>
                <a:gd name="connsiteX2" fmla="*/ 631032 w 1071563"/>
                <a:gd name="connsiteY2" fmla="*/ 259557 h 642938"/>
                <a:gd name="connsiteX3" fmla="*/ 728663 w 1071563"/>
                <a:gd name="connsiteY3" fmla="*/ 304801 h 642938"/>
                <a:gd name="connsiteX4" fmla="*/ 781050 w 1071563"/>
                <a:gd name="connsiteY4" fmla="*/ 421482 h 642938"/>
                <a:gd name="connsiteX5" fmla="*/ 847725 w 1071563"/>
                <a:gd name="connsiteY5" fmla="*/ 440532 h 642938"/>
                <a:gd name="connsiteX6" fmla="*/ 888207 w 1071563"/>
                <a:gd name="connsiteY6" fmla="*/ 507207 h 642938"/>
                <a:gd name="connsiteX7" fmla="*/ 1071563 w 1071563"/>
                <a:gd name="connsiteY7" fmla="*/ 642938 h 642938"/>
                <a:gd name="connsiteX0" fmla="*/ 0 w 1071563"/>
                <a:gd name="connsiteY0" fmla="*/ 0 h 642938"/>
                <a:gd name="connsiteX1" fmla="*/ 631032 w 1071563"/>
                <a:gd name="connsiteY1" fmla="*/ 259557 h 642938"/>
                <a:gd name="connsiteX2" fmla="*/ 728663 w 1071563"/>
                <a:gd name="connsiteY2" fmla="*/ 304801 h 642938"/>
                <a:gd name="connsiteX3" fmla="*/ 781050 w 1071563"/>
                <a:gd name="connsiteY3" fmla="*/ 421482 h 642938"/>
                <a:gd name="connsiteX4" fmla="*/ 847725 w 1071563"/>
                <a:gd name="connsiteY4" fmla="*/ 440532 h 642938"/>
                <a:gd name="connsiteX5" fmla="*/ 888207 w 1071563"/>
                <a:gd name="connsiteY5" fmla="*/ 507207 h 642938"/>
                <a:gd name="connsiteX6" fmla="*/ 1071563 w 1071563"/>
                <a:gd name="connsiteY6" fmla="*/ 642938 h 642938"/>
                <a:gd name="connsiteX0" fmla="*/ 0 w 1071563"/>
                <a:gd name="connsiteY0" fmla="*/ 0 h 642938"/>
                <a:gd name="connsiteX1" fmla="*/ 728663 w 1071563"/>
                <a:gd name="connsiteY1" fmla="*/ 304801 h 642938"/>
                <a:gd name="connsiteX2" fmla="*/ 781050 w 1071563"/>
                <a:gd name="connsiteY2" fmla="*/ 421482 h 642938"/>
                <a:gd name="connsiteX3" fmla="*/ 847725 w 1071563"/>
                <a:gd name="connsiteY3" fmla="*/ 440532 h 642938"/>
                <a:gd name="connsiteX4" fmla="*/ 888207 w 1071563"/>
                <a:gd name="connsiteY4" fmla="*/ 507207 h 642938"/>
                <a:gd name="connsiteX5" fmla="*/ 1071563 w 1071563"/>
                <a:gd name="connsiteY5" fmla="*/ 642938 h 642938"/>
                <a:gd name="connsiteX0" fmla="*/ 0 w 1071563"/>
                <a:gd name="connsiteY0" fmla="*/ 0 h 642938"/>
                <a:gd name="connsiteX1" fmla="*/ 781050 w 1071563"/>
                <a:gd name="connsiteY1" fmla="*/ 421482 h 642938"/>
                <a:gd name="connsiteX2" fmla="*/ 847725 w 1071563"/>
                <a:gd name="connsiteY2" fmla="*/ 440532 h 642938"/>
                <a:gd name="connsiteX3" fmla="*/ 888207 w 1071563"/>
                <a:gd name="connsiteY3" fmla="*/ 507207 h 642938"/>
                <a:gd name="connsiteX4" fmla="*/ 1071563 w 1071563"/>
                <a:gd name="connsiteY4" fmla="*/ 642938 h 642938"/>
                <a:gd name="connsiteX0" fmla="*/ 0 w 1071563"/>
                <a:gd name="connsiteY0" fmla="*/ 0 h 642938"/>
                <a:gd name="connsiteX1" fmla="*/ 847725 w 1071563"/>
                <a:gd name="connsiteY1" fmla="*/ 440532 h 642938"/>
                <a:gd name="connsiteX2" fmla="*/ 888207 w 1071563"/>
                <a:gd name="connsiteY2" fmla="*/ 507207 h 642938"/>
                <a:gd name="connsiteX3" fmla="*/ 1071563 w 1071563"/>
                <a:gd name="connsiteY3" fmla="*/ 642938 h 642938"/>
                <a:gd name="connsiteX0" fmla="*/ 0 w 1071563"/>
                <a:gd name="connsiteY0" fmla="*/ 0 h 642938"/>
                <a:gd name="connsiteX1" fmla="*/ 888207 w 1071563"/>
                <a:gd name="connsiteY1" fmla="*/ 507207 h 642938"/>
                <a:gd name="connsiteX2" fmla="*/ 1071563 w 1071563"/>
                <a:gd name="connsiteY2" fmla="*/ 642938 h 642938"/>
                <a:gd name="connsiteX0" fmla="*/ 0 w 1071563"/>
                <a:gd name="connsiteY0" fmla="*/ 0 h 642938"/>
                <a:gd name="connsiteX1" fmla="*/ 1071563 w 1071563"/>
                <a:gd name="connsiteY1" fmla="*/ 642938 h 642938"/>
                <a:gd name="connsiteX0" fmla="*/ 962025 w 962025"/>
                <a:gd name="connsiteY0" fmla="*/ 0 h 471488"/>
                <a:gd name="connsiteX1" fmla="*/ 0 w 962025"/>
                <a:gd name="connsiteY1" fmla="*/ 471488 h 471488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395288"/>
                <a:gd name="connsiteY0" fmla="*/ 0 h 714376"/>
                <a:gd name="connsiteX1" fmla="*/ 149997 w 395288"/>
                <a:gd name="connsiteY1" fmla="*/ 282179 h 714376"/>
                <a:gd name="connsiteX2" fmla="*/ 395288 w 395288"/>
                <a:gd name="connsiteY2" fmla="*/ 714376 h 714376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1262063"/>
                <a:gd name="connsiteY0" fmla="*/ 0 h 1266826"/>
                <a:gd name="connsiteX1" fmla="*/ 1262063 w 1262063"/>
                <a:gd name="connsiteY1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62063 w 1262063"/>
                <a:gd name="connsiteY2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62063 w 1262063"/>
                <a:gd name="connsiteY3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47776"/>
                <a:gd name="connsiteY0" fmla="*/ 0 h 1890713"/>
                <a:gd name="connsiteX1" fmla="*/ 769850 w 1247776"/>
                <a:gd name="connsiteY1" fmla="*/ 1002218 h 1890713"/>
                <a:gd name="connsiteX2" fmla="*/ 1203238 w 1247776"/>
                <a:gd name="connsiteY2" fmla="*/ 1302256 h 1890713"/>
                <a:gd name="connsiteX3" fmla="*/ 1198475 w 1247776"/>
                <a:gd name="connsiteY3" fmla="*/ 1697543 h 1890713"/>
                <a:gd name="connsiteX4" fmla="*/ 1247776 w 1247776"/>
                <a:gd name="connsiteY4" fmla="*/ 1890713 h 1890713"/>
                <a:gd name="connsiteX0" fmla="*/ 184818 w 1432594"/>
                <a:gd name="connsiteY0" fmla="*/ 0 h 1890713"/>
                <a:gd name="connsiteX1" fmla="*/ 30742 w 1432594"/>
                <a:gd name="connsiteY1" fmla="*/ 416432 h 1890713"/>
                <a:gd name="connsiteX2" fmla="*/ 954668 w 1432594"/>
                <a:gd name="connsiteY2" fmla="*/ 1002218 h 1890713"/>
                <a:gd name="connsiteX3" fmla="*/ 1388056 w 1432594"/>
                <a:gd name="connsiteY3" fmla="*/ 1302256 h 1890713"/>
                <a:gd name="connsiteX4" fmla="*/ 1383293 w 1432594"/>
                <a:gd name="connsiteY4" fmla="*/ 1697543 h 1890713"/>
                <a:gd name="connsiteX5" fmla="*/ 1432594 w 1432594"/>
                <a:gd name="connsiteY5" fmla="*/ 1890713 h 1890713"/>
                <a:gd name="connsiteX0" fmla="*/ 223321 w 1471097"/>
                <a:gd name="connsiteY0" fmla="*/ 0 h 1890713"/>
                <a:gd name="connsiteX1" fmla="*/ 74008 w 1471097"/>
                <a:gd name="connsiteY1" fmla="*/ 102107 h 1890713"/>
                <a:gd name="connsiteX2" fmla="*/ 69245 w 1471097"/>
                <a:gd name="connsiteY2" fmla="*/ 416432 h 1890713"/>
                <a:gd name="connsiteX3" fmla="*/ 993171 w 1471097"/>
                <a:gd name="connsiteY3" fmla="*/ 1002218 h 1890713"/>
                <a:gd name="connsiteX4" fmla="*/ 1426559 w 1471097"/>
                <a:gd name="connsiteY4" fmla="*/ 1302256 h 1890713"/>
                <a:gd name="connsiteX5" fmla="*/ 1421796 w 1471097"/>
                <a:gd name="connsiteY5" fmla="*/ 1697543 h 1890713"/>
                <a:gd name="connsiteX6" fmla="*/ 1471097 w 1471097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923926 w 1401852"/>
                <a:gd name="connsiteY3" fmla="*/ 1002218 h 1890713"/>
                <a:gd name="connsiteX4" fmla="*/ 1357314 w 1401852"/>
                <a:gd name="connsiteY4" fmla="*/ 1302256 h 1890713"/>
                <a:gd name="connsiteX5" fmla="*/ 1352551 w 1401852"/>
                <a:gd name="connsiteY5" fmla="*/ 1697543 h 1890713"/>
                <a:gd name="connsiteX6" fmla="*/ 1401852 w 1401852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204788 w 1401852"/>
                <a:gd name="connsiteY3" fmla="*/ 635507 h 1890713"/>
                <a:gd name="connsiteX4" fmla="*/ 923926 w 1401852"/>
                <a:gd name="connsiteY4" fmla="*/ 1002218 h 1890713"/>
                <a:gd name="connsiteX5" fmla="*/ 1357314 w 1401852"/>
                <a:gd name="connsiteY5" fmla="*/ 1302256 h 1890713"/>
                <a:gd name="connsiteX6" fmla="*/ 1352551 w 1401852"/>
                <a:gd name="connsiteY6" fmla="*/ 1697543 h 1890713"/>
                <a:gd name="connsiteX7" fmla="*/ 1401852 w 1401852"/>
                <a:gd name="connsiteY7" fmla="*/ 1890713 h 1890713"/>
                <a:gd name="connsiteX0" fmla="*/ 128 w 3024317"/>
                <a:gd name="connsiteY0" fmla="*/ 0 h 2676526"/>
                <a:gd name="connsiteX1" fmla="*/ 1627228 w 3024317"/>
                <a:gd name="connsiteY1" fmla="*/ 887920 h 2676526"/>
                <a:gd name="connsiteX2" fmla="*/ 1622465 w 3024317"/>
                <a:gd name="connsiteY2" fmla="*/ 1202245 h 2676526"/>
                <a:gd name="connsiteX3" fmla="*/ 1827253 w 3024317"/>
                <a:gd name="connsiteY3" fmla="*/ 1421320 h 2676526"/>
                <a:gd name="connsiteX4" fmla="*/ 2546391 w 3024317"/>
                <a:gd name="connsiteY4" fmla="*/ 1788031 h 2676526"/>
                <a:gd name="connsiteX5" fmla="*/ 2979779 w 3024317"/>
                <a:gd name="connsiteY5" fmla="*/ 2088069 h 2676526"/>
                <a:gd name="connsiteX6" fmla="*/ 2975016 w 3024317"/>
                <a:gd name="connsiteY6" fmla="*/ 2483356 h 2676526"/>
                <a:gd name="connsiteX7" fmla="*/ 3024317 w 3024317"/>
                <a:gd name="connsiteY7" fmla="*/ 2676526 h 2676526"/>
                <a:gd name="connsiteX0" fmla="*/ 60367 w 3084556"/>
                <a:gd name="connsiteY0" fmla="*/ 14817 h 2691343"/>
                <a:gd name="connsiteX1" fmla="*/ 139655 w 3084556"/>
                <a:gd name="connsiteY1" fmla="*/ 88349 h 2691343"/>
                <a:gd name="connsiteX2" fmla="*/ 1687467 w 3084556"/>
                <a:gd name="connsiteY2" fmla="*/ 902737 h 2691343"/>
                <a:gd name="connsiteX3" fmla="*/ 1682704 w 3084556"/>
                <a:gd name="connsiteY3" fmla="*/ 1217062 h 2691343"/>
                <a:gd name="connsiteX4" fmla="*/ 1887492 w 3084556"/>
                <a:gd name="connsiteY4" fmla="*/ 1436137 h 2691343"/>
                <a:gd name="connsiteX5" fmla="*/ 2606630 w 3084556"/>
                <a:gd name="connsiteY5" fmla="*/ 1802848 h 2691343"/>
                <a:gd name="connsiteX6" fmla="*/ 3040018 w 3084556"/>
                <a:gd name="connsiteY6" fmla="*/ 2102886 h 2691343"/>
                <a:gd name="connsiteX7" fmla="*/ 3035255 w 3084556"/>
                <a:gd name="connsiteY7" fmla="*/ 2498173 h 2691343"/>
                <a:gd name="connsiteX8" fmla="*/ 3084556 w 3084556"/>
                <a:gd name="connsiteY8" fmla="*/ 2691343 h 2691343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1627100 w 3024189"/>
                <a:gd name="connsiteY2" fmla="*/ 887920 h 2676526"/>
                <a:gd name="connsiteX3" fmla="*/ 1622337 w 3024189"/>
                <a:gd name="connsiteY3" fmla="*/ 1202245 h 2676526"/>
                <a:gd name="connsiteX4" fmla="*/ 1827125 w 3024189"/>
                <a:gd name="connsiteY4" fmla="*/ 1421320 h 2676526"/>
                <a:gd name="connsiteX5" fmla="*/ 2546263 w 3024189"/>
                <a:gd name="connsiteY5" fmla="*/ 1788031 h 2676526"/>
                <a:gd name="connsiteX6" fmla="*/ 2979651 w 3024189"/>
                <a:gd name="connsiteY6" fmla="*/ 2088069 h 2676526"/>
                <a:gd name="connsiteX7" fmla="*/ 2974888 w 3024189"/>
                <a:gd name="connsiteY7" fmla="*/ 2483356 h 2676526"/>
                <a:gd name="connsiteX8" fmla="*/ 3024189 w 3024189"/>
                <a:gd name="connsiteY8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636501 w 3024189"/>
                <a:gd name="connsiteY2" fmla="*/ 116395 h 2676526"/>
                <a:gd name="connsiteX3" fmla="*/ 1627100 w 3024189"/>
                <a:gd name="connsiteY3" fmla="*/ 887920 h 2676526"/>
                <a:gd name="connsiteX4" fmla="*/ 1622337 w 3024189"/>
                <a:gd name="connsiteY4" fmla="*/ 1202245 h 2676526"/>
                <a:gd name="connsiteX5" fmla="*/ 1827125 w 3024189"/>
                <a:gd name="connsiteY5" fmla="*/ 1421320 h 2676526"/>
                <a:gd name="connsiteX6" fmla="*/ 2546263 w 3024189"/>
                <a:gd name="connsiteY6" fmla="*/ 1788031 h 2676526"/>
                <a:gd name="connsiteX7" fmla="*/ 2979651 w 3024189"/>
                <a:gd name="connsiteY7" fmla="*/ 2088069 h 2676526"/>
                <a:gd name="connsiteX8" fmla="*/ 2974888 w 3024189"/>
                <a:gd name="connsiteY8" fmla="*/ 2483356 h 2676526"/>
                <a:gd name="connsiteX9" fmla="*/ 3024189 w 3024189"/>
                <a:gd name="connsiteY9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03338 w 3024189"/>
                <a:gd name="connsiteY8" fmla="*/ 5450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851 w 3024189"/>
                <a:gd name="connsiteY1" fmla="*/ 64007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16338"/>
                <a:gd name="connsiteY0" fmla="*/ 0 h 2612519"/>
                <a:gd name="connsiteX1" fmla="*/ 381000 w 3016338"/>
                <a:gd name="connsiteY1" fmla="*/ 19049 h 2612519"/>
                <a:gd name="connsiteX2" fmla="*/ 642938 w 3016338"/>
                <a:gd name="connsiteY2" fmla="*/ 71438 h 2612519"/>
                <a:gd name="connsiteX3" fmla="*/ 438149 w 3016338"/>
                <a:gd name="connsiteY3" fmla="*/ 219074 h 2612519"/>
                <a:gd name="connsiteX4" fmla="*/ 1014412 w 3016338"/>
                <a:gd name="connsiteY4" fmla="*/ 261937 h 2612519"/>
                <a:gd name="connsiteX5" fmla="*/ 1433512 w 3016338"/>
                <a:gd name="connsiteY5" fmla="*/ 266700 h 2612519"/>
                <a:gd name="connsiteX6" fmla="*/ 1719263 w 3016338"/>
                <a:gd name="connsiteY6" fmla="*/ 342900 h 2612519"/>
                <a:gd name="connsiteX7" fmla="*/ 2038349 w 3016338"/>
                <a:gd name="connsiteY7" fmla="*/ 442913 h 2612519"/>
                <a:gd name="connsiteX8" fmla="*/ 1619249 w 3016338"/>
                <a:gd name="connsiteY8" fmla="*/ 823913 h 2612519"/>
                <a:gd name="connsiteX9" fmla="*/ 1614486 w 3016338"/>
                <a:gd name="connsiteY9" fmla="*/ 1138238 h 2612519"/>
                <a:gd name="connsiteX10" fmla="*/ 1819274 w 3016338"/>
                <a:gd name="connsiteY10" fmla="*/ 1357313 h 2612519"/>
                <a:gd name="connsiteX11" fmla="*/ 2538412 w 3016338"/>
                <a:gd name="connsiteY11" fmla="*/ 1724024 h 2612519"/>
                <a:gd name="connsiteX12" fmla="*/ 2971800 w 3016338"/>
                <a:gd name="connsiteY12" fmla="*/ 2024062 h 2612519"/>
                <a:gd name="connsiteX13" fmla="*/ 2967037 w 3016338"/>
                <a:gd name="connsiteY13" fmla="*/ 2419349 h 2612519"/>
                <a:gd name="connsiteX14" fmla="*/ 3016338 w 3016338"/>
                <a:gd name="connsiteY14" fmla="*/ 2612519 h 2612519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38313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066924 w 3035388"/>
                <a:gd name="connsiteY9" fmla="*/ 942976 h 2617282"/>
                <a:gd name="connsiteX10" fmla="*/ 1633536 w 3035388"/>
                <a:gd name="connsiteY10" fmla="*/ 1143001 h 2617282"/>
                <a:gd name="connsiteX11" fmla="*/ 1838324 w 3035388"/>
                <a:gd name="connsiteY11" fmla="*/ 1362076 h 2617282"/>
                <a:gd name="connsiteX12" fmla="*/ 2557462 w 3035388"/>
                <a:gd name="connsiteY12" fmla="*/ 1728787 h 2617282"/>
                <a:gd name="connsiteX13" fmla="*/ 2990850 w 3035388"/>
                <a:gd name="connsiteY13" fmla="*/ 2028825 h 2617282"/>
                <a:gd name="connsiteX14" fmla="*/ 2986087 w 3035388"/>
                <a:gd name="connsiteY14" fmla="*/ 2424112 h 2617282"/>
                <a:gd name="connsiteX15" fmla="*/ 3035388 w 3035388"/>
                <a:gd name="connsiteY15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188796"/>
                <a:gd name="connsiteY0" fmla="*/ 0 h 2617282"/>
                <a:gd name="connsiteX1" fmla="*/ 400050 w 3188796"/>
                <a:gd name="connsiteY1" fmla="*/ 23812 h 2617282"/>
                <a:gd name="connsiteX2" fmla="*/ 661988 w 3188796"/>
                <a:gd name="connsiteY2" fmla="*/ 76201 h 2617282"/>
                <a:gd name="connsiteX3" fmla="*/ 457199 w 3188796"/>
                <a:gd name="connsiteY3" fmla="*/ 223837 h 2617282"/>
                <a:gd name="connsiteX4" fmla="*/ 1033462 w 3188796"/>
                <a:gd name="connsiteY4" fmla="*/ 266700 h 2617282"/>
                <a:gd name="connsiteX5" fmla="*/ 1452562 w 3188796"/>
                <a:gd name="connsiteY5" fmla="*/ 271463 h 2617282"/>
                <a:gd name="connsiteX6" fmla="*/ 1790701 w 3188796"/>
                <a:gd name="connsiteY6" fmla="*/ 347663 h 2617282"/>
                <a:gd name="connsiteX7" fmla="*/ 2309812 w 3188796"/>
                <a:gd name="connsiteY7" fmla="*/ 433388 h 2617282"/>
                <a:gd name="connsiteX8" fmla="*/ 2328861 w 3188796"/>
                <a:gd name="connsiteY8" fmla="*/ 619126 h 2617282"/>
                <a:gd name="connsiteX9" fmla="*/ 2143124 w 3188796"/>
                <a:gd name="connsiteY9" fmla="*/ 776289 h 2617282"/>
                <a:gd name="connsiteX10" fmla="*/ 2062161 w 3188796"/>
                <a:gd name="connsiteY10" fmla="*/ 904876 h 2617282"/>
                <a:gd name="connsiteX11" fmla="*/ 2090736 w 3188796"/>
                <a:gd name="connsiteY11" fmla="*/ 1185864 h 2617282"/>
                <a:gd name="connsiteX12" fmla="*/ 3171824 w 3188796"/>
                <a:gd name="connsiteY12" fmla="*/ 1624014 h 2617282"/>
                <a:gd name="connsiteX13" fmla="*/ 2557462 w 3188796"/>
                <a:gd name="connsiteY13" fmla="*/ 1728787 h 2617282"/>
                <a:gd name="connsiteX14" fmla="*/ 2990850 w 3188796"/>
                <a:gd name="connsiteY14" fmla="*/ 2028825 h 2617282"/>
                <a:gd name="connsiteX15" fmla="*/ 2986087 w 3188796"/>
                <a:gd name="connsiteY15" fmla="*/ 2424112 h 2617282"/>
                <a:gd name="connsiteX16" fmla="*/ 3035388 w 3188796"/>
                <a:gd name="connsiteY16" fmla="*/ 2617282 h 2617282"/>
                <a:gd name="connsiteX0" fmla="*/ 0 w 3171837"/>
                <a:gd name="connsiteY0" fmla="*/ 0 h 2617282"/>
                <a:gd name="connsiteX1" fmla="*/ 400050 w 3171837"/>
                <a:gd name="connsiteY1" fmla="*/ 23812 h 2617282"/>
                <a:gd name="connsiteX2" fmla="*/ 661988 w 3171837"/>
                <a:gd name="connsiteY2" fmla="*/ 76201 h 2617282"/>
                <a:gd name="connsiteX3" fmla="*/ 457199 w 3171837"/>
                <a:gd name="connsiteY3" fmla="*/ 223837 h 2617282"/>
                <a:gd name="connsiteX4" fmla="*/ 1033462 w 3171837"/>
                <a:gd name="connsiteY4" fmla="*/ 266700 h 2617282"/>
                <a:gd name="connsiteX5" fmla="*/ 1452562 w 3171837"/>
                <a:gd name="connsiteY5" fmla="*/ 271463 h 2617282"/>
                <a:gd name="connsiteX6" fmla="*/ 1790701 w 3171837"/>
                <a:gd name="connsiteY6" fmla="*/ 347663 h 2617282"/>
                <a:gd name="connsiteX7" fmla="*/ 2309812 w 3171837"/>
                <a:gd name="connsiteY7" fmla="*/ 433388 h 2617282"/>
                <a:gd name="connsiteX8" fmla="*/ 2328861 w 3171837"/>
                <a:gd name="connsiteY8" fmla="*/ 619126 h 2617282"/>
                <a:gd name="connsiteX9" fmla="*/ 2143124 w 3171837"/>
                <a:gd name="connsiteY9" fmla="*/ 776289 h 2617282"/>
                <a:gd name="connsiteX10" fmla="*/ 2062161 w 3171837"/>
                <a:gd name="connsiteY10" fmla="*/ 904876 h 2617282"/>
                <a:gd name="connsiteX11" fmla="*/ 2090736 w 3171837"/>
                <a:gd name="connsiteY11" fmla="*/ 1185864 h 2617282"/>
                <a:gd name="connsiteX12" fmla="*/ 2671761 w 3171837"/>
                <a:gd name="connsiteY12" fmla="*/ 1404939 h 2617282"/>
                <a:gd name="connsiteX13" fmla="*/ 3171824 w 3171837"/>
                <a:gd name="connsiteY13" fmla="*/ 1624014 h 2617282"/>
                <a:gd name="connsiteX14" fmla="*/ 2557462 w 3171837"/>
                <a:gd name="connsiteY14" fmla="*/ 1728787 h 2617282"/>
                <a:gd name="connsiteX15" fmla="*/ 2990850 w 3171837"/>
                <a:gd name="connsiteY15" fmla="*/ 2028825 h 2617282"/>
                <a:gd name="connsiteX16" fmla="*/ 2986087 w 3171837"/>
                <a:gd name="connsiteY16" fmla="*/ 2424112 h 2617282"/>
                <a:gd name="connsiteX17" fmla="*/ 3035388 w 3171837"/>
                <a:gd name="connsiteY17" fmla="*/ 2617282 h 2617282"/>
                <a:gd name="connsiteX0" fmla="*/ 0 w 3180651"/>
                <a:gd name="connsiteY0" fmla="*/ 0 h 2617282"/>
                <a:gd name="connsiteX1" fmla="*/ 400050 w 3180651"/>
                <a:gd name="connsiteY1" fmla="*/ 23812 h 2617282"/>
                <a:gd name="connsiteX2" fmla="*/ 661988 w 3180651"/>
                <a:gd name="connsiteY2" fmla="*/ 76201 h 2617282"/>
                <a:gd name="connsiteX3" fmla="*/ 457199 w 3180651"/>
                <a:gd name="connsiteY3" fmla="*/ 223837 h 2617282"/>
                <a:gd name="connsiteX4" fmla="*/ 1033462 w 3180651"/>
                <a:gd name="connsiteY4" fmla="*/ 266700 h 2617282"/>
                <a:gd name="connsiteX5" fmla="*/ 1452562 w 3180651"/>
                <a:gd name="connsiteY5" fmla="*/ 271463 h 2617282"/>
                <a:gd name="connsiteX6" fmla="*/ 1790701 w 3180651"/>
                <a:gd name="connsiteY6" fmla="*/ 347663 h 2617282"/>
                <a:gd name="connsiteX7" fmla="*/ 2309812 w 3180651"/>
                <a:gd name="connsiteY7" fmla="*/ 433388 h 2617282"/>
                <a:gd name="connsiteX8" fmla="*/ 2328861 w 3180651"/>
                <a:gd name="connsiteY8" fmla="*/ 619126 h 2617282"/>
                <a:gd name="connsiteX9" fmla="*/ 2143124 w 3180651"/>
                <a:gd name="connsiteY9" fmla="*/ 776289 h 2617282"/>
                <a:gd name="connsiteX10" fmla="*/ 2062161 w 3180651"/>
                <a:gd name="connsiteY10" fmla="*/ 904876 h 2617282"/>
                <a:gd name="connsiteX11" fmla="*/ 2090736 w 3180651"/>
                <a:gd name="connsiteY11" fmla="*/ 1185864 h 2617282"/>
                <a:gd name="connsiteX12" fmla="*/ 2671761 w 3180651"/>
                <a:gd name="connsiteY12" fmla="*/ 1404939 h 2617282"/>
                <a:gd name="connsiteX13" fmla="*/ 3171824 w 3180651"/>
                <a:gd name="connsiteY13" fmla="*/ 1624014 h 2617282"/>
                <a:gd name="connsiteX14" fmla="*/ 2990850 w 3180651"/>
                <a:gd name="connsiteY14" fmla="*/ 2028825 h 2617282"/>
                <a:gd name="connsiteX15" fmla="*/ 2986087 w 3180651"/>
                <a:gd name="connsiteY15" fmla="*/ 2424112 h 2617282"/>
                <a:gd name="connsiteX16" fmla="*/ 3035388 w 3180651"/>
                <a:gd name="connsiteY16" fmla="*/ 2617282 h 2617282"/>
                <a:gd name="connsiteX0" fmla="*/ 0 w 3180007"/>
                <a:gd name="connsiteY0" fmla="*/ 0 h 2617282"/>
                <a:gd name="connsiteX1" fmla="*/ 400050 w 3180007"/>
                <a:gd name="connsiteY1" fmla="*/ 23812 h 2617282"/>
                <a:gd name="connsiteX2" fmla="*/ 661988 w 3180007"/>
                <a:gd name="connsiteY2" fmla="*/ 76201 h 2617282"/>
                <a:gd name="connsiteX3" fmla="*/ 457199 w 3180007"/>
                <a:gd name="connsiteY3" fmla="*/ 223837 h 2617282"/>
                <a:gd name="connsiteX4" fmla="*/ 1033462 w 3180007"/>
                <a:gd name="connsiteY4" fmla="*/ 266700 h 2617282"/>
                <a:gd name="connsiteX5" fmla="*/ 1452562 w 3180007"/>
                <a:gd name="connsiteY5" fmla="*/ 271463 h 2617282"/>
                <a:gd name="connsiteX6" fmla="*/ 1790701 w 3180007"/>
                <a:gd name="connsiteY6" fmla="*/ 347663 h 2617282"/>
                <a:gd name="connsiteX7" fmla="*/ 2309812 w 3180007"/>
                <a:gd name="connsiteY7" fmla="*/ 433388 h 2617282"/>
                <a:gd name="connsiteX8" fmla="*/ 2328861 w 3180007"/>
                <a:gd name="connsiteY8" fmla="*/ 619126 h 2617282"/>
                <a:gd name="connsiteX9" fmla="*/ 2143124 w 3180007"/>
                <a:gd name="connsiteY9" fmla="*/ 776289 h 2617282"/>
                <a:gd name="connsiteX10" fmla="*/ 2062161 w 3180007"/>
                <a:gd name="connsiteY10" fmla="*/ 904876 h 2617282"/>
                <a:gd name="connsiteX11" fmla="*/ 2090736 w 3180007"/>
                <a:gd name="connsiteY11" fmla="*/ 1185864 h 2617282"/>
                <a:gd name="connsiteX12" fmla="*/ 2671761 w 3180007"/>
                <a:gd name="connsiteY12" fmla="*/ 1404939 h 2617282"/>
                <a:gd name="connsiteX13" fmla="*/ 3171824 w 3180007"/>
                <a:gd name="connsiteY13" fmla="*/ 1624014 h 2617282"/>
                <a:gd name="connsiteX14" fmla="*/ 2986087 w 3180007"/>
                <a:gd name="connsiteY14" fmla="*/ 2424112 h 2617282"/>
                <a:gd name="connsiteX15" fmla="*/ 3035388 w 3180007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08"/>
                <a:gd name="connsiteY0" fmla="*/ 0 h 2617282"/>
                <a:gd name="connsiteX1" fmla="*/ 400050 w 3901008"/>
                <a:gd name="connsiteY1" fmla="*/ 23812 h 2617282"/>
                <a:gd name="connsiteX2" fmla="*/ 661988 w 3901008"/>
                <a:gd name="connsiteY2" fmla="*/ 76201 h 2617282"/>
                <a:gd name="connsiteX3" fmla="*/ 457199 w 3901008"/>
                <a:gd name="connsiteY3" fmla="*/ 223837 h 2617282"/>
                <a:gd name="connsiteX4" fmla="*/ 1033462 w 3901008"/>
                <a:gd name="connsiteY4" fmla="*/ 266700 h 2617282"/>
                <a:gd name="connsiteX5" fmla="*/ 1452562 w 3901008"/>
                <a:gd name="connsiteY5" fmla="*/ 271463 h 2617282"/>
                <a:gd name="connsiteX6" fmla="*/ 1790701 w 3901008"/>
                <a:gd name="connsiteY6" fmla="*/ 347663 h 2617282"/>
                <a:gd name="connsiteX7" fmla="*/ 2309812 w 3901008"/>
                <a:gd name="connsiteY7" fmla="*/ 433388 h 2617282"/>
                <a:gd name="connsiteX8" fmla="*/ 2328861 w 3901008"/>
                <a:gd name="connsiteY8" fmla="*/ 619126 h 2617282"/>
                <a:gd name="connsiteX9" fmla="*/ 2143124 w 3901008"/>
                <a:gd name="connsiteY9" fmla="*/ 776289 h 2617282"/>
                <a:gd name="connsiteX10" fmla="*/ 2062161 w 3901008"/>
                <a:gd name="connsiteY10" fmla="*/ 904876 h 2617282"/>
                <a:gd name="connsiteX11" fmla="*/ 2090736 w 3901008"/>
                <a:gd name="connsiteY11" fmla="*/ 1185864 h 2617282"/>
                <a:gd name="connsiteX12" fmla="*/ 2671761 w 3901008"/>
                <a:gd name="connsiteY12" fmla="*/ 1404939 h 2617282"/>
                <a:gd name="connsiteX13" fmla="*/ 3143249 w 3901008"/>
                <a:gd name="connsiteY13" fmla="*/ 1624014 h 2617282"/>
                <a:gd name="connsiteX14" fmla="*/ 3900487 w 3901008"/>
                <a:gd name="connsiteY14" fmla="*/ 2062162 h 2617282"/>
                <a:gd name="connsiteX15" fmla="*/ 3035388 w 3901008"/>
                <a:gd name="connsiteY15" fmla="*/ 2617282 h 2617282"/>
                <a:gd name="connsiteX0" fmla="*/ 0 w 3900487"/>
                <a:gd name="connsiteY0" fmla="*/ 0 h 2617282"/>
                <a:gd name="connsiteX1" fmla="*/ 400050 w 3900487"/>
                <a:gd name="connsiteY1" fmla="*/ 23812 h 2617282"/>
                <a:gd name="connsiteX2" fmla="*/ 661988 w 3900487"/>
                <a:gd name="connsiteY2" fmla="*/ 76201 h 2617282"/>
                <a:gd name="connsiteX3" fmla="*/ 457199 w 3900487"/>
                <a:gd name="connsiteY3" fmla="*/ 223837 h 2617282"/>
                <a:gd name="connsiteX4" fmla="*/ 1033462 w 3900487"/>
                <a:gd name="connsiteY4" fmla="*/ 266700 h 2617282"/>
                <a:gd name="connsiteX5" fmla="*/ 1452562 w 3900487"/>
                <a:gd name="connsiteY5" fmla="*/ 271463 h 2617282"/>
                <a:gd name="connsiteX6" fmla="*/ 1790701 w 3900487"/>
                <a:gd name="connsiteY6" fmla="*/ 347663 h 2617282"/>
                <a:gd name="connsiteX7" fmla="*/ 2309812 w 3900487"/>
                <a:gd name="connsiteY7" fmla="*/ 433388 h 2617282"/>
                <a:gd name="connsiteX8" fmla="*/ 2328861 w 3900487"/>
                <a:gd name="connsiteY8" fmla="*/ 619126 h 2617282"/>
                <a:gd name="connsiteX9" fmla="*/ 2143124 w 3900487"/>
                <a:gd name="connsiteY9" fmla="*/ 776289 h 2617282"/>
                <a:gd name="connsiteX10" fmla="*/ 2062161 w 3900487"/>
                <a:gd name="connsiteY10" fmla="*/ 904876 h 2617282"/>
                <a:gd name="connsiteX11" fmla="*/ 2090736 w 3900487"/>
                <a:gd name="connsiteY11" fmla="*/ 1185864 h 2617282"/>
                <a:gd name="connsiteX12" fmla="*/ 2671761 w 3900487"/>
                <a:gd name="connsiteY12" fmla="*/ 1404939 h 2617282"/>
                <a:gd name="connsiteX13" fmla="*/ 3143249 w 3900487"/>
                <a:gd name="connsiteY13" fmla="*/ 1624014 h 2617282"/>
                <a:gd name="connsiteX14" fmla="*/ 3900487 w 3900487"/>
                <a:gd name="connsiteY14" fmla="*/ 2062162 h 2617282"/>
                <a:gd name="connsiteX15" fmla="*/ 3035388 w 3900487"/>
                <a:gd name="connsiteY15" fmla="*/ 2617282 h 261728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328861 w 4092663"/>
                <a:gd name="connsiteY8" fmla="*/ 619126 h 2636332"/>
                <a:gd name="connsiteX9" fmla="*/ 2143124 w 4092663"/>
                <a:gd name="connsiteY9" fmla="*/ 776289 h 2636332"/>
                <a:gd name="connsiteX10" fmla="*/ 2062161 w 4092663"/>
                <a:gd name="connsiteY10" fmla="*/ 904876 h 2636332"/>
                <a:gd name="connsiteX11" fmla="*/ 2090736 w 4092663"/>
                <a:gd name="connsiteY11" fmla="*/ 1185864 h 2636332"/>
                <a:gd name="connsiteX12" fmla="*/ 2671761 w 4092663"/>
                <a:gd name="connsiteY12" fmla="*/ 1404939 h 2636332"/>
                <a:gd name="connsiteX13" fmla="*/ 3143249 w 4092663"/>
                <a:gd name="connsiteY13" fmla="*/ 1624014 h 2636332"/>
                <a:gd name="connsiteX14" fmla="*/ 3900487 w 4092663"/>
                <a:gd name="connsiteY14" fmla="*/ 2062162 h 2636332"/>
                <a:gd name="connsiteX15" fmla="*/ 4092663 w 4092663"/>
                <a:gd name="connsiteY15" fmla="*/ 2636332 h 2636332"/>
                <a:gd name="connsiteX0" fmla="*/ 0 w 3692613"/>
                <a:gd name="connsiteY0" fmla="*/ 0 h 2612520"/>
                <a:gd name="connsiteX1" fmla="*/ 261938 w 3692613"/>
                <a:gd name="connsiteY1" fmla="*/ 52389 h 2612520"/>
                <a:gd name="connsiteX2" fmla="*/ 57149 w 3692613"/>
                <a:gd name="connsiteY2" fmla="*/ 200025 h 2612520"/>
                <a:gd name="connsiteX3" fmla="*/ 633412 w 3692613"/>
                <a:gd name="connsiteY3" fmla="*/ 242888 h 2612520"/>
                <a:gd name="connsiteX4" fmla="*/ 1052512 w 3692613"/>
                <a:gd name="connsiteY4" fmla="*/ 247651 h 2612520"/>
                <a:gd name="connsiteX5" fmla="*/ 1390651 w 3692613"/>
                <a:gd name="connsiteY5" fmla="*/ 323851 h 2612520"/>
                <a:gd name="connsiteX6" fmla="*/ 1909762 w 3692613"/>
                <a:gd name="connsiteY6" fmla="*/ 409576 h 2612520"/>
                <a:gd name="connsiteX7" fmla="*/ 1928811 w 3692613"/>
                <a:gd name="connsiteY7" fmla="*/ 595314 h 2612520"/>
                <a:gd name="connsiteX8" fmla="*/ 1743074 w 3692613"/>
                <a:gd name="connsiteY8" fmla="*/ 752477 h 2612520"/>
                <a:gd name="connsiteX9" fmla="*/ 1662111 w 3692613"/>
                <a:gd name="connsiteY9" fmla="*/ 881064 h 2612520"/>
                <a:gd name="connsiteX10" fmla="*/ 1690686 w 3692613"/>
                <a:gd name="connsiteY10" fmla="*/ 1162052 h 2612520"/>
                <a:gd name="connsiteX11" fmla="*/ 2271711 w 3692613"/>
                <a:gd name="connsiteY11" fmla="*/ 1381127 h 2612520"/>
                <a:gd name="connsiteX12" fmla="*/ 2743199 w 3692613"/>
                <a:gd name="connsiteY12" fmla="*/ 1600202 h 2612520"/>
                <a:gd name="connsiteX13" fmla="*/ 3500437 w 3692613"/>
                <a:gd name="connsiteY13" fmla="*/ 2038350 h 2612520"/>
                <a:gd name="connsiteX14" fmla="*/ 3692613 w 3692613"/>
                <a:gd name="connsiteY14" fmla="*/ 2612520 h 2612520"/>
                <a:gd name="connsiteX0" fmla="*/ 204789 w 3635464"/>
                <a:gd name="connsiteY0" fmla="*/ 0 h 2560131"/>
                <a:gd name="connsiteX1" fmla="*/ 0 w 3635464"/>
                <a:gd name="connsiteY1" fmla="*/ 147636 h 2560131"/>
                <a:gd name="connsiteX2" fmla="*/ 576263 w 3635464"/>
                <a:gd name="connsiteY2" fmla="*/ 190499 h 2560131"/>
                <a:gd name="connsiteX3" fmla="*/ 995363 w 3635464"/>
                <a:gd name="connsiteY3" fmla="*/ 195262 h 2560131"/>
                <a:gd name="connsiteX4" fmla="*/ 1333502 w 3635464"/>
                <a:gd name="connsiteY4" fmla="*/ 271462 h 2560131"/>
                <a:gd name="connsiteX5" fmla="*/ 1852613 w 3635464"/>
                <a:gd name="connsiteY5" fmla="*/ 357187 h 2560131"/>
                <a:gd name="connsiteX6" fmla="*/ 1871662 w 3635464"/>
                <a:gd name="connsiteY6" fmla="*/ 542925 h 2560131"/>
                <a:gd name="connsiteX7" fmla="*/ 1685925 w 3635464"/>
                <a:gd name="connsiteY7" fmla="*/ 700088 h 2560131"/>
                <a:gd name="connsiteX8" fmla="*/ 1604962 w 3635464"/>
                <a:gd name="connsiteY8" fmla="*/ 828675 h 2560131"/>
                <a:gd name="connsiteX9" fmla="*/ 1633537 w 3635464"/>
                <a:gd name="connsiteY9" fmla="*/ 1109663 h 2560131"/>
                <a:gd name="connsiteX10" fmla="*/ 2214562 w 3635464"/>
                <a:gd name="connsiteY10" fmla="*/ 1328738 h 2560131"/>
                <a:gd name="connsiteX11" fmla="*/ 2686050 w 3635464"/>
                <a:gd name="connsiteY11" fmla="*/ 1547813 h 2560131"/>
                <a:gd name="connsiteX12" fmla="*/ 3443288 w 3635464"/>
                <a:gd name="connsiteY12" fmla="*/ 1985961 h 2560131"/>
                <a:gd name="connsiteX13" fmla="*/ 3635464 w 3635464"/>
                <a:gd name="connsiteY13" fmla="*/ 2560131 h 2560131"/>
                <a:gd name="connsiteX0" fmla="*/ 0 w 3635464"/>
                <a:gd name="connsiteY0" fmla="*/ 0 h 2412495"/>
                <a:gd name="connsiteX1" fmla="*/ 576263 w 3635464"/>
                <a:gd name="connsiteY1" fmla="*/ 42863 h 2412495"/>
                <a:gd name="connsiteX2" fmla="*/ 995363 w 3635464"/>
                <a:gd name="connsiteY2" fmla="*/ 47626 h 2412495"/>
                <a:gd name="connsiteX3" fmla="*/ 1333502 w 3635464"/>
                <a:gd name="connsiteY3" fmla="*/ 123826 h 2412495"/>
                <a:gd name="connsiteX4" fmla="*/ 1852613 w 3635464"/>
                <a:gd name="connsiteY4" fmla="*/ 209551 h 2412495"/>
                <a:gd name="connsiteX5" fmla="*/ 1871662 w 3635464"/>
                <a:gd name="connsiteY5" fmla="*/ 395289 h 2412495"/>
                <a:gd name="connsiteX6" fmla="*/ 1685925 w 3635464"/>
                <a:gd name="connsiteY6" fmla="*/ 552452 h 2412495"/>
                <a:gd name="connsiteX7" fmla="*/ 1604962 w 3635464"/>
                <a:gd name="connsiteY7" fmla="*/ 681039 h 2412495"/>
                <a:gd name="connsiteX8" fmla="*/ 1633537 w 3635464"/>
                <a:gd name="connsiteY8" fmla="*/ 962027 h 2412495"/>
                <a:gd name="connsiteX9" fmla="*/ 2214562 w 3635464"/>
                <a:gd name="connsiteY9" fmla="*/ 1181102 h 2412495"/>
                <a:gd name="connsiteX10" fmla="*/ 2686050 w 3635464"/>
                <a:gd name="connsiteY10" fmla="*/ 1400177 h 2412495"/>
                <a:gd name="connsiteX11" fmla="*/ 3443288 w 3635464"/>
                <a:gd name="connsiteY11" fmla="*/ 1838325 h 2412495"/>
                <a:gd name="connsiteX12" fmla="*/ 3635464 w 3635464"/>
                <a:gd name="connsiteY12" fmla="*/ 2412495 h 2412495"/>
                <a:gd name="connsiteX0" fmla="*/ 0 w 3059201"/>
                <a:gd name="connsiteY0" fmla="*/ 0 h 2369632"/>
                <a:gd name="connsiteX1" fmla="*/ 419100 w 3059201"/>
                <a:gd name="connsiteY1" fmla="*/ 4763 h 2369632"/>
                <a:gd name="connsiteX2" fmla="*/ 757239 w 3059201"/>
                <a:gd name="connsiteY2" fmla="*/ 80963 h 2369632"/>
                <a:gd name="connsiteX3" fmla="*/ 1276350 w 3059201"/>
                <a:gd name="connsiteY3" fmla="*/ 166688 h 2369632"/>
                <a:gd name="connsiteX4" fmla="*/ 1295399 w 3059201"/>
                <a:gd name="connsiteY4" fmla="*/ 352426 h 2369632"/>
                <a:gd name="connsiteX5" fmla="*/ 1109662 w 3059201"/>
                <a:gd name="connsiteY5" fmla="*/ 509589 h 2369632"/>
                <a:gd name="connsiteX6" fmla="*/ 1028699 w 3059201"/>
                <a:gd name="connsiteY6" fmla="*/ 638176 h 2369632"/>
                <a:gd name="connsiteX7" fmla="*/ 1057274 w 3059201"/>
                <a:gd name="connsiteY7" fmla="*/ 919164 h 2369632"/>
                <a:gd name="connsiteX8" fmla="*/ 1638299 w 3059201"/>
                <a:gd name="connsiteY8" fmla="*/ 1138239 h 2369632"/>
                <a:gd name="connsiteX9" fmla="*/ 2109787 w 3059201"/>
                <a:gd name="connsiteY9" fmla="*/ 1357314 h 2369632"/>
                <a:gd name="connsiteX10" fmla="*/ 2867025 w 3059201"/>
                <a:gd name="connsiteY10" fmla="*/ 1795462 h 2369632"/>
                <a:gd name="connsiteX11" fmla="*/ 3059201 w 3059201"/>
                <a:gd name="connsiteY11" fmla="*/ 2369632 h 2369632"/>
                <a:gd name="connsiteX0" fmla="*/ 0 w 2640101"/>
                <a:gd name="connsiteY0" fmla="*/ 0 h 2364869"/>
                <a:gd name="connsiteX1" fmla="*/ 338139 w 2640101"/>
                <a:gd name="connsiteY1" fmla="*/ 76200 h 2364869"/>
                <a:gd name="connsiteX2" fmla="*/ 857250 w 2640101"/>
                <a:gd name="connsiteY2" fmla="*/ 161925 h 2364869"/>
                <a:gd name="connsiteX3" fmla="*/ 876299 w 2640101"/>
                <a:gd name="connsiteY3" fmla="*/ 347663 h 2364869"/>
                <a:gd name="connsiteX4" fmla="*/ 690562 w 2640101"/>
                <a:gd name="connsiteY4" fmla="*/ 504826 h 2364869"/>
                <a:gd name="connsiteX5" fmla="*/ 609599 w 2640101"/>
                <a:gd name="connsiteY5" fmla="*/ 633413 h 2364869"/>
                <a:gd name="connsiteX6" fmla="*/ 638174 w 2640101"/>
                <a:gd name="connsiteY6" fmla="*/ 914401 h 2364869"/>
                <a:gd name="connsiteX7" fmla="*/ 1219199 w 2640101"/>
                <a:gd name="connsiteY7" fmla="*/ 1133476 h 2364869"/>
                <a:gd name="connsiteX8" fmla="*/ 1690687 w 2640101"/>
                <a:gd name="connsiteY8" fmla="*/ 1352551 h 2364869"/>
                <a:gd name="connsiteX9" fmla="*/ 2447925 w 2640101"/>
                <a:gd name="connsiteY9" fmla="*/ 1790699 h 2364869"/>
                <a:gd name="connsiteX10" fmla="*/ 2640101 w 2640101"/>
                <a:gd name="connsiteY10" fmla="*/ 2364869 h 2364869"/>
                <a:gd name="connsiteX0" fmla="*/ 0 w 2301962"/>
                <a:gd name="connsiteY0" fmla="*/ 0 h 2288669"/>
                <a:gd name="connsiteX1" fmla="*/ 519111 w 2301962"/>
                <a:gd name="connsiteY1" fmla="*/ 85725 h 2288669"/>
                <a:gd name="connsiteX2" fmla="*/ 538160 w 2301962"/>
                <a:gd name="connsiteY2" fmla="*/ 271463 h 2288669"/>
                <a:gd name="connsiteX3" fmla="*/ 352423 w 2301962"/>
                <a:gd name="connsiteY3" fmla="*/ 428626 h 2288669"/>
                <a:gd name="connsiteX4" fmla="*/ 271460 w 2301962"/>
                <a:gd name="connsiteY4" fmla="*/ 557213 h 2288669"/>
                <a:gd name="connsiteX5" fmla="*/ 300035 w 2301962"/>
                <a:gd name="connsiteY5" fmla="*/ 838201 h 2288669"/>
                <a:gd name="connsiteX6" fmla="*/ 881060 w 2301962"/>
                <a:gd name="connsiteY6" fmla="*/ 1057276 h 2288669"/>
                <a:gd name="connsiteX7" fmla="*/ 1352548 w 2301962"/>
                <a:gd name="connsiteY7" fmla="*/ 1276351 h 2288669"/>
                <a:gd name="connsiteX8" fmla="*/ 2109786 w 2301962"/>
                <a:gd name="connsiteY8" fmla="*/ 1714499 h 2288669"/>
                <a:gd name="connsiteX9" fmla="*/ 2301962 w 2301962"/>
                <a:gd name="connsiteY9" fmla="*/ 2288669 h 2288669"/>
                <a:gd name="connsiteX0" fmla="*/ 247988 w 2030839"/>
                <a:gd name="connsiteY0" fmla="*/ 0 h 2202944"/>
                <a:gd name="connsiteX1" fmla="*/ 267037 w 2030839"/>
                <a:gd name="connsiteY1" fmla="*/ 185738 h 2202944"/>
                <a:gd name="connsiteX2" fmla="*/ 81300 w 2030839"/>
                <a:gd name="connsiteY2" fmla="*/ 342901 h 2202944"/>
                <a:gd name="connsiteX3" fmla="*/ 337 w 2030839"/>
                <a:gd name="connsiteY3" fmla="*/ 471488 h 2202944"/>
                <a:gd name="connsiteX4" fmla="*/ 28912 w 2030839"/>
                <a:gd name="connsiteY4" fmla="*/ 752476 h 2202944"/>
                <a:gd name="connsiteX5" fmla="*/ 609937 w 2030839"/>
                <a:gd name="connsiteY5" fmla="*/ 971551 h 2202944"/>
                <a:gd name="connsiteX6" fmla="*/ 1081425 w 2030839"/>
                <a:gd name="connsiteY6" fmla="*/ 1190626 h 2202944"/>
                <a:gd name="connsiteX7" fmla="*/ 1838663 w 2030839"/>
                <a:gd name="connsiteY7" fmla="*/ 1628774 h 2202944"/>
                <a:gd name="connsiteX8" fmla="*/ 2030839 w 2030839"/>
                <a:gd name="connsiteY8" fmla="*/ 2202944 h 2202944"/>
                <a:gd name="connsiteX0" fmla="*/ 267037 w 2030839"/>
                <a:gd name="connsiteY0" fmla="*/ 0 h 2017206"/>
                <a:gd name="connsiteX1" fmla="*/ 81300 w 2030839"/>
                <a:gd name="connsiteY1" fmla="*/ 157163 h 2017206"/>
                <a:gd name="connsiteX2" fmla="*/ 337 w 2030839"/>
                <a:gd name="connsiteY2" fmla="*/ 285750 h 2017206"/>
                <a:gd name="connsiteX3" fmla="*/ 28912 w 2030839"/>
                <a:gd name="connsiteY3" fmla="*/ 566738 h 2017206"/>
                <a:gd name="connsiteX4" fmla="*/ 609937 w 2030839"/>
                <a:gd name="connsiteY4" fmla="*/ 785813 h 2017206"/>
                <a:gd name="connsiteX5" fmla="*/ 1081425 w 2030839"/>
                <a:gd name="connsiteY5" fmla="*/ 1004888 h 2017206"/>
                <a:gd name="connsiteX6" fmla="*/ 1838663 w 2030839"/>
                <a:gd name="connsiteY6" fmla="*/ 1443036 h 2017206"/>
                <a:gd name="connsiteX7" fmla="*/ 2030839 w 2030839"/>
                <a:gd name="connsiteY7" fmla="*/ 2017206 h 2017206"/>
                <a:gd name="connsiteX0" fmla="*/ 81300 w 2030839"/>
                <a:gd name="connsiteY0" fmla="*/ 0 h 1860043"/>
                <a:gd name="connsiteX1" fmla="*/ 337 w 2030839"/>
                <a:gd name="connsiteY1" fmla="*/ 128587 h 1860043"/>
                <a:gd name="connsiteX2" fmla="*/ 28912 w 2030839"/>
                <a:gd name="connsiteY2" fmla="*/ 409575 h 1860043"/>
                <a:gd name="connsiteX3" fmla="*/ 609937 w 2030839"/>
                <a:gd name="connsiteY3" fmla="*/ 628650 h 1860043"/>
                <a:gd name="connsiteX4" fmla="*/ 1081425 w 2030839"/>
                <a:gd name="connsiteY4" fmla="*/ 847725 h 1860043"/>
                <a:gd name="connsiteX5" fmla="*/ 1838663 w 2030839"/>
                <a:gd name="connsiteY5" fmla="*/ 1285873 h 1860043"/>
                <a:gd name="connsiteX6" fmla="*/ 2030839 w 2030839"/>
                <a:gd name="connsiteY6" fmla="*/ 1860043 h 1860043"/>
                <a:gd name="connsiteX0" fmla="*/ 867113 w 2030839"/>
                <a:gd name="connsiteY0" fmla="*/ 0 h 1760030"/>
                <a:gd name="connsiteX1" fmla="*/ 337 w 2030839"/>
                <a:gd name="connsiteY1" fmla="*/ 28574 h 1760030"/>
                <a:gd name="connsiteX2" fmla="*/ 28912 w 2030839"/>
                <a:gd name="connsiteY2" fmla="*/ 309562 h 1760030"/>
                <a:gd name="connsiteX3" fmla="*/ 609937 w 2030839"/>
                <a:gd name="connsiteY3" fmla="*/ 528637 h 1760030"/>
                <a:gd name="connsiteX4" fmla="*/ 1081425 w 2030839"/>
                <a:gd name="connsiteY4" fmla="*/ 747712 h 1760030"/>
                <a:gd name="connsiteX5" fmla="*/ 1838663 w 2030839"/>
                <a:gd name="connsiteY5" fmla="*/ 1185860 h 1760030"/>
                <a:gd name="connsiteX6" fmla="*/ 2030839 w 2030839"/>
                <a:gd name="connsiteY6" fmla="*/ 1760030 h 1760030"/>
                <a:gd name="connsiteX0" fmla="*/ 867113 w 2030839"/>
                <a:gd name="connsiteY0" fmla="*/ 220900 h 1980930"/>
                <a:gd name="connsiteX1" fmla="*/ 270811 w 2030839"/>
                <a:gd name="connsiteY1" fmla="*/ 73 h 1980930"/>
                <a:gd name="connsiteX2" fmla="*/ 337 w 2030839"/>
                <a:gd name="connsiteY2" fmla="*/ 249474 h 1980930"/>
                <a:gd name="connsiteX3" fmla="*/ 28912 w 2030839"/>
                <a:gd name="connsiteY3" fmla="*/ 530462 h 1980930"/>
                <a:gd name="connsiteX4" fmla="*/ 609937 w 2030839"/>
                <a:gd name="connsiteY4" fmla="*/ 749537 h 1980930"/>
                <a:gd name="connsiteX5" fmla="*/ 1081425 w 2030839"/>
                <a:gd name="connsiteY5" fmla="*/ 968612 h 1980930"/>
                <a:gd name="connsiteX6" fmla="*/ 1838663 w 2030839"/>
                <a:gd name="connsiteY6" fmla="*/ 1406760 h 1980930"/>
                <a:gd name="connsiteX7" fmla="*/ 2030839 w 2030839"/>
                <a:gd name="connsiteY7" fmla="*/ 1980930 h 1980930"/>
                <a:gd name="connsiteX0" fmla="*/ 867113 w 2030839"/>
                <a:gd name="connsiteY0" fmla="*/ 228511 h 1988541"/>
                <a:gd name="connsiteX1" fmla="*/ 508936 w 2030839"/>
                <a:gd name="connsiteY1" fmla="*/ 88646 h 1988541"/>
                <a:gd name="connsiteX2" fmla="*/ 270811 w 2030839"/>
                <a:gd name="connsiteY2" fmla="*/ 7684 h 1988541"/>
                <a:gd name="connsiteX3" fmla="*/ 337 w 2030839"/>
                <a:gd name="connsiteY3" fmla="*/ 257085 h 1988541"/>
                <a:gd name="connsiteX4" fmla="*/ 28912 w 2030839"/>
                <a:gd name="connsiteY4" fmla="*/ 538073 h 1988541"/>
                <a:gd name="connsiteX5" fmla="*/ 609937 w 2030839"/>
                <a:gd name="connsiteY5" fmla="*/ 757148 h 1988541"/>
                <a:gd name="connsiteX6" fmla="*/ 1081425 w 2030839"/>
                <a:gd name="connsiteY6" fmla="*/ 976223 h 1988541"/>
                <a:gd name="connsiteX7" fmla="*/ 1838663 w 2030839"/>
                <a:gd name="connsiteY7" fmla="*/ 1414371 h 1988541"/>
                <a:gd name="connsiteX8" fmla="*/ 2030839 w 2030839"/>
                <a:gd name="connsiteY8" fmla="*/ 1988541 h 1988541"/>
                <a:gd name="connsiteX0" fmla="*/ 862762 w 2026488"/>
                <a:gd name="connsiteY0" fmla="*/ 228511 h 1988541"/>
                <a:gd name="connsiteX1" fmla="*/ 504585 w 2026488"/>
                <a:gd name="connsiteY1" fmla="*/ 88646 h 1988541"/>
                <a:gd name="connsiteX2" fmla="*/ 266460 w 2026488"/>
                <a:gd name="connsiteY2" fmla="*/ 7684 h 1988541"/>
                <a:gd name="connsiteX3" fmla="*/ 749 w 2026488"/>
                <a:gd name="connsiteY3" fmla="*/ 204698 h 1988541"/>
                <a:gd name="connsiteX4" fmla="*/ 24561 w 2026488"/>
                <a:gd name="connsiteY4" fmla="*/ 538073 h 1988541"/>
                <a:gd name="connsiteX5" fmla="*/ 605586 w 2026488"/>
                <a:gd name="connsiteY5" fmla="*/ 757148 h 1988541"/>
                <a:gd name="connsiteX6" fmla="*/ 1077074 w 2026488"/>
                <a:gd name="connsiteY6" fmla="*/ 976223 h 1988541"/>
                <a:gd name="connsiteX7" fmla="*/ 1834312 w 2026488"/>
                <a:gd name="connsiteY7" fmla="*/ 1414371 h 1988541"/>
                <a:gd name="connsiteX8" fmla="*/ 2026488 w 2026488"/>
                <a:gd name="connsiteY8" fmla="*/ 1988541 h 1988541"/>
                <a:gd name="connsiteX0" fmla="*/ 892860 w 2056586"/>
                <a:gd name="connsiteY0" fmla="*/ 228511 h 1988541"/>
                <a:gd name="connsiteX1" fmla="*/ 534683 w 2056586"/>
                <a:gd name="connsiteY1" fmla="*/ 88646 h 1988541"/>
                <a:gd name="connsiteX2" fmla="*/ 296558 w 2056586"/>
                <a:gd name="connsiteY2" fmla="*/ 7684 h 1988541"/>
                <a:gd name="connsiteX3" fmla="*/ 30847 w 2056586"/>
                <a:gd name="connsiteY3" fmla="*/ 204698 h 1988541"/>
                <a:gd name="connsiteX4" fmla="*/ 20332 w 2056586"/>
                <a:gd name="connsiteY4" fmla="*/ 369635 h 1988541"/>
                <a:gd name="connsiteX5" fmla="*/ 54659 w 2056586"/>
                <a:gd name="connsiteY5" fmla="*/ 538073 h 1988541"/>
                <a:gd name="connsiteX6" fmla="*/ 635684 w 2056586"/>
                <a:gd name="connsiteY6" fmla="*/ 757148 h 1988541"/>
                <a:gd name="connsiteX7" fmla="*/ 1107172 w 2056586"/>
                <a:gd name="connsiteY7" fmla="*/ 976223 h 1988541"/>
                <a:gd name="connsiteX8" fmla="*/ 1864410 w 2056586"/>
                <a:gd name="connsiteY8" fmla="*/ 1414371 h 1988541"/>
                <a:gd name="connsiteX9" fmla="*/ 2056586 w 2056586"/>
                <a:gd name="connsiteY9" fmla="*/ 1988541 h 1988541"/>
                <a:gd name="connsiteX0" fmla="*/ 886082 w 2049808"/>
                <a:gd name="connsiteY0" fmla="*/ 228511 h 1988541"/>
                <a:gd name="connsiteX1" fmla="*/ 527905 w 2049808"/>
                <a:gd name="connsiteY1" fmla="*/ 88646 h 1988541"/>
                <a:gd name="connsiteX2" fmla="*/ 289780 w 2049808"/>
                <a:gd name="connsiteY2" fmla="*/ 7684 h 1988541"/>
                <a:gd name="connsiteX3" fmla="*/ 24069 w 2049808"/>
                <a:gd name="connsiteY3" fmla="*/ 204698 h 1988541"/>
                <a:gd name="connsiteX4" fmla="*/ 13554 w 2049808"/>
                <a:gd name="connsiteY4" fmla="*/ 369635 h 1988541"/>
                <a:gd name="connsiteX5" fmla="*/ 47881 w 2049808"/>
                <a:gd name="connsiteY5" fmla="*/ 538073 h 1988541"/>
                <a:gd name="connsiteX6" fmla="*/ 628906 w 2049808"/>
                <a:gd name="connsiteY6" fmla="*/ 757148 h 1988541"/>
                <a:gd name="connsiteX7" fmla="*/ 1100394 w 2049808"/>
                <a:gd name="connsiteY7" fmla="*/ 976223 h 1988541"/>
                <a:gd name="connsiteX8" fmla="*/ 1857632 w 2049808"/>
                <a:gd name="connsiteY8" fmla="*/ 1414371 h 1988541"/>
                <a:gd name="connsiteX9" fmla="*/ 2049808 w 2049808"/>
                <a:gd name="connsiteY9" fmla="*/ 1988541 h 1988541"/>
                <a:gd name="connsiteX0" fmla="*/ 872528 w 2036254"/>
                <a:gd name="connsiteY0" fmla="*/ 228511 h 1988541"/>
                <a:gd name="connsiteX1" fmla="*/ 514351 w 2036254"/>
                <a:gd name="connsiteY1" fmla="*/ 88646 h 1988541"/>
                <a:gd name="connsiteX2" fmla="*/ 276226 w 2036254"/>
                <a:gd name="connsiteY2" fmla="*/ 7684 h 1988541"/>
                <a:gd name="connsiteX3" fmla="*/ 10515 w 2036254"/>
                <a:gd name="connsiteY3" fmla="*/ 204698 h 1988541"/>
                <a:gd name="connsiteX4" fmla="*/ 0 w 2036254"/>
                <a:gd name="connsiteY4" fmla="*/ 369635 h 1988541"/>
                <a:gd name="connsiteX5" fmla="*/ 34327 w 2036254"/>
                <a:gd name="connsiteY5" fmla="*/ 538073 h 1988541"/>
                <a:gd name="connsiteX6" fmla="*/ 615352 w 2036254"/>
                <a:gd name="connsiteY6" fmla="*/ 757148 h 1988541"/>
                <a:gd name="connsiteX7" fmla="*/ 1086840 w 2036254"/>
                <a:gd name="connsiteY7" fmla="*/ 976223 h 1988541"/>
                <a:gd name="connsiteX8" fmla="*/ 1844078 w 2036254"/>
                <a:gd name="connsiteY8" fmla="*/ 1414371 h 1988541"/>
                <a:gd name="connsiteX9" fmla="*/ 2036254 w 2036254"/>
                <a:gd name="connsiteY9" fmla="*/ 1988541 h 1988541"/>
                <a:gd name="connsiteX0" fmla="*/ 882053 w 2045779"/>
                <a:gd name="connsiteY0" fmla="*/ 228511 h 1988541"/>
                <a:gd name="connsiteX1" fmla="*/ 523876 w 2045779"/>
                <a:gd name="connsiteY1" fmla="*/ 88646 h 1988541"/>
                <a:gd name="connsiteX2" fmla="*/ 285751 w 2045779"/>
                <a:gd name="connsiteY2" fmla="*/ 7684 h 1988541"/>
                <a:gd name="connsiteX3" fmla="*/ 20040 w 2045779"/>
                <a:gd name="connsiteY3" fmla="*/ 204698 h 1988541"/>
                <a:gd name="connsiteX4" fmla="*/ 0 w 2045779"/>
                <a:gd name="connsiteY4" fmla="*/ 393447 h 1988541"/>
                <a:gd name="connsiteX5" fmla="*/ 43852 w 2045779"/>
                <a:gd name="connsiteY5" fmla="*/ 538073 h 1988541"/>
                <a:gd name="connsiteX6" fmla="*/ 624877 w 2045779"/>
                <a:gd name="connsiteY6" fmla="*/ 757148 h 1988541"/>
                <a:gd name="connsiteX7" fmla="*/ 1096365 w 2045779"/>
                <a:gd name="connsiteY7" fmla="*/ 976223 h 1988541"/>
                <a:gd name="connsiteX8" fmla="*/ 1853603 w 2045779"/>
                <a:gd name="connsiteY8" fmla="*/ 1414371 h 1988541"/>
                <a:gd name="connsiteX9" fmla="*/ 2045779 w 2045779"/>
                <a:gd name="connsiteY9" fmla="*/ 1988541 h 1988541"/>
                <a:gd name="connsiteX0" fmla="*/ 882053 w 2045779"/>
                <a:gd name="connsiteY0" fmla="*/ 228511 h 1988541"/>
                <a:gd name="connsiteX1" fmla="*/ 523876 w 2045779"/>
                <a:gd name="connsiteY1" fmla="*/ 88646 h 1988541"/>
                <a:gd name="connsiteX2" fmla="*/ 285751 w 2045779"/>
                <a:gd name="connsiteY2" fmla="*/ 7684 h 1988541"/>
                <a:gd name="connsiteX3" fmla="*/ 20040 w 2045779"/>
                <a:gd name="connsiteY3" fmla="*/ 204698 h 1988541"/>
                <a:gd name="connsiteX4" fmla="*/ 0 w 2045779"/>
                <a:gd name="connsiteY4" fmla="*/ 393447 h 1988541"/>
                <a:gd name="connsiteX5" fmla="*/ 43852 w 2045779"/>
                <a:gd name="connsiteY5" fmla="*/ 538073 h 1988541"/>
                <a:gd name="connsiteX6" fmla="*/ 624877 w 2045779"/>
                <a:gd name="connsiteY6" fmla="*/ 757148 h 1988541"/>
                <a:gd name="connsiteX7" fmla="*/ 1096365 w 2045779"/>
                <a:gd name="connsiteY7" fmla="*/ 976223 h 1988541"/>
                <a:gd name="connsiteX8" fmla="*/ 1848841 w 2045779"/>
                <a:gd name="connsiteY8" fmla="*/ 1423896 h 1988541"/>
                <a:gd name="connsiteX9" fmla="*/ 2045779 w 2045779"/>
                <a:gd name="connsiteY9" fmla="*/ 1988541 h 1988541"/>
                <a:gd name="connsiteX0" fmla="*/ 882053 w 2045779"/>
                <a:gd name="connsiteY0" fmla="*/ 228511 h 2017116"/>
                <a:gd name="connsiteX1" fmla="*/ 523876 w 2045779"/>
                <a:gd name="connsiteY1" fmla="*/ 88646 h 2017116"/>
                <a:gd name="connsiteX2" fmla="*/ 285751 w 2045779"/>
                <a:gd name="connsiteY2" fmla="*/ 7684 h 2017116"/>
                <a:gd name="connsiteX3" fmla="*/ 20040 w 2045779"/>
                <a:gd name="connsiteY3" fmla="*/ 204698 h 2017116"/>
                <a:gd name="connsiteX4" fmla="*/ 0 w 2045779"/>
                <a:gd name="connsiteY4" fmla="*/ 393447 h 2017116"/>
                <a:gd name="connsiteX5" fmla="*/ 43852 w 2045779"/>
                <a:gd name="connsiteY5" fmla="*/ 538073 h 2017116"/>
                <a:gd name="connsiteX6" fmla="*/ 624877 w 2045779"/>
                <a:gd name="connsiteY6" fmla="*/ 757148 h 2017116"/>
                <a:gd name="connsiteX7" fmla="*/ 1096365 w 2045779"/>
                <a:gd name="connsiteY7" fmla="*/ 976223 h 2017116"/>
                <a:gd name="connsiteX8" fmla="*/ 1848841 w 2045779"/>
                <a:gd name="connsiteY8" fmla="*/ 1423896 h 2017116"/>
                <a:gd name="connsiteX9" fmla="*/ 2045779 w 2045779"/>
                <a:gd name="connsiteY9" fmla="*/ 2017116 h 2017116"/>
                <a:gd name="connsiteX0" fmla="*/ 1667865 w 2045779"/>
                <a:gd name="connsiteY0" fmla="*/ 695236 h 2017116"/>
                <a:gd name="connsiteX1" fmla="*/ 523876 w 2045779"/>
                <a:gd name="connsiteY1" fmla="*/ 88646 h 2017116"/>
                <a:gd name="connsiteX2" fmla="*/ 285751 w 2045779"/>
                <a:gd name="connsiteY2" fmla="*/ 7684 h 2017116"/>
                <a:gd name="connsiteX3" fmla="*/ 20040 w 2045779"/>
                <a:gd name="connsiteY3" fmla="*/ 204698 h 2017116"/>
                <a:gd name="connsiteX4" fmla="*/ 0 w 2045779"/>
                <a:gd name="connsiteY4" fmla="*/ 393447 h 2017116"/>
                <a:gd name="connsiteX5" fmla="*/ 43852 w 2045779"/>
                <a:gd name="connsiteY5" fmla="*/ 538073 h 2017116"/>
                <a:gd name="connsiteX6" fmla="*/ 624877 w 2045779"/>
                <a:gd name="connsiteY6" fmla="*/ 757148 h 2017116"/>
                <a:gd name="connsiteX7" fmla="*/ 1096365 w 2045779"/>
                <a:gd name="connsiteY7" fmla="*/ 976223 h 2017116"/>
                <a:gd name="connsiteX8" fmla="*/ 1848841 w 2045779"/>
                <a:gd name="connsiteY8" fmla="*/ 1423896 h 2017116"/>
                <a:gd name="connsiteX9" fmla="*/ 2045779 w 2045779"/>
                <a:gd name="connsiteY9" fmla="*/ 2017116 h 2017116"/>
                <a:gd name="connsiteX0" fmla="*/ 1667865 w 2045779"/>
                <a:gd name="connsiteY0" fmla="*/ 696278 h 2018158"/>
                <a:gd name="connsiteX1" fmla="*/ 979878 w 2045779"/>
                <a:gd name="connsiteY1" fmla="*/ 281186 h 2018158"/>
                <a:gd name="connsiteX2" fmla="*/ 523876 w 2045779"/>
                <a:gd name="connsiteY2" fmla="*/ 89688 h 2018158"/>
                <a:gd name="connsiteX3" fmla="*/ 285751 w 2045779"/>
                <a:gd name="connsiteY3" fmla="*/ 8726 h 2018158"/>
                <a:gd name="connsiteX4" fmla="*/ 20040 w 2045779"/>
                <a:gd name="connsiteY4" fmla="*/ 205740 h 2018158"/>
                <a:gd name="connsiteX5" fmla="*/ 0 w 2045779"/>
                <a:gd name="connsiteY5" fmla="*/ 394489 h 2018158"/>
                <a:gd name="connsiteX6" fmla="*/ 43852 w 2045779"/>
                <a:gd name="connsiteY6" fmla="*/ 539115 h 2018158"/>
                <a:gd name="connsiteX7" fmla="*/ 624877 w 2045779"/>
                <a:gd name="connsiteY7" fmla="*/ 758190 h 2018158"/>
                <a:gd name="connsiteX8" fmla="*/ 1096365 w 2045779"/>
                <a:gd name="connsiteY8" fmla="*/ 977265 h 2018158"/>
                <a:gd name="connsiteX9" fmla="*/ 1848841 w 2045779"/>
                <a:gd name="connsiteY9" fmla="*/ 1424938 h 2018158"/>
                <a:gd name="connsiteX10" fmla="*/ 2045779 w 2045779"/>
                <a:gd name="connsiteY10" fmla="*/ 2018158 h 2018158"/>
                <a:gd name="connsiteX0" fmla="*/ 2591790 w 2591790"/>
                <a:gd name="connsiteY0" fmla="*/ 982028 h 2018158"/>
                <a:gd name="connsiteX1" fmla="*/ 979878 w 2591790"/>
                <a:gd name="connsiteY1" fmla="*/ 281186 h 2018158"/>
                <a:gd name="connsiteX2" fmla="*/ 523876 w 2591790"/>
                <a:gd name="connsiteY2" fmla="*/ 89688 h 2018158"/>
                <a:gd name="connsiteX3" fmla="*/ 285751 w 2591790"/>
                <a:gd name="connsiteY3" fmla="*/ 8726 h 2018158"/>
                <a:gd name="connsiteX4" fmla="*/ 20040 w 2591790"/>
                <a:gd name="connsiteY4" fmla="*/ 205740 h 2018158"/>
                <a:gd name="connsiteX5" fmla="*/ 0 w 2591790"/>
                <a:gd name="connsiteY5" fmla="*/ 394489 h 2018158"/>
                <a:gd name="connsiteX6" fmla="*/ 43852 w 2591790"/>
                <a:gd name="connsiteY6" fmla="*/ 539115 h 2018158"/>
                <a:gd name="connsiteX7" fmla="*/ 624877 w 2591790"/>
                <a:gd name="connsiteY7" fmla="*/ 758190 h 2018158"/>
                <a:gd name="connsiteX8" fmla="*/ 1096365 w 2591790"/>
                <a:gd name="connsiteY8" fmla="*/ 977265 h 2018158"/>
                <a:gd name="connsiteX9" fmla="*/ 1848841 w 2591790"/>
                <a:gd name="connsiteY9" fmla="*/ 1424938 h 2018158"/>
                <a:gd name="connsiteX10" fmla="*/ 2045779 w 2591790"/>
                <a:gd name="connsiteY10" fmla="*/ 2018158 h 2018158"/>
                <a:gd name="connsiteX0" fmla="*/ 2591790 w 2591790"/>
                <a:gd name="connsiteY0" fmla="*/ 982028 h 2018158"/>
                <a:gd name="connsiteX1" fmla="*/ 1575189 w 2591790"/>
                <a:gd name="connsiteY1" fmla="*/ 595511 h 2018158"/>
                <a:gd name="connsiteX2" fmla="*/ 979878 w 2591790"/>
                <a:gd name="connsiteY2" fmla="*/ 281186 h 2018158"/>
                <a:gd name="connsiteX3" fmla="*/ 523876 w 2591790"/>
                <a:gd name="connsiteY3" fmla="*/ 89688 h 2018158"/>
                <a:gd name="connsiteX4" fmla="*/ 285751 w 2591790"/>
                <a:gd name="connsiteY4" fmla="*/ 8726 h 2018158"/>
                <a:gd name="connsiteX5" fmla="*/ 20040 w 2591790"/>
                <a:gd name="connsiteY5" fmla="*/ 205740 h 2018158"/>
                <a:gd name="connsiteX6" fmla="*/ 0 w 2591790"/>
                <a:gd name="connsiteY6" fmla="*/ 394489 h 2018158"/>
                <a:gd name="connsiteX7" fmla="*/ 43852 w 2591790"/>
                <a:gd name="connsiteY7" fmla="*/ 539115 h 2018158"/>
                <a:gd name="connsiteX8" fmla="*/ 624877 w 2591790"/>
                <a:gd name="connsiteY8" fmla="*/ 758190 h 2018158"/>
                <a:gd name="connsiteX9" fmla="*/ 1096365 w 2591790"/>
                <a:gd name="connsiteY9" fmla="*/ 977265 h 2018158"/>
                <a:gd name="connsiteX10" fmla="*/ 1848841 w 2591790"/>
                <a:gd name="connsiteY10" fmla="*/ 1424938 h 2018158"/>
                <a:gd name="connsiteX11" fmla="*/ 2045779 w 2591790"/>
                <a:gd name="connsiteY11" fmla="*/ 2018158 h 2018158"/>
                <a:gd name="connsiteX0" fmla="*/ 2591790 w 2591790"/>
                <a:gd name="connsiteY0" fmla="*/ 982028 h 2018158"/>
                <a:gd name="connsiteX1" fmla="*/ 1575189 w 2591790"/>
                <a:gd name="connsiteY1" fmla="*/ 595511 h 2018158"/>
                <a:gd name="connsiteX2" fmla="*/ 979878 w 2591790"/>
                <a:gd name="connsiteY2" fmla="*/ 281186 h 2018158"/>
                <a:gd name="connsiteX3" fmla="*/ 523876 w 2591790"/>
                <a:gd name="connsiteY3" fmla="*/ 89688 h 2018158"/>
                <a:gd name="connsiteX4" fmla="*/ 285751 w 2591790"/>
                <a:gd name="connsiteY4" fmla="*/ 8726 h 2018158"/>
                <a:gd name="connsiteX5" fmla="*/ 20040 w 2591790"/>
                <a:gd name="connsiteY5" fmla="*/ 205740 h 2018158"/>
                <a:gd name="connsiteX6" fmla="*/ 0 w 2591790"/>
                <a:gd name="connsiteY6" fmla="*/ 394489 h 2018158"/>
                <a:gd name="connsiteX7" fmla="*/ 43852 w 2591790"/>
                <a:gd name="connsiteY7" fmla="*/ 539115 h 2018158"/>
                <a:gd name="connsiteX8" fmla="*/ 624877 w 2591790"/>
                <a:gd name="connsiteY8" fmla="*/ 758190 h 2018158"/>
                <a:gd name="connsiteX9" fmla="*/ 1096365 w 2591790"/>
                <a:gd name="connsiteY9" fmla="*/ 977265 h 2018158"/>
                <a:gd name="connsiteX10" fmla="*/ 1848841 w 2591790"/>
                <a:gd name="connsiteY10" fmla="*/ 1424938 h 2018158"/>
                <a:gd name="connsiteX11" fmla="*/ 2045779 w 2591790"/>
                <a:gd name="connsiteY11" fmla="*/ 2018158 h 2018158"/>
                <a:gd name="connsiteX0" fmla="*/ 2591790 w 2591790"/>
                <a:gd name="connsiteY0" fmla="*/ 982028 h 2018158"/>
                <a:gd name="connsiteX1" fmla="*/ 1575189 w 2591790"/>
                <a:gd name="connsiteY1" fmla="*/ 595511 h 2018158"/>
                <a:gd name="connsiteX2" fmla="*/ 979878 w 2591790"/>
                <a:gd name="connsiteY2" fmla="*/ 281186 h 2018158"/>
                <a:gd name="connsiteX3" fmla="*/ 523876 w 2591790"/>
                <a:gd name="connsiteY3" fmla="*/ 89688 h 2018158"/>
                <a:gd name="connsiteX4" fmla="*/ 285751 w 2591790"/>
                <a:gd name="connsiteY4" fmla="*/ 8726 h 2018158"/>
                <a:gd name="connsiteX5" fmla="*/ 20040 w 2591790"/>
                <a:gd name="connsiteY5" fmla="*/ 205740 h 2018158"/>
                <a:gd name="connsiteX6" fmla="*/ 0 w 2591790"/>
                <a:gd name="connsiteY6" fmla="*/ 394489 h 2018158"/>
                <a:gd name="connsiteX7" fmla="*/ 43852 w 2591790"/>
                <a:gd name="connsiteY7" fmla="*/ 539115 h 2018158"/>
                <a:gd name="connsiteX8" fmla="*/ 624877 w 2591790"/>
                <a:gd name="connsiteY8" fmla="*/ 758190 h 2018158"/>
                <a:gd name="connsiteX9" fmla="*/ 1096365 w 2591790"/>
                <a:gd name="connsiteY9" fmla="*/ 977265 h 2018158"/>
                <a:gd name="connsiteX10" fmla="*/ 1848841 w 2591790"/>
                <a:gd name="connsiteY10" fmla="*/ 1424938 h 2018158"/>
                <a:gd name="connsiteX11" fmla="*/ 2045779 w 2591790"/>
                <a:gd name="connsiteY11" fmla="*/ 2018158 h 2018158"/>
                <a:gd name="connsiteX0" fmla="*/ 2591790 w 2591790"/>
                <a:gd name="connsiteY0" fmla="*/ 982028 h 2018158"/>
                <a:gd name="connsiteX1" fmla="*/ 1432314 w 2591790"/>
                <a:gd name="connsiteY1" fmla="*/ 571698 h 2018158"/>
                <a:gd name="connsiteX2" fmla="*/ 979878 w 2591790"/>
                <a:gd name="connsiteY2" fmla="*/ 281186 h 2018158"/>
                <a:gd name="connsiteX3" fmla="*/ 523876 w 2591790"/>
                <a:gd name="connsiteY3" fmla="*/ 89688 h 2018158"/>
                <a:gd name="connsiteX4" fmla="*/ 285751 w 2591790"/>
                <a:gd name="connsiteY4" fmla="*/ 8726 h 2018158"/>
                <a:gd name="connsiteX5" fmla="*/ 20040 w 2591790"/>
                <a:gd name="connsiteY5" fmla="*/ 205740 h 2018158"/>
                <a:gd name="connsiteX6" fmla="*/ 0 w 2591790"/>
                <a:gd name="connsiteY6" fmla="*/ 394489 h 2018158"/>
                <a:gd name="connsiteX7" fmla="*/ 43852 w 2591790"/>
                <a:gd name="connsiteY7" fmla="*/ 539115 h 2018158"/>
                <a:gd name="connsiteX8" fmla="*/ 624877 w 2591790"/>
                <a:gd name="connsiteY8" fmla="*/ 758190 h 2018158"/>
                <a:gd name="connsiteX9" fmla="*/ 1096365 w 2591790"/>
                <a:gd name="connsiteY9" fmla="*/ 977265 h 2018158"/>
                <a:gd name="connsiteX10" fmla="*/ 1848841 w 2591790"/>
                <a:gd name="connsiteY10" fmla="*/ 1424938 h 2018158"/>
                <a:gd name="connsiteX11" fmla="*/ 2045779 w 2591790"/>
                <a:gd name="connsiteY11" fmla="*/ 2018158 h 2018158"/>
                <a:gd name="connsiteX0" fmla="*/ 2591790 w 2591790"/>
                <a:gd name="connsiteY0" fmla="*/ 982028 h 2018158"/>
                <a:gd name="connsiteX1" fmla="*/ 1432314 w 2591790"/>
                <a:gd name="connsiteY1" fmla="*/ 571698 h 2018158"/>
                <a:gd name="connsiteX2" fmla="*/ 1098939 w 2591790"/>
                <a:gd name="connsiteY2" fmla="*/ 376436 h 2018158"/>
                <a:gd name="connsiteX3" fmla="*/ 979878 w 2591790"/>
                <a:gd name="connsiteY3" fmla="*/ 281186 h 2018158"/>
                <a:gd name="connsiteX4" fmla="*/ 523876 w 2591790"/>
                <a:gd name="connsiteY4" fmla="*/ 89688 h 2018158"/>
                <a:gd name="connsiteX5" fmla="*/ 285751 w 2591790"/>
                <a:gd name="connsiteY5" fmla="*/ 8726 h 2018158"/>
                <a:gd name="connsiteX6" fmla="*/ 20040 w 2591790"/>
                <a:gd name="connsiteY6" fmla="*/ 205740 h 2018158"/>
                <a:gd name="connsiteX7" fmla="*/ 0 w 2591790"/>
                <a:gd name="connsiteY7" fmla="*/ 394489 h 2018158"/>
                <a:gd name="connsiteX8" fmla="*/ 43852 w 2591790"/>
                <a:gd name="connsiteY8" fmla="*/ 539115 h 2018158"/>
                <a:gd name="connsiteX9" fmla="*/ 624877 w 2591790"/>
                <a:gd name="connsiteY9" fmla="*/ 758190 h 2018158"/>
                <a:gd name="connsiteX10" fmla="*/ 1096365 w 2591790"/>
                <a:gd name="connsiteY10" fmla="*/ 977265 h 2018158"/>
                <a:gd name="connsiteX11" fmla="*/ 1848841 w 2591790"/>
                <a:gd name="connsiteY11" fmla="*/ 1424938 h 2018158"/>
                <a:gd name="connsiteX12" fmla="*/ 2045779 w 2591790"/>
                <a:gd name="connsiteY12" fmla="*/ 2018158 h 2018158"/>
                <a:gd name="connsiteX0" fmla="*/ 2591790 w 2591790"/>
                <a:gd name="connsiteY0" fmla="*/ 982028 h 2018158"/>
                <a:gd name="connsiteX1" fmla="*/ 1813314 w 2591790"/>
                <a:gd name="connsiteY1" fmla="*/ 709811 h 2018158"/>
                <a:gd name="connsiteX2" fmla="*/ 1432314 w 2591790"/>
                <a:gd name="connsiteY2" fmla="*/ 571698 h 2018158"/>
                <a:gd name="connsiteX3" fmla="*/ 1098939 w 2591790"/>
                <a:gd name="connsiteY3" fmla="*/ 376436 h 2018158"/>
                <a:gd name="connsiteX4" fmla="*/ 979878 w 2591790"/>
                <a:gd name="connsiteY4" fmla="*/ 281186 h 2018158"/>
                <a:gd name="connsiteX5" fmla="*/ 523876 w 2591790"/>
                <a:gd name="connsiteY5" fmla="*/ 89688 h 2018158"/>
                <a:gd name="connsiteX6" fmla="*/ 285751 w 2591790"/>
                <a:gd name="connsiteY6" fmla="*/ 8726 h 2018158"/>
                <a:gd name="connsiteX7" fmla="*/ 20040 w 2591790"/>
                <a:gd name="connsiteY7" fmla="*/ 205740 h 2018158"/>
                <a:gd name="connsiteX8" fmla="*/ 0 w 2591790"/>
                <a:gd name="connsiteY8" fmla="*/ 394489 h 2018158"/>
                <a:gd name="connsiteX9" fmla="*/ 43852 w 2591790"/>
                <a:gd name="connsiteY9" fmla="*/ 539115 h 2018158"/>
                <a:gd name="connsiteX10" fmla="*/ 624877 w 2591790"/>
                <a:gd name="connsiteY10" fmla="*/ 758190 h 2018158"/>
                <a:gd name="connsiteX11" fmla="*/ 1096365 w 2591790"/>
                <a:gd name="connsiteY11" fmla="*/ 977265 h 2018158"/>
                <a:gd name="connsiteX12" fmla="*/ 1848841 w 2591790"/>
                <a:gd name="connsiteY12" fmla="*/ 1424938 h 2018158"/>
                <a:gd name="connsiteX13" fmla="*/ 2045779 w 2591790"/>
                <a:gd name="connsiteY13" fmla="*/ 2018158 h 2018158"/>
                <a:gd name="connsiteX0" fmla="*/ 2591790 w 2591790"/>
                <a:gd name="connsiteY0" fmla="*/ 982028 h 2018158"/>
                <a:gd name="connsiteX1" fmla="*/ 1884751 w 2591790"/>
                <a:gd name="connsiteY1" fmla="*/ 719336 h 2018158"/>
                <a:gd name="connsiteX2" fmla="*/ 1432314 w 2591790"/>
                <a:gd name="connsiteY2" fmla="*/ 571698 h 2018158"/>
                <a:gd name="connsiteX3" fmla="*/ 1098939 w 2591790"/>
                <a:gd name="connsiteY3" fmla="*/ 376436 h 2018158"/>
                <a:gd name="connsiteX4" fmla="*/ 979878 w 2591790"/>
                <a:gd name="connsiteY4" fmla="*/ 281186 h 2018158"/>
                <a:gd name="connsiteX5" fmla="*/ 523876 w 2591790"/>
                <a:gd name="connsiteY5" fmla="*/ 89688 h 2018158"/>
                <a:gd name="connsiteX6" fmla="*/ 285751 w 2591790"/>
                <a:gd name="connsiteY6" fmla="*/ 8726 h 2018158"/>
                <a:gd name="connsiteX7" fmla="*/ 20040 w 2591790"/>
                <a:gd name="connsiteY7" fmla="*/ 205740 h 2018158"/>
                <a:gd name="connsiteX8" fmla="*/ 0 w 2591790"/>
                <a:gd name="connsiteY8" fmla="*/ 394489 h 2018158"/>
                <a:gd name="connsiteX9" fmla="*/ 43852 w 2591790"/>
                <a:gd name="connsiteY9" fmla="*/ 539115 h 2018158"/>
                <a:gd name="connsiteX10" fmla="*/ 624877 w 2591790"/>
                <a:gd name="connsiteY10" fmla="*/ 758190 h 2018158"/>
                <a:gd name="connsiteX11" fmla="*/ 1096365 w 2591790"/>
                <a:gd name="connsiteY11" fmla="*/ 977265 h 2018158"/>
                <a:gd name="connsiteX12" fmla="*/ 1848841 w 2591790"/>
                <a:gd name="connsiteY12" fmla="*/ 1424938 h 2018158"/>
                <a:gd name="connsiteX13" fmla="*/ 2045779 w 2591790"/>
                <a:gd name="connsiteY13" fmla="*/ 2018158 h 2018158"/>
                <a:gd name="connsiteX0" fmla="*/ 2591790 w 2591790"/>
                <a:gd name="connsiteY0" fmla="*/ 982028 h 2018158"/>
                <a:gd name="connsiteX1" fmla="*/ 2299089 w 2591790"/>
                <a:gd name="connsiteY1" fmla="*/ 862211 h 2018158"/>
                <a:gd name="connsiteX2" fmla="*/ 1884751 w 2591790"/>
                <a:gd name="connsiteY2" fmla="*/ 719336 h 2018158"/>
                <a:gd name="connsiteX3" fmla="*/ 1432314 w 2591790"/>
                <a:gd name="connsiteY3" fmla="*/ 571698 h 2018158"/>
                <a:gd name="connsiteX4" fmla="*/ 1098939 w 2591790"/>
                <a:gd name="connsiteY4" fmla="*/ 376436 h 2018158"/>
                <a:gd name="connsiteX5" fmla="*/ 979878 w 2591790"/>
                <a:gd name="connsiteY5" fmla="*/ 281186 h 2018158"/>
                <a:gd name="connsiteX6" fmla="*/ 523876 w 2591790"/>
                <a:gd name="connsiteY6" fmla="*/ 89688 h 2018158"/>
                <a:gd name="connsiteX7" fmla="*/ 285751 w 2591790"/>
                <a:gd name="connsiteY7" fmla="*/ 8726 h 2018158"/>
                <a:gd name="connsiteX8" fmla="*/ 20040 w 2591790"/>
                <a:gd name="connsiteY8" fmla="*/ 205740 h 2018158"/>
                <a:gd name="connsiteX9" fmla="*/ 0 w 2591790"/>
                <a:gd name="connsiteY9" fmla="*/ 394489 h 2018158"/>
                <a:gd name="connsiteX10" fmla="*/ 43852 w 2591790"/>
                <a:gd name="connsiteY10" fmla="*/ 539115 h 2018158"/>
                <a:gd name="connsiteX11" fmla="*/ 624877 w 2591790"/>
                <a:gd name="connsiteY11" fmla="*/ 758190 h 2018158"/>
                <a:gd name="connsiteX12" fmla="*/ 1096365 w 2591790"/>
                <a:gd name="connsiteY12" fmla="*/ 977265 h 2018158"/>
                <a:gd name="connsiteX13" fmla="*/ 1848841 w 2591790"/>
                <a:gd name="connsiteY13" fmla="*/ 1424938 h 2018158"/>
                <a:gd name="connsiteX14" fmla="*/ 2045779 w 2591790"/>
                <a:gd name="connsiteY14" fmla="*/ 2018158 h 2018158"/>
                <a:gd name="connsiteX0" fmla="*/ 2634653 w 2634653"/>
                <a:gd name="connsiteY0" fmla="*/ 977265 h 2018158"/>
                <a:gd name="connsiteX1" fmla="*/ 2299089 w 2634653"/>
                <a:gd name="connsiteY1" fmla="*/ 862211 h 2018158"/>
                <a:gd name="connsiteX2" fmla="*/ 1884751 w 2634653"/>
                <a:gd name="connsiteY2" fmla="*/ 719336 h 2018158"/>
                <a:gd name="connsiteX3" fmla="*/ 1432314 w 2634653"/>
                <a:gd name="connsiteY3" fmla="*/ 571698 h 2018158"/>
                <a:gd name="connsiteX4" fmla="*/ 1098939 w 2634653"/>
                <a:gd name="connsiteY4" fmla="*/ 376436 h 2018158"/>
                <a:gd name="connsiteX5" fmla="*/ 979878 w 2634653"/>
                <a:gd name="connsiteY5" fmla="*/ 281186 h 2018158"/>
                <a:gd name="connsiteX6" fmla="*/ 523876 w 2634653"/>
                <a:gd name="connsiteY6" fmla="*/ 89688 h 2018158"/>
                <a:gd name="connsiteX7" fmla="*/ 285751 w 2634653"/>
                <a:gd name="connsiteY7" fmla="*/ 8726 h 2018158"/>
                <a:gd name="connsiteX8" fmla="*/ 20040 w 2634653"/>
                <a:gd name="connsiteY8" fmla="*/ 205740 h 2018158"/>
                <a:gd name="connsiteX9" fmla="*/ 0 w 2634653"/>
                <a:gd name="connsiteY9" fmla="*/ 394489 h 2018158"/>
                <a:gd name="connsiteX10" fmla="*/ 43852 w 2634653"/>
                <a:gd name="connsiteY10" fmla="*/ 539115 h 2018158"/>
                <a:gd name="connsiteX11" fmla="*/ 624877 w 2634653"/>
                <a:gd name="connsiteY11" fmla="*/ 758190 h 2018158"/>
                <a:gd name="connsiteX12" fmla="*/ 1096365 w 2634653"/>
                <a:gd name="connsiteY12" fmla="*/ 977265 h 2018158"/>
                <a:gd name="connsiteX13" fmla="*/ 1848841 w 2634653"/>
                <a:gd name="connsiteY13" fmla="*/ 1424938 h 2018158"/>
                <a:gd name="connsiteX14" fmla="*/ 2045779 w 2634653"/>
                <a:gd name="connsiteY14" fmla="*/ 2018158 h 2018158"/>
                <a:gd name="connsiteX0" fmla="*/ 2634653 w 2634653"/>
                <a:gd name="connsiteY0" fmla="*/ 977265 h 1556983"/>
                <a:gd name="connsiteX1" fmla="*/ 2299089 w 2634653"/>
                <a:gd name="connsiteY1" fmla="*/ 862211 h 1556983"/>
                <a:gd name="connsiteX2" fmla="*/ 1884751 w 2634653"/>
                <a:gd name="connsiteY2" fmla="*/ 719336 h 1556983"/>
                <a:gd name="connsiteX3" fmla="*/ 1432314 w 2634653"/>
                <a:gd name="connsiteY3" fmla="*/ 571698 h 1556983"/>
                <a:gd name="connsiteX4" fmla="*/ 1098939 w 2634653"/>
                <a:gd name="connsiteY4" fmla="*/ 376436 h 1556983"/>
                <a:gd name="connsiteX5" fmla="*/ 979878 w 2634653"/>
                <a:gd name="connsiteY5" fmla="*/ 281186 h 1556983"/>
                <a:gd name="connsiteX6" fmla="*/ 523876 w 2634653"/>
                <a:gd name="connsiteY6" fmla="*/ 89688 h 1556983"/>
                <a:gd name="connsiteX7" fmla="*/ 285751 w 2634653"/>
                <a:gd name="connsiteY7" fmla="*/ 8726 h 1556983"/>
                <a:gd name="connsiteX8" fmla="*/ 20040 w 2634653"/>
                <a:gd name="connsiteY8" fmla="*/ 205740 h 1556983"/>
                <a:gd name="connsiteX9" fmla="*/ 0 w 2634653"/>
                <a:gd name="connsiteY9" fmla="*/ 394489 h 1556983"/>
                <a:gd name="connsiteX10" fmla="*/ 43852 w 2634653"/>
                <a:gd name="connsiteY10" fmla="*/ 539115 h 1556983"/>
                <a:gd name="connsiteX11" fmla="*/ 624877 w 2634653"/>
                <a:gd name="connsiteY11" fmla="*/ 758190 h 1556983"/>
                <a:gd name="connsiteX12" fmla="*/ 1096365 w 2634653"/>
                <a:gd name="connsiteY12" fmla="*/ 977265 h 1556983"/>
                <a:gd name="connsiteX13" fmla="*/ 1848841 w 2634653"/>
                <a:gd name="connsiteY13" fmla="*/ 1424938 h 1556983"/>
                <a:gd name="connsiteX14" fmla="*/ 1886753 w 2634653"/>
                <a:gd name="connsiteY14" fmla="*/ 1556983 h 15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4653" h="1556983">
                  <a:moveTo>
                    <a:pt x="2634653" y="977265"/>
                  </a:moveTo>
                  <a:cubicBezTo>
                    <a:pt x="2524386" y="935738"/>
                    <a:pt x="2409356" y="903738"/>
                    <a:pt x="2299089" y="862211"/>
                  </a:cubicBezTo>
                  <a:lnTo>
                    <a:pt x="1884751" y="719336"/>
                  </a:lnTo>
                  <a:cubicBezTo>
                    <a:pt x="1691505" y="650948"/>
                    <a:pt x="1546614" y="626467"/>
                    <a:pt x="1432314" y="571698"/>
                  </a:cubicBezTo>
                  <a:cubicBezTo>
                    <a:pt x="1180331" y="465210"/>
                    <a:pt x="1174345" y="424855"/>
                    <a:pt x="1098939" y="376436"/>
                  </a:cubicBezTo>
                  <a:cubicBezTo>
                    <a:pt x="1023533" y="328017"/>
                    <a:pt x="1072547" y="323421"/>
                    <a:pt x="979878" y="281186"/>
                  </a:cubicBezTo>
                  <a:cubicBezTo>
                    <a:pt x="887209" y="238951"/>
                    <a:pt x="630833" y="139861"/>
                    <a:pt x="523876" y="89688"/>
                  </a:cubicBezTo>
                  <a:cubicBezTo>
                    <a:pt x="416920" y="39516"/>
                    <a:pt x="363374" y="-23316"/>
                    <a:pt x="285751" y="8726"/>
                  </a:cubicBezTo>
                  <a:cubicBezTo>
                    <a:pt x="208128" y="40768"/>
                    <a:pt x="64490" y="145415"/>
                    <a:pt x="20040" y="205740"/>
                  </a:cubicBezTo>
                  <a:lnTo>
                    <a:pt x="0" y="394489"/>
                  </a:lnTo>
                  <a:lnTo>
                    <a:pt x="43852" y="539115"/>
                  </a:lnTo>
                  <a:cubicBezTo>
                    <a:pt x="128783" y="621665"/>
                    <a:pt x="444696" y="685165"/>
                    <a:pt x="624877" y="758190"/>
                  </a:cubicBezTo>
                  <a:lnTo>
                    <a:pt x="1096365" y="977265"/>
                  </a:lnTo>
                  <a:lnTo>
                    <a:pt x="1848841" y="1424938"/>
                  </a:lnTo>
                  <a:cubicBezTo>
                    <a:pt x="1914487" y="1622678"/>
                    <a:pt x="1821107" y="1359243"/>
                    <a:pt x="1886753" y="1556983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6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10317042" y="2813026"/>
              <a:ext cx="2128319" cy="975904"/>
            </a:xfrm>
            <a:custGeom>
              <a:avLst/>
              <a:gdLst>
                <a:gd name="connsiteX0" fmla="*/ 0 w 866775"/>
                <a:gd name="connsiteY0" fmla="*/ 0 h 1600200"/>
                <a:gd name="connsiteX1" fmla="*/ 509587 w 866775"/>
                <a:gd name="connsiteY1" fmla="*/ 528637 h 1600200"/>
                <a:gd name="connsiteX2" fmla="*/ 866775 w 866775"/>
                <a:gd name="connsiteY2" fmla="*/ 1600200 h 1600200"/>
                <a:gd name="connsiteX0" fmla="*/ 0 w 1826419"/>
                <a:gd name="connsiteY0" fmla="*/ 0 h 1385888"/>
                <a:gd name="connsiteX1" fmla="*/ 1469231 w 1826419"/>
                <a:gd name="connsiteY1" fmla="*/ 314325 h 1385888"/>
                <a:gd name="connsiteX2" fmla="*/ 1826419 w 1826419"/>
                <a:gd name="connsiteY2" fmla="*/ 1385888 h 1385888"/>
                <a:gd name="connsiteX0" fmla="*/ 0 w 1940719"/>
                <a:gd name="connsiteY0" fmla="*/ 0 h 1312069"/>
                <a:gd name="connsiteX1" fmla="*/ 1583531 w 1940719"/>
                <a:gd name="connsiteY1" fmla="*/ 240506 h 1312069"/>
                <a:gd name="connsiteX2" fmla="*/ 1940719 w 1940719"/>
                <a:gd name="connsiteY2" fmla="*/ 1312069 h 1312069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0 h 1314451"/>
                <a:gd name="connsiteX1" fmla="*/ 1647825 w 2005013"/>
                <a:gd name="connsiteY1" fmla="*/ 242888 h 1314451"/>
                <a:gd name="connsiteX2" fmla="*/ 2005013 w 2005013"/>
                <a:gd name="connsiteY2" fmla="*/ 1314451 h 1314451"/>
                <a:gd name="connsiteX0" fmla="*/ 0 w 2005013"/>
                <a:gd name="connsiteY0" fmla="*/ 81161 h 1395612"/>
                <a:gd name="connsiteX1" fmla="*/ 182240 w 2005013"/>
                <a:gd name="connsiteY1" fmla="*/ 8628 h 1395612"/>
                <a:gd name="connsiteX2" fmla="*/ 1647825 w 2005013"/>
                <a:gd name="connsiteY2" fmla="*/ 324049 h 1395612"/>
                <a:gd name="connsiteX3" fmla="*/ 2005013 w 2005013"/>
                <a:gd name="connsiteY3" fmla="*/ 1395612 h 1395612"/>
                <a:gd name="connsiteX0" fmla="*/ 0 w 2005013"/>
                <a:gd name="connsiteY0" fmla="*/ 72533 h 1386984"/>
                <a:gd name="connsiteX1" fmla="*/ 182240 w 2005013"/>
                <a:gd name="connsiteY1" fmla="*/ 0 h 1386984"/>
                <a:gd name="connsiteX2" fmla="*/ 1647825 w 2005013"/>
                <a:gd name="connsiteY2" fmla="*/ 315421 h 1386984"/>
                <a:gd name="connsiteX3" fmla="*/ 2005013 w 2005013"/>
                <a:gd name="connsiteY3" fmla="*/ 1386984 h 1386984"/>
                <a:gd name="connsiteX0" fmla="*/ 0 w 2005013"/>
                <a:gd name="connsiteY0" fmla="*/ 72533 h 1386984"/>
                <a:gd name="connsiteX1" fmla="*/ 77465 w 2005013"/>
                <a:gd name="connsiteY1" fmla="*/ 71437 h 1386984"/>
                <a:gd name="connsiteX2" fmla="*/ 182240 w 2005013"/>
                <a:gd name="connsiteY2" fmla="*/ 0 h 1386984"/>
                <a:gd name="connsiteX3" fmla="*/ 1647825 w 2005013"/>
                <a:gd name="connsiteY3" fmla="*/ 315421 h 1386984"/>
                <a:gd name="connsiteX4" fmla="*/ 2005013 w 2005013"/>
                <a:gd name="connsiteY4" fmla="*/ 1386984 h 1386984"/>
                <a:gd name="connsiteX0" fmla="*/ 0 w 2005013"/>
                <a:gd name="connsiteY0" fmla="*/ 114100 h 1428551"/>
                <a:gd name="connsiteX1" fmla="*/ 77465 w 2005013"/>
                <a:gd name="connsiteY1" fmla="*/ 113004 h 1428551"/>
                <a:gd name="connsiteX2" fmla="*/ 182240 w 2005013"/>
                <a:gd name="connsiteY2" fmla="*/ 41567 h 1428551"/>
                <a:gd name="connsiteX3" fmla="*/ 372740 w 2005013"/>
                <a:gd name="connsiteY3" fmla="*/ 20136 h 1428551"/>
                <a:gd name="connsiteX4" fmla="*/ 1647825 w 2005013"/>
                <a:gd name="connsiteY4" fmla="*/ 356988 h 1428551"/>
                <a:gd name="connsiteX5" fmla="*/ 2005013 w 2005013"/>
                <a:gd name="connsiteY5" fmla="*/ 1428551 h 1428551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1647825 w 2005013"/>
                <a:gd name="connsiteY4" fmla="*/ 336852 h 1408415"/>
                <a:gd name="connsiteX5" fmla="*/ 2005013 w 2005013"/>
                <a:gd name="connsiteY5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93964 h 1408415"/>
                <a:gd name="connsiteX1" fmla="*/ 77465 w 2005013"/>
                <a:gd name="connsiteY1" fmla="*/ 92868 h 1408415"/>
                <a:gd name="connsiteX2" fmla="*/ 182240 w 2005013"/>
                <a:gd name="connsiteY2" fmla="*/ 21431 h 1408415"/>
                <a:gd name="connsiteX3" fmla="*/ 372740 w 2005013"/>
                <a:gd name="connsiteY3" fmla="*/ 0 h 1408415"/>
                <a:gd name="connsiteX4" fmla="*/ 484659 w 2005013"/>
                <a:gd name="connsiteY4" fmla="*/ 85726 h 1408415"/>
                <a:gd name="connsiteX5" fmla="*/ 1647825 w 2005013"/>
                <a:gd name="connsiteY5" fmla="*/ 336852 h 1408415"/>
                <a:gd name="connsiteX6" fmla="*/ 2005013 w 2005013"/>
                <a:gd name="connsiteY6" fmla="*/ 1408415 h 1408415"/>
                <a:gd name="connsiteX0" fmla="*/ 0 w 2005013"/>
                <a:gd name="connsiteY0" fmla="*/ 110529 h 1424980"/>
                <a:gd name="connsiteX1" fmla="*/ 77465 w 2005013"/>
                <a:gd name="connsiteY1" fmla="*/ 109433 h 1424980"/>
                <a:gd name="connsiteX2" fmla="*/ 182240 w 2005013"/>
                <a:gd name="connsiteY2" fmla="*/ 37996 h 1424980"/>
                <a:gd name="connsiteX3" fmla="*/ 372740 w 2005013"/>
                <a:gd name="connsiteY3" fmla="*/ 16565 h 1424980"/>
                <a:gd name="connsiteX4" fmla="*/ 484659 w 2005013"/>
                <a:gd name="connsiteY4" fmla="*/ 102291 h 1424980"/>
                <a:gd name="connsiteX5" fmla="*/ 646584 w 2005013"/>
                <a:gd name="connsiteY5" fmla="*/ 7041 h 1424980"/>
                <a:gd name="connsiteX6" fmla="*/ 1647825 w 2005013"/>
                <a:gd name="connsiteY6" fmla="*/ 353417 h 1424980"/>
                <a:gd name="connsiteX7" fmla="*/ 2005013 w 2005013"/>
                <a:gd name="connsiteY7" fmla="*/ 1424980 h 1424980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1647825 w 2005013"/>
                <a:gd name="connsiteY6" fmla="*/ 346376 h 1417939"/>
                <a:gd name="connsiteX7" fmla="*/ 2005013 w 2005013"/>
                <a:gd name="connsiteY7" fmla="*/ 1417939 h 1417939"/>
                <a:gd name="connsiteX0" fmla="*/ 0 w 2005013"/>
                <a:gd name="connsiteY0" fmla="*/ 109929 h 1424380"/>
                <a:gd name="connsiteX1" fmla="*/ 77465 w 2005013"/>
                <a:gd name="connsiteY1" fmla="*/ 108833 h 1424380"/>
                <a:gd name="connsiteX2" fmla="*/ 182240 w 2005013"/>
                <a:gd name="connsiteY2" fmla="*/ 37396 h 1424380"/>
                <a:gd name="connsiteX3" fmla="*/ 372740 w 2005013"/>
                <a:gd name="connsiteY3" fmla="*/ 15965 h 1424380"/>
                <a:gd name="connsiteX4" fmla="*/ 484659 w 2005013"/>
                <a:gd name="connsiteY4" fmla="*/ 101691 h 1424380"/>
                <a:gd name="connsiteX5" fmla="*/ 646584 w 2005013"/>
                <a:gd name="connsiteY5" fmla="*/ 6441 h 1424380"/>
                <a:gd name="connsiteX6" fmla="*/ 848990 w 2005013"/>
                <a:gd name="connsiteY6" fmla="*/ 46922 h 1424380"/>
                <a:gd name="connsiteX7" fmla="*/ 1647825 w 2005013"/>
                <a:gd name="connsiteY7" fmla="*/ 352817 h 1424380"/>
                <a:gd name="connsiteX8" fmla="*/ 2005013 w 2005013"/>
                <a:gd name="connsiteY8" fmla="*/ 1424380 h 1424380"/>
                <a:gd name="connsiteX0" fmla="*/ 0 w 2005013"/>
                <a:gd name="connsiteY0" fmla="*/ 104019 h 1418470"/>
                <a:gd name="connsiteX1" fmla="*/ 77465 w 2005013"/>
                <a:gd name="connsiteY1" fmla="*/ 102923 h 1418470"/>
                <a:gd name="connsiteX2" fmla="*/ 182240 w 2005013"/>
                <a:gd name="connsiteY2" fmla="*/ 31486 h 1418470"/>
                <a:gd name="connsiteX3" fmla="*/ 372740 w 2005013"/>
                <a:gd name="connsiteY3" fmla="*/ 10055 h 1418470"/>
                <a:gd name="connsiteX4" fmla="*/ 484659 w 2005013"/>
                <a:gd name="connsiteY4" fmla="*/ 95781 h 1418470"/>
                <a:gd name="connsiteX5" fmla="*/ 646584 w 2005013"/>
                <a:gd name="connsiteY5" fmla="*/ 531 h 1418470"/>
                <a:gd name="connsiteX6" fmla="*/ 832322 w 2005013"/>
                <a:gd name="connsiteY6" fmla="*/ 160074 h 1418470"/>
                <a:gd name="connsiteX7" fmla="*/ 1647825 w 2005013"/>
                <a:gd name="connsiteY7" fmla="*/ 346907 h 1418470"/>
                <a:gd name="connsiteX8" fmla="*/ 2005013 w 2005013"/>
                <a:gd name="connsiteY8" fmla="*/ 1418470 h 1418470"/>
                <a:gd name="connsiteX0" fmla="*/ 0 w 2005013"/>
                <a:gd name="connsiteY0" fmla="*/ 103507 h 1417958"/>
                <a:gd name="connsiteX1" fmla="*/ 77465 w 2005013"/>
                <a:gd name="connsiteY1" fmla="*/ 102411 h 1417958"/>
                <a:gd name="connsiteX2" fmla="*/ 182240 w 2005013"/>
                <a:gd name="connsiteY2" fmla="*/ 30974 h 1417958"/>
                <a:gd name="connsiteX3" fmla="*/ 372740 w 2005013"/>
                <a:gd name="connsiteY3" fmla="*/ 9543 h 1417958"/>
                <a:gd name="connsiteX4" fmla="*/ 484659 w 2005013"/>
                <a:gd name="connsiteY4" fmla="*/ 95269 h 1417958"/>
                <a:gd name="connsiteX5" fmla="*/ 646584 w 2005013"/>
                <a:gd name="connsiteY5" fmla="*/ 19 h 1417958"/>
                <a:gd name="connsiteX6" fmla="*/ 744215 w 2005013"/>
                <a:gd name="connsiteY6" fmla="*/ 80981 h 1417958"/>
                <a:gd name="connsiteX7" fmla="*/ 832322 w 2005013"/>
                <a:gd name="connsiteY7" fmla="*/ 159562 h 1417958"/>
                <a:gd name="connsiteX8" fmla="*/ 1647825 w 2005013"/>
                <a:gd name="connsiteY8" fmla="*/ 346395 h 1417958"/>
                <a:gd name="connsiteX9" fmla="*/ 2005013 w 2005013"/>
                <a:gd name="connsiteY9" fmla="*/ 1417958 h 1417958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1647825 w 2005013"/>
                <a:gd name="connsiteY8" fmla="*/ 346376 h 1417939"/>
                <a:gd name="connsiteX9" fmla="*/ 2005013 w 2005013"/>
                <a:gd name="connsiteY9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647825 w 2005013"/>
                <a:gd name="connsiteY9" fmla="*/ 346376 h 1417939"/>
                <a:gd name="connsiteX10" fmla="*/ 2005013 w 2005013"/>
                <a:gd name="connsiteY10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647825 w 2005013"/>
                <a:gd name="connsiteY10" fmla="*/ 346376 h 1417939"/>
                <a:gd name="connsiteX11" fmla="*/ 2005013 w 2005013"/>
                <a:gd name="connsiteY11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647825 w 2005013"/>
                <a:gd name="connsiteY11" fmla="*/ 346376 h 1417939"/>
                <a:gd name="connsiteX12" fmla="*/ 2005013 w 2005013"/>
                <a:gd name="connsiteY12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647825 w 2005013"/>
                <a:gd name="connsiteY12" fmla="*/ 346376 h 1417939"/>
                <a:gd name="connsiteX13" fmla="*/ 2005013 w 2005013"/>
                <a:gd name="connsiteY13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647825 w 2005013"/>
                <a:gd name="connsiteY13" fmla="*/ 346376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647825 w 2005013"/>
                <a:gd name="connsiteY14" fmla="*/ 346376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2005013 w 2005013"/>
                <a:gd name="connsiteY14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2005013 w 2005013"/>
                <a:gd name="connsiteY15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2005013 w 2005013"/>
                <a:gd name="connsiteY16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696715 w 2005013"/>
                <a:gd name="connsiteY16" fmla="*/ 971550 h 1417939"/>
                <a:gd name="connsiteX17" fmla="*/ 2005013 w 2005013"/>
                <a:gd name="connsiteY17" fmla="*/ 1417939 h 1417939"/>
                <a:gd name="connsiteX0" fmla="*/ 0 w 2005013"/>
                <a:gd name="connsiteY0" fmla="*/ 103488 h 1417939"/>
                <a:gd name="connsiteX1" fmla="*/ 77465 w 2005013"/>
                <a:gd name="connsiteY1" fmla="*/ 102392 h 1417939"/>
                <a:gd name="connsiteX2" fmla="*/ 182240 w 2005013"/>
                <a:gd name="connsiteY2" fmla="*/ 30955 h 1417939"/>
                <a:gd name="connsiteX3" fmla="*/ 372740 w 2005013"/>
                <a:gd name="connsiteY3" fmla="*/ 9524 h 1417939"/>
                <a:gd name="connsiteX4" fmla="*/ 484659 w 2005013"/>
                <a:gd name="connsiteY4" fmla="*/ 95250 h 1417939"/>
                <a:gd name="connsiteX5" fmla="*/ 646584 w 2005013"/>
                <a:gd name="connsiteY5" fmla="*/ 0 h 1417939"/>
                <a:gd name="connsiteX6" fmla="*/ 744215 w 2005013"/>
                <a:gd name="connsiteY6" fmla="*/ 80962 h 1417939"/>
                <a:gd name="connsiteX7" fmla="*/ 832322 w 2005013"/>
                <a:gd name="connsiteY7" fmla="*/ 159543 h 1417939"/>
                <a:gd name="connsiteX8" fmla="*/ 989484 w 2005013"/>
                <a:gd name="connsiteY8" fmla="*/ 223837 h 1417939"/>
                <a:gd name="connsiteX9" fmla="*/ 1003772 w 2005013"/>
                <a:gd name="connsiteY9" fmla="*/ 269081 h 1417939"/>
                <a:gd name="connsiteX10" fmla="*/ 1101403 w 2005013"/>
                <a:gd name="connsiteY10" fmla="*/ 314325 h 1417939"/>
                <a:gd name="connsiteX11" fmla="*/ 1153790 w 2005013"/>
                <a:gd name="connsiteY11" fmla="*/ 431006 h 1417939"/>
                <a:gd name="connsiteX12" fmla="*/ 1220465 w 2005013"/>
                <a:gd name="connsiteY12" fmla="*/ 450056 h 1417939"/>
                <a:gd name="connsiteX13" fmla="*/ 1260947 w 2005013"/>
                <a:gd name="connsiteY13" fmla="*/ 516731 h 1417939"/>
                <a:gd name="connsiteX14" fmla="*/ 1444303 w 2005013"/>
                <a:gd name="connsiteY14" fmla="*/ 652462 h 1417939"/>
                <a:gd name="connsiteX15" fmla="*/ 1506215 w 2005013"/>
                <a:gd name="connsiteY15" fmla="*/ 816768 h 1417939"/>
                <a:gd name="connsiteX16" fmla="*/ 1584797 w 2005013"/>
                <a:gd name="connsiteY16" fmla="*/ 866775 h 1417939"/>
                <a:gd name="connsiteX17" fmla="*/ 1696715 w 2005013"/>
                <a:gd name="connsiteY17" fmla="*/ 971550 h 1417939"/>
                <a:gd name="connsiteX18" fmla="*/ 2005013 w 2005013"/>
                <a:gd name="connsiteY18" fmla="*/ 1417939 h 1417939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2231232 w 2231232"/>
                <a:gd name="connsiteY18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2231232 w 2231232"/>
                <a:gd name="connsiteY19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2231232 w 2231232"/>
                <a:gd name="connsiteY20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2231232 w 2231232"/>
                <a:gd name="connsiteY21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231232"/>
                <a:gd name="connsiteY0" fmla="*/ 103488 h 1958482"/>
                <a:gd name="connsiteX1" fmla="*/ 77465 w 2231232"/>
                <a:gd name="connsiteY1" fmla="*/ 102392 h 1958482"/>
                <a:gd name="connsiteX2" fmla="*/ 182240 w 2231232"/>
                <a:gd name="connsiteY2" fmla="*/ 30955 h 1958482"/>
                <a:gd name="connsiteX3" fmla="*/ 372740 w 2231232"/>
                <a:gd name="connsiteY3" fmla="*/ 9524 h 1958482"/>
                <a:gd name="connsiteX4" fmla="*/ 484659 w 2231232"/>
                <a:gd name="connsiteY4" fmla="*/ 95250 h 1958482"/>
                <a:gd name="connsiteX5" fmla="*/ 646584 w 2231232"/>
                <a:gd name="connsiteY5" fmla="*/ 0 h 1958482"/>
                <a:gd name="connsiteX6" fmla="*/ 744215 w 2231232"/>
                <a:gd name="connsiteY6" fmla="*/ 80962 h 1958482"/>
                <a:gd name="connsiteX7" fmla="*/ 832322 w 2231232"/>
                <a:gd name="connsiteY7" fmla="*/ 159543 h 1958482"/>
                <a:gd name="connsiteX8" fmla="*/ 989484 w 2231232"/>
                <a:gd name="connsiteY8" fmla="*/ 223837 h 1958482"/>
                <a:gd name="connsiteX9" fmla="*/ 1003772 w 2231232"/>
                <a:gd name="connsiteY9" fmla="*/ 269081 h 1958482"/>
                <a:gd name="connsiteX10" fmla="*/ 1101403 w 2231232"/>
                <a:gd name="connsiteY10" fmla="*/ 314325 h 1958482"/>
                <a:gd name="connsiteX11" fmla="*/ 1153790 w 2231232"/>
                <a:gd name="connsiteY11" fmla="*/ 431006 h 1958482"/>
                <a:gd name="connsiteX12" fmla="*/ 1220465 w 2231232"/>
                <a:gd name="connsiteY12" fmla="*/ 450056 h 1958482"/>
                <a:gd name="connsiteX13" fmla="*/ 1260947 w 2231232"/>
                <a:gd name="connsiteY13" fmla="*/ 516731 h 1958482"/>
                <a:gd name="connsiteX14" fmla="*/ 1444303 w 2231232"/>
                <a:gd name="connsiteY14" fmla="*/ 652462 h 1958482"/>
                <a:gd name="connsiteX15" fmla="*/ 1506215 w 2231232"/>
                <a:gd name="connsiteY15" fmla="*/ 816768 h 1958482"/>
                <a:gd name="connsiteX16" fmla="*/ 1584797 w 2231232"/>
                <a:gd name="connsiteY16" fmla="*/ 866775 h 1958482"/>
                <a:gd name="connsiteX17" fmla="*/ 1696715 w 2231232"/>
                <a:gd name="connsiteY17" fmla="*/ 971550 h 1958482"/>
                <a:gd name="connsiteX18" fmla="*/ 1825302 w 2231232"/>
                <a:gd name="connsiteY18" fmla="*/ 1185861 h 1958482"/>
                <a:gd name="connsiteX19" fmla="*/ 1813396 w 2231232"/>
                <a:gd name="connsiteY19" fmla="*/ 1359692 h 1958482"/>
                <a:gd name="connsiteX20" fmla="*/ 1953889 w 2231232"/>
                <a:gd name="connsiteY20" fmla="*/ 1571624 h 1958482"/>
                <a:gd name="connsiteX21" fmla="*/ 1972939 w 2231232"/>
                <a:gd name="connsiteY21" fmla="*/ 1766886 h 1958482"/>
                <a:gd name="connsiteX22" fmla="*/ 2231232 w 2231232"/>
                <a:gd name="connsiteY22" fmla="*/ 1958482 h 1958482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602707 w 2602707"/>
                <a:gd name="connsiteY22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602707 w 2602707"/>
                <a:gd name="connsiteY23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602707"/>
                <a:gd name="connsiteY0" fmla="*/ 103488 h 2918126"/>
                <a:gd name="connsiteX1" fmla="*/ 77465 w 2602707"/>
                <a:gd name="connsiteY1" fmla="*/ 102392 h 2918126"/>
                <a:gd name="connsiteX2" fmla="*/ 182240 w 2602707"/>
                <a:gd name="connsiteY2" fmla="*/ 30955 h 2918126"/>
                <a:gd name="connsiteX3" fmla="*/ 372740 w 2602707"/>
                <a:gd name="connsiteY3" fmla="*/ 9524 h 2918126"/>
                <a:gd name="connsiteX4" fmla="*/ 484659 w 2602707"/>
                <a:gd name="connsiteY4" fmla="*/ 95250 h 2918126"/>
                <a:gd name="connsiteX5" fmla="*/ 646584 w 2602707"/>
                <a:gd name="connsiteY5" fmla="*/ 0 h 2918126"/>
                <a:gd name="connsiteX6" fmla="*/ 744215 w 2602707"/>
                <a:gd name="connsiteY6" fmla="*/ 80962 h 2918126"/>
                <a:gd name="connsiteX7" fmla="*/ 832322 w 2602707"/>
                <a:gd name="connsiteY7" fmla="*/ 159543 h 2918126"/>
                <a:gd name="connsiteX8" fmla="*/ 989484 w 2602707"/>
                <a:gd name="connsiteY8" fmla="*/ 223837 h 2918126"/>
                <a:gd name="connsiteX9" fmla="*/ 1003772 w 2602707"/>
                <a:gd name="connsiteY9" fmla="*/ 269081 h 2918126"/>
                <a:gd name="connsiteX10" fmla="*/ 1101403 w 2602707"/>
                <a:gd name="connsiteY10" fmla="*/ 314325 h 2918126"/>
                <a:gd name="connsiteX11" fmla="*/ 1153790 w 2602707"/>
                <a:gd name="connsiteY11" fmla="*/ 431006 h 2918126"/>
                <a:gd name="connsiteX12" fmla="*/ 1220465 w 2602707"/>
                <a:gd name="connsiteY12" fmla="*/ 450056 h 2918126"/>
                <a:gd name="connsiteX13" fmla="*/ 1260947 w 2602707"/>
                <a:gd name="connsiteY13" fmla="*/ 516731 h 2918126"/>
                <a:gd name="connsiteX14" fmla="*/ 1444303 w 2602707"/>
                <a:gd name="connsiteY14" fmla="*/ 652462 h 2918126"/>
                <a:gd name="connsiteX15" fmla="*/ 1506215 w 2602707"/>
                <a:gd name="connsiteY15" fmla="*/ 816768 h 2918126"/>
                <a:gd name="connsiteX16" fmla="*/ 1584797 w 2602707"/>
                <a:gd name="connsiteY16" fmla="*/ 866775 h 2918126"/>
                <a:gd name="connsiteX17" fmla="*/ 1696715 w 2602707"/>
                <a:gd name="connsiteY17" fmla="*/ 971550 h 2918126"/>
                <a:gd name="connsiteX18" fmla="*/ 1825302 w 2602707"/>
                <a:gd name="connsiteY18" fmla="*/ 1185861 h 2918126"/>
                <a:gd name="connsiteX19" fmla="*/ 1813396 w 2602707"/>
                <a:gd name="connsiteY19" fmla="*/ 1359692 h 2918126"/>
                <a:gd name="connsiteX20" fmla="*/ 1953889 w 2602707"/>
                <a:gd name="connsiteY20" fmla="*/ 1571624 h 2918126"/>
                <a:gd name="connsiteX21" fmla="*/ 1972939 w 2602707"/>
                <a:gd name="connsiteY21" fmla="*/ 1766886 h 2918126"/>
                <a:gd name="connsiteX22" fmla="*/ 2208683 w 2602707"/>
                <a:gd name="connsiteY22" fmla="*/ 1924049 h 2918126"/>
                <a:gd name="connsiteX23" fmla="*/ 2280121 w 2602707"/>
                <a:gd name="connsiteY23" fmla="*/ 2047874 h 2918126"/>
                <a:gd name="connsiteX24" fmla="*/ 2602707 w 2602707"/>
                <a:gd name="connsiteY24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80121 w 2805862"/>
                <a:gd name="connsiteY23" fmla="*/ 2047874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542058 w 2805862"/>
                <a:gd name="connsiteY23" fmla="*/ 1988343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384896 w 2805862"/>
                <a:gd name="connsiteY23" fmla="*/ 2157412 h 2918126"/>
                <a:gd name="connsiteX24" fmla="*/ 2799233 w 2805862"/>
                <a:gd name="connsiteY24" fmla="*/ 2243136 h 2918126"/>
                <a:gd name="connsiteX25" fmla="*/ 2602707 w 2805862"/>
                <a:gd name="connsiteY25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799233 w 2805862"/>
                <a:gd name="connsiteY25" fmla="*/ 2243136 h 2918126"/>
                <a:gd name="connsiteX26" fmla="*/ 2602707 w 2805862"/>
                <a:gd name="connsiteY26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2805862"/>
                <a:gd name="connsiteY0" fmla="*/ 103488 h 2918126"/>
                <a:gd name="connsiteX1" fmla="*/ 77465 w 2805862"/>
                <a:gd name="connsiteY1" fmla="*/ 102392 h 2918126"/>
                <a:gd name="connsiteX2" fmla="*/ 182240 w 2805862"/>
                <a:gd name="connsiteY2" fmla="*/ 30955 h 2918126"/>
                <a:gd name="connsiteX3" fmla="*/ 372740 w 2805862"/>
                <a:gd name="connsiteY3" fmla="*/ 9524 h 2918126"/>
                <a:gd name="connsiteX4" fmla="*/ 484659 w 2805862"/>
                <a:gd name="connsiteY4" fmla="*/ 95250 h 2918126"/>
                <a:gd name="connsiteX5" fmla="*/ 646584 w 2805862"/>
                <a:gd name="connsiteY5" fmla="*/ 0 h 2918126"/>
                <a:gd name="connsiteX6" fmla="*/ 744215 w 2805862"/>
                <a:gd name="connsiteY6" fmla="*/ 80962 h 2918126"/>
                <a:gd name="connsiteX7" fmla="*/ 832322 w 2805862"/>
                <a:gd name="connsiteY7" fmla="*/ 159543 h 2918126"/>
                <a:gd name="connsiteX8" fmla="*/ 989484 w 2805862"/>
                <a:gd name="connsiteY8" fmla="*/ 223837 h 2918126"/>
                <a:gd name="connsiteX9" fmla="*/ 1003772 w 2805862"/>
                <a:gd name="connsiteY9" fmla="*/ 269081 h 2918126"/>
                <a:gd name="connsiteX10" fmla="*/ 1101403 w 2805862"/>
                <a:gd name="connsiteY10" fmla="*/ 314325 h 2918126"/>
                <a:gd name="connsiteX11" fmla="*/ 1153790 w 2805862"/>
                <a:gd name="connsiteY11" fmla="*/ 431006 h 2918126"/>
                <a:gd name="connsiteX12" fmla="*/ 1220465 w 2805862"/>
                <a:gd name="connsiteY12" fmla="*/ 450056 h 2918126"/>
                <a:gd name="connsiteX13" fmla="*/ 1260947 w 2805862"/>
                <a:gd name="connsiteY13" fmla="*/ 516731 h 2918126"/>
                <a:gd name="connsiteX14" fmla="*/ 1444303 w 2805862"/>
                <a:gd name="connsiteY14" fmla="*/ 652462 h 2918126"/>
                <a:gd name="connsiteX15" fmla="*/ 1506215 w 2805862"/>
                <a:gd name="connsiteY15" fmla="*/ 816768 h 2918126"/>
                <a:gd name="connsiteX16" fmla="*/ 1584797 w 2805862"/>
                <a:gd name="connsiteY16" fmla="*/ 866775 h 2918126"/>
                <a:gd name="connsiteX17" fmla="*/ 1696715 w 2805862"/>
                <a:gd name="connsiteY17" fmla="*/ 971550 h 2918126"/>
                <a:gd name="connsiteX18" fmla="*/ 1825302 w 2805862"/>
                <a:gd name="connsiteY18" fmla="*/ 1185861 h 2918126"/>
                <a:gd name="connsiteX19" fmla="*/ 1813396 w 2805862"/>
                <a:gd name="connsiteY19" fmla="*/ 1359692 h 2918126"/>
                <a:gd name="connsiteX20" fmla="*/ 1953889 w 2805862"/>
                <a:gd name="connsiteY20" fmla="*/ 1571624 h 2918126"/>
                <a:gd name="connsiteX21" fmla="*/ 1972939 w 2805862"/>
                <a:gd name="connsiteY21" fmla="*/ 1766886 h 2918126"/>
                <a:gd name="connsiteX22" fmla="*/ 2208683 w 2805862"/>
                <a:gd name="connsiteY22" fmla="*/ 1924049 h 2918126"/>
                <a:gd name="connsiteX23" fmla="*/ 2294407 w 2805862"/>
                <a:gd name="connsiteY23" fmla="*/ 2052636 h 2918126"/>
                <a:gd name="connsiteX24" fmla="*/ 2384896 w 2805862"/>
                <a:gd name="connsiteY24" fmla="*/ 2157412 h 2918126"/>
                <a:gd name="connsiteX25" fmla="*/ 2513482 w 2805862"/>
                <a:gd name="connsiteY25" fmla="*/ 2459830 h 2918126"/>
                <a:gd name="connsiteX26" fmla="*/ 2799233 w 2805862"/>
                <a:gd name="connsiteY26" fmla="*/ 2243136 h 2918126"/>
                <a:gd name="connsiteX27" fmla="*/ 2602707 w 2805862"/>
                <a:gd name="connsiteY27" fmla="*/ 2918126 h 2918126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99233 w 3338513"/>
                <a:gd name="connsiteY26" fmla="*/ 2243136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715889 w 3338513"/>
                <a:gd name="connsiteY26" fmla="*/ 3045617 h 3272932"/>
                <a:gd name="connsiteX27" fmla="*/ 3338513 w 3338513"/>
                <a:gd name="connsiteY27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3338513 w 3338513"/>
                <a:gd name="connsiteY28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338513"/>
                <a:gd name="connsiteY0" fmla="*/ 103488 h 3272932"/>
                <a:gd name="connsiteX1" fmla="*/ 77465 w 3338513"/>
                <a:gd name="connsiteY1" fmla="*/ 102392 h 3272932"/>
                <a:gd name="connsiteX2" fmla="*/ 182240 w 3338513"/>
                <a:gd name="connsiteY2" fmla="*/ 30955 h 3272932"/>
                <a:gd name="connsiteX3" fmla="*/ 372740 w 3338513"/>
                <a:gd name="connsiteY3" fmla="*/ 9524 h 3272932"/>
                <a:gd name="connsiteX4" fmla="*/ 484659 w 3338513"/>
                <a:gd name="connsiteY4" fmla="*/ 95250 h 3272932"/>
                <a:gd name="connsiteX5" fmla="*/ 646584 w 3338513"/>
                <a:gd name="connsiteY5" fmla="*/ 0 h 3272932"/>
                <a:gd name="connsiteX6" fmla="*/ 744215 w 3338513"/>
                <a:gd name="connsiteY6" fmla="*/ 80962 h 3272932"/>
                <a:gd name="connsiteX7" fmla="*/ 832322 w 3338513"/>
                <a:gd name="connsiteY7" fmla="*/ 159543 h 3272932"/>
                <a:gd name="connsiteX8" fmla="*/ 989484 w 3338513"/>
                <a:gd name="connsiteY8" fmla="*/ 223837 h 3272932"/>
                <a:gd name="connsiteX9" fmla="*/ 1003772 w 3338513"/>
                <a:gd name="connsiteY9" fmla="*/ 269081 h 3272932"/>
                <a:gd name="connsiteX10" fmla="*/ 1101403 w 3338513"/>
                <a:gd name="connsiteY10" fmla="*/ 314325 h 3272932"/>
                <a:gd name="connsiteX11" fmla="*/ 1153790 w 3338513"/>
                <a:gd name="connsiteY11" fmla="*/ 431006 h 3272932"/>
                <a:gd name="connsiteX12" fmla="*/ 1220465 w 3338513"/>
                <a:gd name="connsiteY12" fmla="*/ 450056 h 3272932"/>
                <a:gd name="connsiteX13" fmla="*/ 1260947 w 3338513"/>
                <a:gd name="connsiteY13" fmla="*/ 516731 h 3272932"/>
                <a:gd name="connsiteX14" fmla="*/ 1444303 w 3338513"/>
                <a:gd name="connsiteY14" fmla="*/ 652462 h 3272932"/>
                <a:gd name="connsiteX15" fmla="*/ 1506215 w 3338513"/>
                <a:gd name="connsiteY15" fmla="*/ 816768 h 3272932"/>
                <a:gd name="connsiteX16" fmla="*/ 1584797 w 3338513"/>
                <a:gd name="connsiteY16" fmla="*/ 866775 h 3272932"/>
                <a:gd name="connsiteX17" fmla="*/ 1696715 w 3338513"/>
                <a:gd name="connsiteY17" fmla="*/ 971550 h 3272932"/>
                <a:gd name="connsiteX18" fmla="*/ 1825302 w 3338513"/>
                <a:gd name="connsiteY18" fmla="*/ 1185861 h 3272932"/>
                <a:gd name="connsiteX19" fmla="*/ 1813396 w 3338513"/>
                <a:gd name="connsiteY19" fmla="*/ 1359692 h 3272932"/>
                <a:gd name="connsiteX20" fmla="*/ 1953889 w 3338513"/>
                <a:gd name="connsiteY20" fmla="*/ 1571624 h 3272932"/>
                <a:gd name="connsiteX21" fmla="*/ 1972939 w 3338513"/>
                <a:gd name="connsiteY21" fmla="*/ 1766886 h 3272932"/>
                <a:gd name="connsiteX22" fmla="*/ 2208683 w 3338513"/>
                <a:gd name="connsiteY22" fmla="*/ 1924049 h 3272932"/>
                <a:gd name="connsiteX23" fmla="*/ 2294407 w 3338513"/>
                <a:gd name="connsiteY23" fmla="*/ 2052636 h 3272932"/>
                <a:gd name="connsiteX24" fmla="*/ 2384896 w 3338513"/>
                <a:gd name="connsiteY24" fmla="*/ 2157412 h 3272932"/>
                <a:gd name="connsiteX25" fmla="*/ 2513482 w 3338513"/>
                <a:gd name="connsiteY25" fmla="*/ 2459830 h 3272932"/>
                <a:gd name="connsiteX26" fmla="*/ 2603970 w 3338513"/>
                <a:gd name="connsiteY26" fmla="*/ 2636042 h 3272932"/>
                <a:gd name="connsiteX27" fmla="*/ 2715889 w 3338513"/>
                <a:gd name="connsiteY27" fmla="*/ 3045617 h 3272932"/>
                <a:gd name="connsiteX28" fmla="*/ 2801613 w 3338513"/>
                <a:gd name="connsiteY28" fmla="*/ 3198017 h 3272932"/>
                <a:gd name="connsiteX29" fmla="*/ 3338513 w 3338513"/>
                <a:gd name="connsiteY29" fmla="*/ 3272932 h 3272932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417094 w 3417094"/>
                <a:gd name="connsiteY29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201662 w 3417094"/>
                <a:gd name="connsiteY29" fmla="*/ 3524249 h 3668219"/>
                <a:gd name="connsiteX30" fmla="*/ 3417094 w 3417094"/>
                <a:gd name="connsiteY30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3080219 w 3417094"/>
                <a:gd name="connsiteY29" fmla="*/ 3386136 h 3668219"/>
                <a:gd name="connsiteX30" fmla="*/ 3201662 w 3417094"/>
                <a:gd name="connsiteY30" fmla="*/ 3524249 h 3668219"/>
                <a:gd name="connsiteX31" fmla="*/ 3417094 w 3417094"/>
                <a:gd name="connsiteY31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201662 w 3417094"/>
                <a:gd name="connsiteY31" fmla="*/ 3524249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80219 w 3417094"/>
                <a:gd name="connsiteY30" fmla="*/ 338613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194519 w 3417094"/>
                <a:gd name="connsiteY31" fmla="*/ 3509961 h 3668219"/>
                <a:gd name="connsiteX32" fmla="*/ 3417094 w 3417094"/>
                <a:gd name="connsiteY32" fmla="*/ 3668219 h 3668219"/>
                <a:gd name="connsiteX0" fmla="*/ 0 w 3417094"/>
                <a:gd name="connsiteY0" fmla="*/ 103488 h 3668219"/>
                <a:gd name="connsiteX1" fmla="*/ 77465 w 3417094"/>
                <a:gd name="connsiteY1" fmla="*/ 102392 h 3668219"/>
                <a:gd name="connsiteX2" fmla="*/ 182240 w 3417094"/>
                <a:gd name="connsiteY2" fmla="*/ 30955 h 3668219"/>
                <a:gd name="connsiteX3" fmla="*/ 372740 w 3417094"/>
                <a:gd name="connsiteY3" fmla="*/ 9524 h 3668219"/>
                <a:gd name="connsiteX4" fmla="*/ 484659 w 3417094"/>
                <a:gd name="connsiteY4" fmla="*/ 95250 h 3668219"/>
                <a:gd name="connsiteX5" fmla="*/ 646584 w 3417094"/>
                <a:gd name="connsiteY5" fmla="*/ 0 h 3668219"/>
                <a:gd name="connsiteX6" fmla="*/ 744215 w 3417094"/>
                <a:gd name="connsiteY6" fmla="*/ 80962 h 3668219"/>
                <a:gd name="connsiteX7" fmla="*/ 832322 w 3417094"/>
                <a:gd name="connsiteY7" fmla="*/ 159543 h 3668219"/>
                <a:gd name="connsiteX8" fmla="*/ 989484 w 3417094"/>
                <a:gd name="connsiteY8" fmla="*/ 223837 h 3668219"/>
                <a:gd name="connsiteX9" fmla="*/ 1003772 w 3417094"/>
                <a:gd name="connsiteY9" fmla="*/ 269081 h 3668219"/>
                <a:gd name="connsiteX10" fmla="*/ 1101403 w 3417094"/>
                <a:gd name="connsiteY10" fmla="*/ 314325 h 3668219"/>
                <a:gd name="connsiteX11" fmla="*/ 1153790 w 3417094"/>
                <a:gd name="connsiteY11" fmla="*/ 431006 h 3668219"/>
                <a:gd name="connsiteX12" fmla="*/ 1220465 w 3417094"/>
                <a:gd name="connsiteY12" fmla="*/ 450056 h 3668219"/>
                <a:gd name="connsiteX13" fmla="*/ 1260947 w 3417094"/>
                <a:gd name="connsiteY13" fmla="*/ 516731 h 3668219"/>
                <a:gd name="connsiteX14" fmla="*/ 1444303 w 3417094"/>
                <a:gd name="connsiteY14" fmla="*/ 652462 h 3668219"/>
                <a:gd name="connsiteX15" fmla="*/ 1506215 w 3417094"/>
                <a:gd name="connsiteY15" fmla="*/ 816768 h 3668219"/>
                <a:gd name="connsiteX16" fmla="*/ 1584797 w 3417094"/>
                <a:gd name="connsiteY16" fmla="*/ 866775 h 3668219"/>
                <a:gd name="connsiteX17" fmla="*/ 1696715 w 3417094"/>
                <a:gd name="connsiteY17" fmla="*/ 971550 h 3668219"/>
                <a:gd name="connsiteX18" fmla="*/ 1825302 w 3417094"/>
                <a:gd name="connsiteY18" fmla="*/ 1185861 h 3668219"/>
                <a:gd name="connsiteX19" fmla="*/ 1813396 w 3417094"/>
                <a:gd name="connsiteY19" fmla="*/ 1359692 h 3668219"/>
                <a:gd name="connsiteX20" fmla="*/ 1953889 w 3417094"/>
                <a:gd name="connsiteY20" fmla="*/ 1571624 h 3668219"/>
                <a:gd name="connsiteX21" fmla="*/ 1972939 w 3417094"/>
                <a:gd name="connsiteY21" fmla="*/ 1766886 h 3668219"/>
                <a:gd name="connsiteX22" fmla="*/ 2208683 w 3417094"/>
                <a:gd name="connsiteY22" fmla="*/ 1924049 h 3668219"/>
                <a:gd name="connsiteX23" fmla="*/ 2294407 w 3417094"/>
                <a:gd name="connsiteY23" fmla="*/ 2052636 h 3668219"/>
                <a:gd name="connsiteX24" fmla="*/ 2384896 w 3417094"/>
                <a:gd name="connsiteY24" fmla="*/ 2157412 h 3668219"/>
                <a:gd name="connsiteX25" fmla="*/ 2513482 w 3417094"/>
                <a:gd name="connsiteY25" fmla="*/ 2459830 h 3668219"/>
                <a:gd name="connsiteX26" fmla="*/ 2603970 w 3417094"/>
                <a:gd name="connsiteY26" fmla="*/ 2636042 h 3668219"/>
                <a:gd name="connsiteX27" fmla="*/ 2715889 w 3417094"/>
                <a:gd name="connsiteY27" fmla="*/ 3045617 h 3668219"/>
                <a:gd name="connsiteX28" fmla="*/ 2801613 w 3417094"/>
                <a:gd name="connsiteY28" fmla="*/ 3198017 h 3668219"/>
                <a:gd name="connsiteX29" fmla="*/ 2920675 w 3417094"/>
                <a:gd name="connsiteY29" fmla="*/ 3267074 h 3668219"/>
                <a:gd name="connsiteX30" fmla="*/ 3013544 w 3417094"/>
                <a:gd name="connsiteY30" fmla="*/ 3328986 h 3668219"/>
                <a:gd name="connsiteX31" fmla="*/ 3417094 w 3417094"/>
                <a:gd name="connsiteY31" fmla="*/ 3668219 h 3668219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813396 w 3013544"/>
                <a:gd name="connsiteY19" fmla="*/ 1359692 h 3328986"/>
                <a:gd name="connsiteX20" fmla="*/ 1953889 w 3013544"/>
                <a:gd name="connsiteY20" fmla="*/ 1571624 h 3328986"/>
                <a:gd name="connsiteX21" fmla="*/ 1972939 w 3013544"/>
                <a:gd name="connsiteY21" fmla="*/ 1766886 h 3328986"/>
                <a:gd name="connsiteX22" fmla="*/ 2208683 w 3013544"/>
                <a:gd name="connsiteY22" fmla="*/ 1924049 h 3328986"/>
                <a:gd name="connsiteX23" fmla="*/ 2294407 w 3013544"/>
                <a:gd name="connsiteY23" fmla="*/ 2052636 h 3328986"/>
                <a:gd name="connsiteX24" fmla="*/ 2384896 w 3013544"/>
                <a:gd name="connsiteY24" fmla="*/ 2157412 h 3328986"/>
                <a:gd name="connsiteX25" fmla="*/ 2513482 w 3013544"/>
                <a:gd name="connsiteY25" fmla="*/ 2459830 h 3328986"/>
                <a:gd name="connsiteX26" fmla="*/ 2603970 w 3013544"/>
                <a:gd name="connsiteY26" fmla="*/ 2636042 h 3328986"/>
                <a:gd name="connsiteX27" fmla="*/ 2715889 w 3013544"/>
                <a:gd name="connsiteY27" fmla="*/ 3045617 h 3328986"/>
                <a:gd name="connsiteX28" fmla="*/ 2801613 w 3013544"/>
                <a:gd name="connsiteY28" fmla="*/ 3198017 h 3328986"/>
                <a:gd name="connsiteX29" fmla="*/ 2920675 w 3013544"/>
                <a:gd name="connsiteY29" fmla="*/ 3267074 h 3328986"/>
                <a:gd name="connsiteX30" fmla="*/ 3013544 w 3013544"/>
                <a:gd name="connsiteY30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53889 w 3013544"/>
                <a:gd name="connsiteY19" fmla="*/ 1571624 h 3328986"/>
                <a:gd name="connsiteX20" fmla="*/ 1972939 w 3013544"/>
                <a:gd name="connsiteY20" fmla="*/ 1766886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1980064 w 3013544"/>
                <a:gd name="connsiteY20" fmla="*/ 1777600 h 3328986"/>
                <a:gd name="connsiteX21" fmla="*/ 2208683 w 3013544"/>
                <a:gd name="connsiteY21" fmla="*/ 1924049 h 3328986"/>
                <a:gd name="connsiteX22" fmla="*/ 2294407 w 3013544"/>
                <a:gd name="connsiteY22" fmla="*/ 2052636 h 3328986"/>
                <a:gd name="connsiteX23" fmla="*/ 2384896 w 3013544"/>
                <a:gd name="connsiteY23" fmla="*/ 2157412 h 3328986"/>
                <a:gd name="connsiteX24" fmla="*/ 2513482 w 3013544"/>
                <a:gd name="connsiteY24" fmla="*/ 2459830 h 3328986"/>
                <a:gd name="connsiteX25" fmla="*/ 2603970 w 3013544"/>
                <a:gd name="connsiteY25" fmla="*/ 2636042 h 3328986"/>
                <a:gd name="connsiteX26" fmla="*/ 2715889 w 3013544"/>
                <a:gd name="connsiteY26" fmla="*/ 3045617 h 3328986"/>
                <a:gd name="connsiteX27" fmla="*/ 2801613 w 3013544"/>
                <a:gd name="connsiteY27" fmla="*/ 3198017 h 3328986"/>
                <a:gd name="connsiteX28" fmla="*/ 2920675 w 3013544"/>
                <a:gd name="connsiteY28" fmla="*/ 3267074 h 3328986"/>
                <a:gd name="connsiteX29" fmla="*/ 3013544 w 3013544"/>
                <a:gd name="connsiteY29" fmla="*/ 3328986 h 3328986"/>
                <a:gd name="connsiteX0" fmla="*/ 0 w 3013544"/>
                <a:gd name="connsiteY0" fmla="*/ 103488 h 3328986"/>
                <a:gd name="connsiteX1" fmla="*/ 77465 w 3013544"/>
                <a:gd name="connsiteY1" fmla="*/ 102392 h 3328986"/>
                <a:gd name="connsiteX2" fmla="*/ 182240 w 3013544"/>
                <a:gd name="connsiteY2" fmla="*/ 30955 h 3328986"/>
                <a:gd name="connsiteX3" fmla="*/ 372740 w 3013544"/>
                <a:gd name="connsiteY3" fmla="*/ 9524 h 3328986"/>
                <a:gd name="connsiteX4" fmla="*/ 484659 w 3013544"/>
                <a:gd name="connsiteY4" fmla="*/ 95250 h 3328986"/>
                <a:gd name="connsiteX5" fmla="*/ 646584 w 3013544"/>
                <a:gd name="connsiteY5" fmla="*/ 0 h 3328986"/>
                <a:gd name="connsiteX6" fmla="*/ 744215 w 3013544"/>
                <a:gd name="connsiteY6" fmla="*/ 80962 h 3328986"/>
                <a:gd name="connsiteX7" fmla="*/ 832322 w 3013544"/>
                <a:gd name="connsiteY7" fmla="*/ 159543 h 3328986"/>
                <a:gd name="connsiteX8" fmla="*/ 989484 w 3013544"/>
                <a:gd name="connsiteY8" fmla="*/ 223837 h 3328986"/>
                <a:gd name="connsiteX9" fmla="*/ 1003772 w 3013544"/>
                <a:gd name="connsiteY9" fmla="*/ 269081 h 3328986"/>
                <a:gd name="connsiteX10" fmla="*/ 1101403 w 3013544"/>
                <a:gd name="connsiteY10" fmla="*/ 314325 h 3328986"/>
                <a:gd name="connsiteX11" fmla="*/ 1153790 w 3013544"/>
                <a:gd name="connsiteY11" fmla="*/ 431006 h 3328986"/>
                <a:gd name="connsiteX12" fmla="*/ 1220465 w 3013544"/>
                <a:gd name="connsiteY12" fmla="*/ 450056 h 3328986"/>
                <a:gd name="connsiteX13" fmla="*/ 1260947 w 3013544"/>
                <a:gd name="connsiteY13" fmla="*/ 516731 h 3328986"/>
                <a:gd name="connsiteX14" fmla="*/ 1444303 w 3013544"/>
                <a:gd name="connsiteY14" fmla="*/ 652462 h 3328986"/>
                <a:gd name="connsiteX15" fmla="*/ 1506215 w 3013544"/>
                <a:gd name="connsiteY15" fmla="*/ 816768 h 3328986"/>
                <a:gd name="connsiteX16" fmla="*/ 1584797 w 3013544"/>
                <a:gd name="connsiteY16" fmla="*/ 866775 h 3328986"/>
                <a:gd name="connsiteX17" fmla="*/ 1696715 w 3013544"/>
                <a:gd name="connsiteY17" fmla="*/ 971550 h 3328986"/>
                <a:gd name="connsiteX18" fmla="*/ 1825302 w 3013544"/>
                <a:gd name="connsiteY18" fmla="*/ 1185861 h 3328986"/>
                <a:gd name="connsiteX19" fmla="*/ 1972939 w 3013544"/>
                <a:gd name="connsiteY19" fmla="*/ 1766886 h 3328986"/>
                <a:gd name="connsiteX20" fmla="*/ 2208683 w 3013544"/>
                <a:gd name="connsiteY20" fmla="*/ 1924049 h 3328986"/>
                <a:gd name="connsiteX21" fmla="*/ 2294407 w 3013544"/>
                <a:gd name="connsiteY21" fmla="*/ 2052636 h 3328986"/>
                <a:gd name="connsiteX22" fmla="*/ 2384896 w 3013544"/>
                <a:gd name="connsiteY22" fmla="*/ 2157412 h 3328986"/>
                <a:gd name="connsiteX23" fmla="*/ 2513482 w 3013544"/>
                <a:gd name="connsiteY23" fmla="*/ 2459830 h 3328986"/>
                <a:gd name="connsiteX24" fmla="*/ 2603970 w 3013544"/>
                <a:gd name="connsiteY24" fmla="*/ 2636042 h 3328986"/>
                <a:gd name="connsiteX25" fmla="*/ 2715889 w 3013544"/>
                <a:gd name="connsiteY25" fmla="*/ 3045617 h 3328986"/>
                <a:gd name="connsiteX26" fmla="*/ 2801613 w 3013544"/>
                <a:gd name="connsiteY26" fmla="*/ 3198017 h 3328986"/>
                <a:gd name="connsiteX27" fmla="*/ 2920675 w 3013544"/>
                <a:gd name="connsiteY27" fmla="*/ 3267074 h 3328986"/>
                <a:gd name="connsiteX28" fmla="*/ 3013544 w 3013544"/>
                <a:gd name="connsiteY28" fmla="*/ 3328986 h 3328986"/>
                <a:gd name="connsiteX0" fmla="*/ 0 w 2920675"/>
                <a:gd name="connsiteY0" fmla="*/ 103488 h 3267074"/>
                <a:gd name="connsiteX1" fmla="*/ 77465 w 2920675"/>
                <a:gd name="connsiteY1" fmla="*/ 102392 h 3267074"/>
                <a:gd name="connsiteX2" fmla="*/ 182240 w 2920675"/>
                <a:gd name="connsiteY2" fmla="*/ 30955 h 3267074"/>
                <a:gd name="connsiteX3" fmla="*/ 372740 w 2920675"/>
                <a:gd name="connsiteY3" fmla="*/ 9524 h 3267074"/>
                <a:gd name="connsiteX4" fmla="*/ 484659 w 2920675"/>
                <a:gd name="connsiteY4" fmla="*/ 95250 h 3267074"/>
                <a:gd name="connsiteX5" fmla="*/ 646584 w 2920675"/>
                <a:gd name="connsiteY5" fmla="*/ 0 h 3267074"/>
                <a:gd name="connsiteX6" fmla="*/ 744215 w 2920675"/>
                <a:gd name="connsiteY6" fmla="*/ 80962 h 3267074"/>
                <a:gd name="connsiteX7" fmla="*/ 832322 w 2920675"/>
                <a:gd name="connsiteY7" fmla="*/ 159543 h 3267074"/>
                <a:gd name="connsiteX8" fmla="*/ 989484 w 2920675"/>
                <a:gd name="connsiteY8" fmla="*/ 223837 h 3267074"/>
                <a:gd name="connsiteX9" fmla="*/ 1003772 w 2920675"/>
                <a:gd name="connsiteY9" fmla="*/ 269081 h 3267074"/>
                <a:gd name="connsiteX10" fmla="*/ 1101403 w 2920675"/>
                <a:gd name="connsiteY10" fmla="*/ 314325 h 3267074"/>
                <a:gd name="connsiteX11" fmla="*/ 1153790 w 2920675"/>
                <a:gd name="connsiteY11" fmla="*/ 431006 h 3267074"/>
                <a:gd name="connsiteX12" fmla="*/ 1220465 w 2920675"/>
                <a:gd name="connsiteY12" fmla="*/ 450056 h 3267074"/>
                <a:gd name="connsiteX13" fmla="*/ 1260947 w 2920675"/>
                <a:gd name="connsiteY13" fmla="*/ 516731 h 3267074"/>
                <a:gd name="connsiteX14" fmla="*/ 1444303 w 2920675"/>
                <a:gd name="connsiteY14" fmla="*/ 652462 h 3267074"/>
                <a:gd name="connsiteX15" fmla="*/ 1506215 w 2920675"/>
                <a:gd name="connsiteY15" fmla="*/ 816768 h 3267074"/>
                <a:gd name="connsiteX16" fmla="*/ 1584797 w 2920675"/>
                <a:gd name="connsiteY16" fmla="*/ 866775 h 3267074"/>
                <a:gd name="connsiteX17" fmla="*/ 1696715 w 2920675"/>
                <a:gd name="connsiteY17" fmla="*/ 971550 h 3267074"/>
                <a:gd name="connsiteX18" fmla="*/ 1825302 w 2920675"/>
                <a:gd name="connsiteY18" fmla="*/ 1185861 h 3267074"/>
                <a:gd name="connsiteX19" fmla="*/ 1972939 w 2920675"/>
                <a:gd name="connsiteY19" fmla="*/ 1766886 h 3267074"/>
                <a:gd name="connsiteX20" fmla="*/ 2208683 w 2920675"/>
                <a:gd name="connsiteY20" fmla="*/ 1924049 h 3267074"/>
                <a:gd name="connsiteX21" fmla="*/ 2294407 w 2920675"/>
                <a:gd name="connsiteY21" fmla="*/ 2052636 h 3267074"/>
                <a:gd name="connsiteX22" fmla="*/ 2384896 w 2920675"/>
                <a:gd name="connsiteY22" fmla="*/ 2157412 h 3267074"/>
                <a:gd name="connsiteX23" fmla="*/ 2513482 w 2920675"/>
                <a:gd name="connsiteY23" fmla="*/ 2459830 h 3267074"/>
                <a:gd name="connsiteX24" fmla="*/ 2603970 w 2920675"/>
                <a:gd name="connsiteY24" fmla="*/ 2636042 h 3267074"/>
                <a:gd name="connsiteX25" fmla="*/ 2715889 w 2920675"/>
                <a:gd name="connsiteY25" fmla="*/ 3045617 h 3267074"/>
                <a:gd name="connsiteX26" fmla="*/ 2801613 w 2920675"/>
                <a:gd name="connsiteY26" fmla="*/ 3198017 h 3267074"/>
                <a:gd name="connsiteX27" fmla="*/ 2920675 w 2920675"/>
                <a:gd name="connsiteY27" fmla="*/ 3267074 h 3267074"/>
                <a:gd name="connsiteX0" fmla="*/ 0 w 2801613"/>
                <a:gd name="connsiteY0" fmla="*/ 103488 h 3198017"/>
                <a:gd name="connsiteX1" fmla="*/ 77465 w 2801613"/>
                <a:gd name="connsiteY1" fmla="*/ 102392 h 3198017"/>
                <a:gd name="connsiteX2" fmla="*/ 182240 w 2801613"/>
                <a:gd name="connsiteY2" fmla="*/ 30955 h 3198017"/>
                <a:gd name="connsiteX3" fmla="*/ 372740 w 2801613"/>
                <a:gd name="connsiteY3" fmla="*/ 9524 h 3198017"/>
                <a:gd name="connsiteX4" fmla="*/ 484659 w 2801613"/>
                <a:gd name="connsiteY4" fmla="*/ 95250 h 3198017"/>
                <a:gd name="connsiteX5" fmla="*/ 646584 w 2801613"/>
                <a:gd name="connsiteY5" fmla="*/ 0 h 3198017"/>
                <a:gd name="connsiteX6" fmla="*/ 744215 w 2801613"/>
                <a:gd name="connsiteY6" fmla="*/ 80962 h 3198017"/>
                <a:gd name="connsiteX7" fmla="*/ 832322 w 2801613"/>
                <a:gd name="connsiteY7" fmla="*/ 159543 h 3198017"/>
                <a:gd name="connsiteX8" fmla="*/ 989484 w 2801613"/>
                <a:gd name="connsiteY8" fmla="*/ 223837 h 3198017"/>
                <a:gd name="connsiteX9" fmla="*/ 1003772 w 2801613"/>
                <a:gd name="connsiteY9" fmla="*/ 269081 h 3198017"/>
                <a:gd name="connsiteX10" fmla="*/ 1101403 w 2801613"/>
                <a:gd name="connsiteY10" fmla="*/ 314325 h 3198017"/>
                <a:gd name="connsiteX11" fmla="*/ 1153790 w 2801613"/>
                <a:gd name="connsiteY11" fmla="*/ 431006 h 3198017"/>
                <a:gd name="connsiteX12" fmla="*/ 1220465 w 2801613"/>
                <a:gd name="connsiteY12" fmla="*/ 450056 h 3198017"/>
                <a:gd name="connsiteX13" fmla="*/ 1260947 w 2801613"/>
                <a:gd name="connsiteY13" fmla="*/ 516731 h 3198017"/>
                <a:gd name="connsiteX14" fmla="*/ 1444303 w 2801613"/>
                <a:gd name="connsiteY14" fmla="*/ 652462 h 3198017"/>
                <a:gd name="connsiteX15" fmla="*/ 1506215 w 2801613"/>
                <a:gd name="connsiteY15" fmla="*/ 816768 h 3198017"/>
                <a:gd name="connsiteX16" fmla="*/ 1584797 w 2801613"/>
                <a:gd name="connsiteY16" fmla="*/ 866775 h 3198017"/>
                <a:gd name="connsiteX17" fmla="*/ 1696715 w 2801613"/>
                <a:gd name="connsiteY17" fmla="*/ 971550 h 3198017"/>
                <a:gd name="connsiteX18" fmla="*/ 1825302 w 2801613"/>
                <a:gd name="connsiteY18" fmla="*/ 1185861 h 3198017"/>
                <a:gd name="connsiteX19" fmla="*/ 1972939 w 2801613"/>
                <a:gd name="connsiteY19" fmla="*/ 1766886 h 3198017"/>
                <a:gd name="connsiteX20" fmla="*/ 2208683 w 2801613"/>
                <a:gd name="connsiteY20" fmla="*/ 1924049 h 3198017"/>
                <a:gd name="connsiteX21" fmla="*/ 2294407 w 2801613"/>
                <a:gd name="connsiteY21" fmla="*/ 2052636 h 3198017"/>
                <a:gd name="connsiteX22" fmla="*/ 2384896 w 2801613"/>
                <a:gd name="connsiteY22" fmla="*/ 2157412 h 3198017"/>
                <a:gd name="connsiteX23" fmla="*/ 2513482 w 2801613"/>
                <a:gd name="connsiteY23" fmla="*/ 2459830 h 3198017"/>
                <a:gd name="connsiteX24" fmla="*/ 2603970 w 2801613"/>
                <a:gd name="connsiteY24" fmla="*/ 2636042 h 3198017"/>
                <a:gd name="connsiteX25" fmla="*/ 2715889 w 2801613"/>
                <a:gd name="connsiteY25" fmla="*/ 3045617 h 3198017"/>
                <a:gd name="connsiteX26" fmla="*/ 2801613 w 2801613"/>
                <a:gd name="connsiteY26" fmla="*/ 3198017 h 3198017"/>
                <a:gd name="connsiteX0" fmla="*/ 0 w 2715889"/>
                <a:gd name="connsiteY0" fmla="*/ 103488 h 3045617"/>
                <a:gd name="connsiteX1" fmla="*/ 77465 w 2715889"/>
                <a:gd name="connsiteY1" fmla="*/ 102392 h 3045617"/>
                <a:gd name="connsiteX2" fmla="*/ 182240 w 2715889"/>
                <a:gd name="connsiteY2" fmla="*/ 30955 h 3045617"/>
                <a:gd name="connsiteX3" fmla="*/ 372740 w 2715889"/>
                <a:gd name="connsiteY3" fmla="*/ 9524 h 3045617"/>
                <a:gd name="connsiteX4" fmla="*/ 484659 w 2715889"/>
                <a:gd name="connsiteY4" fmla="*/ 95250 h 3045617"/>
                <a:gd name="connsiteX5" fmla="*/ 646584 w 2715889"/>
                <a:gd name="connsiteY5" fmla="*/ 0 h 3045617"/>
                <a:gd name="connsiteX6" fmla="*/ 744215 w 2715889"/>
                <a:gd name="connsiteY6" fmla="*/ 80962 h 3045617"/>
                <a:gd name="connsiteX7" fmla="*/ 832322 w 2715889"/>
                <a:gd name="connsiteY7" fmla="*/ 159543 h 3045617"/>
                <a:gd name="connsiteX8" fmla="*/ 989484 w 2715889"/>
                <a:gd name="connsiteY8" fmla="*/ 223837 h 3045617"/>
                <a:gd name="connsiteX9" fmla="*/ 1003772 w 2715889"/>
                <a:gd name="connsiteY9" fmla="*/ 269081 h 3045617"/>
                <a:gd name="connsiteX10" fmla="*/ 1101403 w 2715889"/>
                <a:gd name="connsiteY10" fmla="*/ 314325 h 3045617"/>
                <a:gd name="connsiteX11" fmla="*/ 1153790 w 2715889"/>
                <a:gd name="connsiteY11" fmla="*/ 431006 h 3045617"/>
                <a:gd name="connsiteX12" fmla="*/ 1220465 w 2715889"/>
                <a:gd name="connsiteY12" fmla="*/ 450056 h 3045617"/>
                <a:gd name="connsiteX13" fmla="*/ 1260947 w 2715889"/>
                <a:gd name="connsiteY13" fmla="*/ 516731 h 3045617"/>
                <a:gd name="connsiteX14" fmla="*/ 1444303 w 2715889"/>
                <a:gd name="connsiteY14" fmla="*/ 652462 h 3045617"/>
                <a:gd name="connsiteX15" fmla="*/ 1506215 w 2715889"/>
                <a:gd name="connsiteY15" fmla="*/ 816768 h 3045617"/>
                <a:gd name="connsiteX16" fmla="*/ 1584797 w 2715889"/>
                <a:gd name="connsiteY16" fmla="*/ 866775 h 3045617"/>
                <a:gd name="connsiteX17" fmla="*/ 1696715 w 2715889"/>
                <a:gd name="connsiteY17" fmla="*/ 971550 h 3045617"/>
                <a:gd name="connsiteX18" fmla="*/ 1825302 w 2715889"/>
                <a:gd name="connsiteY18" fmla="*/ 1185861 h 3045617"/>
                <a:gd name="connsiteX19" fmla="*/ 1972939 w 2715889"/>
                <a:gd name="connsiteY19" fmla="*/ 1766886 h 3045617"/>
                <a:gd name="connsiteX20" fmla="*/ 2208683 w 2715889"/>
                <a:gd name="connsiteY20" fmla="*/ 1924049 h 3045617"/>
                <a:gd name="connsiteX21" fmla="*/ 2294407 w 2715889"/>
                <a:gd name="connsiteY21" fmla="*/ 2052636 h 3045617"/>
                <a:gd name="connsiteX22" fmla="*/ 2384896 w 2715889"/>
                <a:gd name="connsiteY22" fmla="*/ 2157412 h 3045617"/>
                <a:gd name="connsiteX23" fmla="*/ 2513482 w 2715889"/>
                <a:gd name="connsiteY23" fmla="*/ 2459830 h 3045617"/>
                <a:gd name="connsiteX24" fmla="*/ 2603970 w 2715889"/>
                <a:gd name="connsiteY24" fmla="*/ 2636042 h 3045617"/>
                <a:gd name="connsiteX25" fmla="*/ 2715889 w 2715889"/>
                <a:gd name="connsiteY25" fmla="*/ 3045617 h 3045617"/>
                <a:gd name="connsiteX0" fmla="*/ 0 w 2603970"/>
                <a:gd name="connsiteY0" fmla="*/ 103488 h 2636042"/>
                <a:gd name="connsiteX1" fmla="*/ 77465 w 2603970"/>
                <a:gd name="connsiteY1" fmla="*/ 102392 h 2636042"/>
                <a:gd name="connsiteX2" fmla="*/ 182240 w 2603970"/>
                <a:gd name="connsiteY2" fmla="*/ 30955 h 2636042"/>
                <a:gd name="connsiteX3" fmla="*/ 372740 w 2603970"/>
                <a:gd name="connsiteY3" fmla="*/ 9524 h 2636042"/>
                <a:gd name="connsiteX4" fmla="*/ 484659 w 2603970"/>
                <a:gd name="connsiteY4" fmla="*/ 95250 h 2636042"/>
                <a:gd name="connsiteX5" fmla="*/ 646584 w 2603970"/>
                <a:gd name="connsiteY5" fmla="*/ 0 h 2636042"/>
                <a:gd name="connsiteX6" fmla="*/ 744215 w 2603970"/>
                <a:gd name="connsiteY6" fmla="*/ 80962 h 2636042"/>
                <a:gd name="connsiteX7" fmla="*/ 832322 w 2603970"/>
                <a:gd name="connsiteY7" fmla="*/ 159543 h 2636042"/>
                <a:gd name="connsiteX8" fmla="*/ 989484 w 2603970"/>
                <a:gd name="connsiteY8" fmla="*/ 223837 h 2636042"/>
                <a:gd name="connsiteX9" fmla="*/ 1003772 w 2603970"/>
                <a:gd name="connsiteY9" fmla="*/ 269081 h 2636042"/>
                <a:gd name="connsiteX10" fmla="*/ 1101403 w 2603970"/>
                <a:gd name="connsiteY10" fmla="*/ 314325 h 2636042"/>
                <a:gd name="connsiteX11" fmla="*/ 1153790 w 2603970"/>
                <a:gd name="connsiteY11" fmla="*/ 431006 h 2636042"/>
                <a:gd name="connsiteX12" fmla="*/ 1220465 w 2603970"/>
                <a:gd name="connsiteY12" fmla="*/ 450056 h 2636042"/>
                <a:gd name="connsiteX13" fmla="*/ 1260947 w 2603970"/>
                <a:gd name="connsiteY13" fmla="*/ 516731 h 2636042"/>
                <a:gd name="connsiteX14" fmla="*/ 1444303 w 2603970"/>
                <a:gd name="connsiteY14" fmla="*/ 652462 h 2636042"/>
                <a:gd name="connsiteX15" fmla="*/ 1506215 w 2603970"/>
                <a:gd name="connsiteY15" fmla="*/ 816768 h 2636042"/>
                <a:gd name="connsiteX16" fmla="*/ 1584797 w 2603970"/>
                <a:gd name="connsiteY16" fmla="*/ 866775 h 2636042"/>
                <a:gd name="connsiteX17" fmla="*/ 1696715 w 2603970"/>
                <a:gd name="connsiteY17" fmla="*/ 971550 h 2636042"/>
                <a:gd name="connsiteX18" fmla="*/ 1825302 w 2603970"/>
                <a:gd name="connsiteY18" fmla="*/ 1185861 h 2636042"/>
                <a:gd name="connsiteX19" fmla="*/ 1972939 w 2603970"/>
                <a:gd name="connsiteY19" fmla="*/ 1766886 h 2636042"/>
                <a:gd name="connsiteX20" fmla="*/ 2208683 w 2603970"/>
                <a:gd name="connsiteY20" fmla="*/ 1924049 h 2636042"/>
                <a:gd name="connsiteX21" fmla="*/ 2294407 w 2603970"/>
                <a:gd name="connsiteY21" fmla="*/ 2052636 h 2636042"/>
                <a:gd name="connsiteX22" fmla="*/ 2384896 w 2603970"/>
                <a:gd name="connsiteY22" fmla="*/ 2157412 h 2636042"/>
                <a:gd name="connsiteX23" fmla="*/ 2513482 w 2603970"/>
                <a:gd name="connsiteY23" fmla="*/ 2459830 h 2636042"/>
                <a:gd name="connsiteX24" fmla="*/ 2603970 w 2603970"/>
                <a:gd name="connsiteY24" fmla="*/ 2636042 h 2636042"/>
                <a:gd name="connsiteX0" fmla="*/ 0 w 2513482"/>
                <a:gd name="connsiteY0" fmla="*/ 103488 h 2459830"/>
                <a:gd name="connsiteX1" fmla="*/ 77465 w 2513482"/>
                <a:gd name="connsiteY1" fmla="*/ 102392 h 2459830"/>
                <a:gd name="connsiteX2" fmla="*/ 182240 w 2513482"/>
                <a:gd name="connsiteY2" fmla="*/ 30955 h 2459830"/>
                <a:gd name="connsiteX3" fmla="*/ 372740 w 2513482"/>
                <a:gd name="connsiteY3" fmla="*/ 9524 h 2459830"/>
                <a:gd name="connsiteX4" fmla="*/ 484659 w 2513482"/>
                <a:gd name="connsiteY4" fmla="*/ 95250 h 2459830"/>
                <a:gd name="connsiteX5" fmla="*/ 646584 w 2513482"/>
                <a:gd name="connsiteY5" fmla="*/ 0 h 2459830"/>
                <a:gd name="connsiteX6" fmla="*/ 744215 w 2513482"/>
                <a:gd name="connsiteY6" fmla="*/ 80962 h 2459830"/>
                <a:gd name="connsiteX7" fmla="*/ 832322 w 2513482"/>
                <a:gd name="connsiteY7" fmla="*/ 159543 h 2459830"/>
                <a:gd name="connsiteX8" fmla="*/ 989484 w 2513482"/>
                <a:gd name="connsiteY8" fmla="*/ 223837 h 2459830"/>
                <a:gd name="connsiteX9" fmla="*/ 1003772 w 2513482"/>
                <a:gd name="connsiteY9" fmla="*/ 269081 h 2459830"/>
                <a:gd name="connsiteX10" fmla="*/ 1101403 w 2513482"/>
                <a:gd name="connsiteY10" fmla="*/ 314325 h 2459830"/>
                <a:gd name="connsiteX11" fmla="*/ 1153790 w 2513482"/>
                <a:gd name="connsiteY11" fmla="*/ 431006 h 2459830"/>
                <a:gd name="connsiteX12" fmla="*/ 1220465 w 2513482"/>
                <a:gd name="connsiteY12" fmla="*/ 450056 h 2459830"/>
                <a:gd name="connsiteX13" fmla="*/ 1260947 w 2513482"/>
                <a:gd name="connsiteY13" fmla="*/ 516731 h 2459830"/>
                <a:gd name="connsiteX14" fmla="*/ 1444303 w 2513482"/>
                <a:gd name="connsiteY14" fmla="*/ 652462 h 2459830"/>
                <a:gd name="connsiteX15" fmla="*/ 1506215 w 2513482"/>
                <a:gd name="connsiteY15" fmla="*/ 816768 h 2459830"/>
                <a:gd name="connsiteX16" fmla="*/ 1584797 w 2513482"/>
                <a:gd name="connsiteY16" fmla="*/ 866775 h 2459830"/>
                <a:gd name="connsiteX17" fmla="*/ 1696715 w 2513482"/>
                <a:gd name="connsiteY17" fmla="*/ 971550 h 2459830"/>
                <a:gd name="connsiteX18" fmla="*/ 1825302 w 2513482"/>
                <a:gd name="connsiteY18" fmla="*/ 1185861 h 2459830"/>
                <a:gd name="connsiteX19" fmla="*/ 1972939 w 2513482"/>
                <a:gd name="connsiteY19" fmla="*/ 1766886 h 2459830"/>
                <a:gd name="connsiteX20" fmla="*/ 2208683 w 2513482"/>
                <a:gd name="connsiteY20" fmla="*/ 1924049 h 2459830"/>
                <a:gd name="connsiteX21" fmla="*/ 2294407 w 2513482"/>
                <a:gd name="connsiteY21" fmla="*/ 2052636 h 2459830"/>
                <a:gd name="connsiteX22" fmla="*/ 2384896 w 2513482"/>
                <a:gd name="connsiteY22" fmla="*/ 2157412 h 2459830"/>
                <a:gd name="connsiteX23" fmla="*/ 2513482 w 2513482"/>
                <a:gd name="connsiteY23" fmla="*/ 2459830 h 2459830"/>
                <a:gd name="connsiteX0" fmla="*/ 0 w 2384896"/>
                <a:gd name="connsiteY0" fmla="*/ 103488 h 2157412"/>
                <a:gd name="connsiteX1" fmla="*/ 77465 w 2384896"/>
                <a:gd name="connsiteY1" fmla="*/ 102392 h 2157412"/>
                <a:gd name="connsiteX2" fmla="*/ 182240 w 2384896"/>
                <a:gd name="connsiteY2" fmla="*/ 30955 h 2157412"/>
                <a:gd name="connsiteX3" fmla="*/ 372740 w 2384896"/>
                <a:gd name="connsiteY3" fmla="*/ 9524 h 2157412"/>
                <a:gd name="connsiteX4" fmla="*/ 484659 w 2384896"/>
                <a:gd name="connsiteY4" fmla="*/ 95250 h 2157412"/>
                <a:gd name="connsiteX5" fmla="*/ 646584 w 2384896"/>
                <a:gd name="connsiteY5" fmla="*/ 0 h 2157412"/>
                <a:gd name="connsiteX6" fmla="*/ 744215 w 2384896"/>
                <a:gd name="connsiteY6" fmla="*/ 80962 h 2157412"/>
                <a:gd name="connsiteX7" fmla="*/ 832322 w 2384896"/>
                <a:gd name="connsiteY7" fmla="*/ 159543 h 2157412"/>
                <a:gd name="connsiteX8" fmla="*/ 989484 w 2384896"/>
                <a:gd name="connsiteY8" fmla="*/ 223837 h 2157412"/>
                <a:gd name="connsiteX9" fmla="*/ 1003772 w 2384896"/>
                <a:gd name="connsiteY9" fmla="*/ 269081 h 2157412"/>
                <a:gd name="connsiteX10" fmla="*/ 1101403 w 2384896"/>
                <a:gd name="connsiteY10" fmla="*/ 314325 h 2157412"/>
                <a:gd name="connsiteX11" fmla="*/ 1153790 w 2384896"/>
                <a:gd name="connsiteY11" fmla="*/ 431006 h 2157412"/>
                <a:gd name="connsiteX12" fmla="*/ 1220465 w 2384896"/>
                <a:gd name="connsiteY12" fmla="*/ 450056 h 2157412"/>
                <a:gd name="connsiteX13" fmla="*/ 1260947 w 2384896"/>
                <a:gd name="connsiteY13" fmla="*/ 516731 h 2157412"/>
                <a:gd name="connsiteX14" fmla="*/ 1444303 w 2384896"/>
                <a:gd name="connsiteY14" fmla="*/ 652462 h 2157412"/>
                <a:gd name="connsiteX15" fmla="*/ 1506215 w 2384896"/>
                <a:gd name="connsiteY15" fmla="*/ 816768 h 2157412"/>
                <a:gd name="connsiteX16" fmla="*/ 1584797 w 2384896"/>
                <a:gd name="connsiteY16" fmla="*/ 866775 h 2157412"/>
                <a:gd name="connsiteX17" fmla="*/ 1696715 w 2384896"/>
                <a:gd name="connsiteY17" fmla="*/ 971550 h 2157412"/>
                <a:gd name="connsiteX18" fmla="*/ 1825302 w 2384896"/>
                <a:gd name="connsiteY18" fmla="*/ 1185861 h 2157412"/>
                <a:gd name="connsiteX19" fmla="*/ 1972939 w 2384896"/>
                <a:gd name="connsiteY19" fmla="*/ 1766886 h 2157412"/>
                <a:gd name="connsiteX20" fmla="*/ 2208683 w 2384896"/>
                <a:gd name="connsiteY20" fmla="*/ 1924049 h 2157412"/>
                <a:gd name="connsiteX21" fmla="*/ 2294407 w 2384896"/>
                <a:gd name="connsiteY21" fmla="*/ 2052636 h 2157412"/>
                <a:gd name="connsiteX22" fmla="*/ 2384896 w 2384896"/>
                <a:gd name="connsiteY22" fmla="*/ 2157412 h 2157412"/>
                <a:gd name="connsiteX0" fmla="*/ 0 w 2294407"/>
                <a:gd name="connsiteY0" fmla="*/ 103488 h 2052636"/>
                <a:gd name="connsiteX1" fmla="*/ 77465 w 2294407"/>
                <a:gd name="connsiteY1" fmla="*/ 102392 h 2052636"/>
                <a:gd name="connsiteX2" fmla="*/ 182240 w 2294407"/>
                <a:gd name="connsiteY2" fmla="*/ 30955 h 2052636"/>
                <a:gd name="connsiteX3" fmla="*/ 372740 w 2294407"/>
                <a:gd name="connsiteY3" fmla="*/ 9524 h 2052636"/>
                <a:gd name="connsiteX4" fmla="*/ 484659 w 2294407"/>
                <a:gd name="connsiteY4" fmla="*/ 95250 h 2052636"/>
                <a:gd name="connsiteX5" fmla="*/ 646584 w 2294407"/>
                <a:gd name="connsiteY5" fmla="*/ 0 h 2052636"/>
                <a:gd name="connsiteX6" fmla="*/ 744215 w 2294407"/>
                <a:gd name="connsiteY6" fmla="*/ 80962 h 2052636"/>
                <a:gd name="connsiteX7" fmla="*/ 832322 w 2294407"/>
                <a:gd name="connsiteY7" fmla="*/ 159543 h 2052636"/>
                <a:gd name="connsiteX8" fmla="*/ 989484 w 2294407"/>
                <a:gd name="connsiteY8" fmla="*/ 223837 h 2052636"/>
                <a:gd name="connsiteX9" fmla="*/ 1003772 w 2294407"/>
                <a:gd name="connsiteY9" fmla="*/ 269081 h 2052636"/>
                <a:gd name="connsiteX10" fmla="*/ 1101403 w 2294407"/>
                <a:gd name="connsiteY10" fmla="*/ 314325 h 2052636"/>
                <a:gd name="connsiteX11" fmla="*/ 1153790 w 2294407"/>
                <a:gd name="connsiteY11" fmla="*/ 431006 h 2052636"/>
                <a:gd name="connsiteX12" fmla="*/ 1220465 w 2294407"/>
                <a:gd name="connsiteY12" fmla="*/ 450056 h 2052636"/>
                <a:gd name="connsiteX13" fmla="*/ 1260947 w 2294407"/>
                <a:gd name="connsiteY13" fmla="*/ 516731 h 2052636"/>
                <a:gd name="connsiteX14" fmla="*/ 1444303 w 2294407"/>
                <a:gd name="connsiteY14" fmla="*/ 652462 h 2052636"/>
                <a:gd name="connsiteX15" fmla="*/ 1506215 w 2294407"/>
                <a:gd name="connsiteY15" fmla="*/ 816768 h 2052636"/>
                <a:gd name="connsiteX16" fmla="*/ 1584797 w 2294407"/>
                <a:gd name="connsiteY16" fmla="*/ 866775 h 2052636"/>
                <a:gd name="connsiteX17" fmla="*/ 1696715 w 2294407"/>
                <a:gd name="connsiteY17" fmla="*/ 971550 h 2052636"/>
                <a:gd name="connsiteX18" fmla="*/ 1825302 w 2294407"/>
                <a:gd name="connsiteY18" fmla="*/ 1185861 h 2052636"/>
                <a:gd name="connsiteX19" fmla="*/ 1972939 w 2294407"/>
                <a:gd name="connsiteY19" fmla="*/ 1766886 h 2052636"/>
                <a:gd name="connsiteX20" fmla="*/ 2208683 w 2294407"/>
                <a:gd name="connsiteY20" fmla="*/ 1924049 h 2052636"/>
                <a:gd name="connsiteX21" fmla="*/ 2294407 w 2294407"/>
                <a:gd name="connsiteY21" fmla="*/ 2052636 h 2052636"/>
                <a:gd name="connsiteX0" fmla="*/ 0 w 2208683"/>
                <a:gd name="connsiteY0" fmla="*/ 103488 h 1924049"/>
                <a:gd name="connsiteX1" fmla="*/ 77465 w 2208683"/>
                <a:gd name="connsiteY1" fmla="*/ 102392 h 1924049"/>
                <a:gd name="connsiteX2" fmla="*/ 182240 w 2208683"/>
                <a:gd name="connsiteY2" fmla="*/ 30955 h 1924049"/>
                <a:gd name="connsiteX3" fmla="*/ 372740 w 2208683"/>
                <a:gd name="connsiteY3" fmla="*/ 9524 h 1924049"/>
                <a:gd name="connsiteX4" fmla="*/ 484659 w 2208683"/>
                <a:gd name="connsiteY4" fmla="*/ 95250 h 1924049"/>
                <a:gd name="connsiteX5" fmla="*/ 646584 w 2208683"/>
                <a:gd name="connsiteY5" fmla="*/ 0 h 1924049"/>
                <a:gd name="connsiteX6" fmla="*/ 744215 w 2208683"/>
                <a:gd name="connsiteY6" fmla="*/ 80962 h 1924049"/>
                <a:gd name="connsiteX7" fmla="*/ 832322 w 2208683"/>
                <a:gd name="connsiteY7" fmla="*/ 159543 h 1924049"/>
                <a:gd name="connsiteX8" fmla="*/ 989484 w 2208683"/>
                <a:gd name="connsiteY8" fmla="*/ 223837 h 1924049"/>
                <a:gd name="connsiteX9" fmla="*/ 1003772 w 2208683"/>
                <a:gd name="connsiteY9" fmla="*/ 269081 h 1924049"/>
                <a:gd name="connsiteX10" fmla="*/ 1101403 w 2208683"/>
                <a:gd name="connsiteY10" fmla="*/ 314325 h 1924049"/>
                <a:gd name="connsiteX11" fmla="*/ 1153790 w 2208683"/>
                <a:gd name="connsiteY11" fmla="*/ 431006 h 1924049"/>
                <a:gd name="connsiteX12" fmla="*/ 1220465 w 2208683"/>
                <a:gd name="connsiteY12" fmla="*/ 450056 h 1924049"/>
                <a:gd name="connsiteX13" fmla="*/ 1260947 w 2208683"/>
                <a:gd name="connsiteY13" fmla="*/ 516731 h 1924049"/>
                <a:gd name="connsiteX14" fmla="*/ 1444303 w 2208683"/>
                <a:gd name="connsiteY14" fmla="*/ 652462 h 1924049"/>
                <a:gd name="connsiteX15" fmla="*/ 1506215 w 2208683"/>
                <a:gd name="connsiteY15" fmla="*/ 816768 h 1924049"/>
                <a:gd name="connsiteX16" fmla="*/ 1584797 w 2208683"/>
                <a:gd name="connsiteY16" fmla="*/ 866775 h 1924049"/>
                <a:gd name="connsiteX17" fmla="*/ 1696715 w 2208683"/>
                <a:gd name="connsiteY17" fmla="*/ 971550 h 1924049"/>
                <a:gd name="connsiteX18" fmla="*/ 1825302 w 2208683"/>
                <a:gd name="connsiteY18" fmla="*/ 1185861 h 1924049"/>
                <a:gd name="connsiteX19" fmla="*/ 1972939 w 2208683"/>
                <a:gd name="connsiteY19" fmla="*/ 1766886 h 1924049"/>
                <a:gd name="connsiteX20" fmla="*/ 2208683 w 2208683"/>
                <a:gd name="connsiteY20" fmla="*/ 1924049 h 1924049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825302 w 1972939"/>
                <a:gd name="connsiteY18" fmla="*/ 1185861 h 1766886"/>
                <a:gd name="connsiteX19" fmla="*/ 1972939 w 1972939"/>
                <a:gd name="connsiteY19" fmla="*/ 1766886 h 1766886"/>
                <a:gd name="connsiteX0" fmla="*/ 0 w 1972939"/>
                <a:gd name="connsiteY0" fmla="*/ 103488 h 1766886"/>
                <a:gd name="connsiteX1" fmla="*/ 77465 w 1972939"/>
                <a:gd name="connsiteY1" fmla="*/ 102392 h 1766886"/>
                <a:gd name="connsiteX2" fmla="*/ 182240 w 1972939"/>
                <a:gd name="connsiteY2" fmla="*/ 30955 h 1766886"/>
                <a:gd name="connsiteX3" fmla="*/ 372740 w 1972939"/>
                <a:gd name="connsiteY3" fmla="*/ 9524 h 1766886"/>
                <a:gd name="connsiteX4" fmla="*/ 484659 w 1972939"/>
                <a:gd name="connsiteY4" fmla="*/ 95250 h 1766886"/>
                <a:gd name="connsiteX5" fmla="*/ 646584 w 1972939"/>
                <a:gd name="connsiteY5" fmla="*/ 0 h 1766886"/>
                <a:gd name="connsiteX6" fmla="*/ 744215 w 1972939"/>
                <a:gd name="connsiteY6" fmla="*/ 80962 h 1766886"/>
                <a:gd name="connsiteX7" fmla="*/ 832322 w 1972939"/>
                <a:gd name="connsiteY7" fmla="*/ 159543 h 1766886"/>
                <a:gd name="connsiteX8" fmla="*/ 989484 w 1972939"/>
                <a:gd name="connsiteY8" fmla="*/ 223837 h 1766886"/>
                <a:gd name="connsiteX9" fmla="*/ 1003772 w 1972939"/>
                <a:gd name="connsiteY9" fmla="*/ 269081 h 1766886"/>
                <a:gd name="connsiteX10" fmla="*/ 1101403 w 1972939"/>
                <a:gd name="connsiteY10" fmla="*/ 314325 h 1766886"/>
                <a:gd name="connsiteX11" fmla="*/ 1153790 w 1972939"/>
                <a:gd name="connsiteY11" fmla="*/ 431006 h 1766886"/>
                <a:gd name="connsiteX12" fmla="*/ 1220465 w 1972939"/>
                <a:gd name="connsiteY12" fmla="*/ 450056 h 1766886"/>
                <a:gd name="connsiteX13" fmla="*/ 1260947 w 1972939"/>
                <a:gd name="connsiteY13" fmla="*/ 516731 h 1766886"/>
                <a:gd name="connsiteX14" fmla="*/ 1444303 w 1972939"/>
                <a:gd name="connsiteY14" fmla="*/ 652462 h 1766886"/>
                <a:gd name="connsiteX15" fmla="*/ 1506215 w 1972939"/>
                <a:gd name="connsiteY15" fmla="*/ 816768 h 1766886"/>
                <a:gd name="connsiteX16" fmla="*/ 1584797 w 1972939"/>
                <a:gd name="connsiteY16" fmla="*/ 866775 h 1766886"/>
                <a:gd name="connsiteX17" fmla="*/ 1696715 w 1972939"/>
                <a:gd name="connsiteY17" fmla="*/ 971550 h 1766886"/>
                <a:gd name="connsiteX18" fmla="*/ 1972939 w 1972939"/>
                <a:gd name="connsiteY18" fmla="*/ 1766886 h 1766886"/>
                <a:gd name="connsiteX0" fmla="*/ 0 w 1696715"/>
                <a:gd name="connsiteY0" fmla="*/ 103488 h 971550"/>
                <a:gd name="connsiteX1" fmla="*/ 77465 w 1696715"/>
                <a:gd name="connsiteY1" fmla="*/ 102392 h 971550"/>
                <a:gd name="connsiteX2" fmla="*/ 182240 w 1696715"/>
                <a:gd name="connsiteY2" fmla="*/ 30955 h 971550"/>
                <a:gd name="connsiteX3" fmla="*/ 372740 w 1696715"/>
                <a:gd name="connsiteY3" fmla="*/ 9524 h 971550"/>
                <a:gd name="connsiteX4" fmla="*/ 484659 w 1696715"/>
                <a:gd name="connsiteY4" fmla="*/ 95250 h 971550"/>
                <a:gd name="connsiteX5" fmla="*/ 646584 w 1696715"/>
                <a:gd name="connsiteY5" fmla="*/ 0 h 971550"/>
                <a:gd name="connsiteX6" fmla="*/ 744215 w 1696715"/>
                <a:gd name="connsiteY6" fmla="*/ 80962 h 971550"/>
                <a:gd name="connsiteX7" fmla="*/ 832322 w 1696715"/>
                <a:gd name="connsiteY7" fmla="*/ 159543 h 971550"/>
                <a:gd name="connsiteX8" fmla="*/ 989484 w 1696715"/>
                <a:gd name="connsiteY8" fmla="*/ 223837 h 971550"/>
                <a:gd name="connsiteX9" fmla="*/ 1003772 w 1696715"/>
                <a:gd name="connsiteY9" fmla="*/ 269081 h 971550"/>
                <a:gd name="connsiteX10" fmla="*/ 1101403 w 1696715"/>
                <a:gd name="connsiteY10" fmla="*/ 314325 h 971550"/>
                <a:gd name="connsiteX11" fmla="*/ 1153790 w 1696715"/>
                <a:gd name="connsiteY11" fmla="*/ 431006 h 971550"/>
                <a:gd name="connsiteX12" fmla="*/ 1220465 w 1696715"/>
                <a:gd name="connsiteY12" fmla="*/ 450056 h 971550"/>
                <a:gd name="connsiteX13" fmla="*/ 1260947 w 1696715"/>
                <a:gd name="connsiteY13" fmla="*/ 516731 h 971550"/>
                <a:gd name="connsiteX14" fmla="*/ 1444303 w 1696715"/>
                <a:gd name="connsiteY14" fmla="*/ 652462 h 971550"/>
                <a:gd name="connsiteX15" fmla="*/ 1506215 w 1696715"/>
                <a:gd name="connsiteY15" fmla="*/ 816768 h 971550"/>
                <a:gd name="connsiteX16" fmla="*/ 1584797 w 1696715"/>
                <a:gd name="connsiteY16" fmla="*/ 866775 h 971550"/>
                <a:gd name="connsiteX17" fmla="*/ 1696715 w 1696715"/>
                <a:gd name="connsiteY17" fmla="*/ 971550 h 971550"/>
                <a:gd name="connsiteX0" fmla="*/ 0 w 1584797"/>
                <a:gd name="connsiteY0" fmla="*/ 103488 h 866775"/>
                <a:gd name="connsiteX1" fmla="*/ 77465 w 1584797"/>
                <a:gd name="connsiteY1" fmla="*/ 102392 h 866775"/>
                <a:gd name="connsiteX2" fmla="*/ 182240 w 1584797"/>
                <a:gd name="connsiteY2" fmla="*/ 30955 h 866775"/>
                <a:gd name="connsiteX3" fmla="*/ 372740 w 1584797"/>
                <a:gd name="connsiteY3" fmla="*/ 9524 h 866775"/>
                <a:gd name="connsiteX4" fmla="*/ 484659 w 1584797"/>
                <a:gd name="connsiteY4" fmla="*/ 95250 h 866775"/>
                <a:gd name="connsiteX5" fmla="*/ 646584 w 1584797"/>
                <a:gd name="connsiteY5" fmla="*/ 0 h 866775"/>
                <a:gd name="connsiteX6" fmla="*/ 744215 w 1584797"/>
                <a:gd name="connsiteY6" fmla="*/ 80962 h 866775"/>
                <a:gd name="connsiteX7" fmla="*/ 832322 w 1584797"/>
                <a:gd name="connsiteY7" fmla="*/ 159543 h 866775"/>
                <a:gd name="connsiteX8" fmla="*/ 989484 w 1584797"/>
                <a:gd name="connsiteY8" fmla="*/ 223837 h 866775"/>
                <a:gd name="connsiteX9" fmla="*/ 1003772 w 1584797"/>
                <a:gd name="connsiteY9" fmla="*/ 269081 h 866775"/>
                <a:gd name="connsiteX10" fmla="*/ 1101403 w 1584797"/>
                <a:gd name="connsiteY10" fmla="*/ 314325 h 866775"/>
                <a:gd name="connsiteX11" fmla="*/ 1153790 w 1584797"/>
                <a:gd name="connsiteY11" fmla="*/ 431006 h 866775"/>
                <a:gd name="connsiteX12" fmla="*/ 1220465 w 1584797"/>
                <a:gd name="connsiteY12" fmla="*/ 450056 h 866775"/>
                <a:gd name="connsiteX13" fmla="*/ 1260947 w 1584797"/>
                <a:gd name="connsiteY13" fmla="*/ 516731 h 866775"/>
                <a:gd name="connsiteX14" fmla="*/ 1444303 w 1584797"/>
                <a:gd name="connsiteY14" fmla="*/ 652462 h 866775"/>
                <a:gd name="connsiteX15" fmla="*/ 1506215 w 1584797"/>
                <a:gd name="connsiteY15" fmla="*/ 816768 h 866775"/>
                <a:gd name="connsiteX16" fmla="*/ 1584797 w 1584797"/>
                <a:gd name="connsiteY16" fmla="*/ 866775 h 866775"/>
                <a:gd name="connsiteX0" fmla="*/ 0 w 1506215"/>
                <a:gd name="connsiteY0" fmla="*/ 103488 h 816768"/>
                <a:gd name="connsiteX1" fmla="*/ 77465 w 1506215"/>
                <a:gd name="connsiteY1" fmla="*/ 102392 h 816768"/>
                <a:gd name="connsiteX2" fmla="*/ 182240 w 1506215"/>
                <a:gd name="connsiteY2" fmla="*/ 30955 h 816768"/>
                <a:gd name="connsiteX3" fmla="*/ 372740 w 1506215"/>
                <a:gd name="connsiteY3" fmla="*/ 9524 h 816768"/>
                <a:gd name="connsiteX4" fmla="*/ 484659 w 1506215"/>
                <a:gd name="connsiteY4" fmla="*/ 95250 h 816768"/>
                <a:gd name="connsiteX5" fmla="*/ 646584 w 1506215"/>
                <a:gd name="connsiteY5" fmla="*/ 0 h 816768"/>
                <a:gd name="connsiteX6" fmla="*/ 744215 w 1506215"/>
                <a:gd name="connsiteY6" fmla="*/ 80962 h 816768"/>
                <a:gd name="connsiteX7" fmla="*/ 832322 w 1506215"/>
                <a:gd name="connsiteY7" fmla="*/ 159543 h 816768"/>
                <a:gd name="connsiteX8" fmla="*/ 989484 w 1506215"/>
                <a:gd name="connsiteY8" fmla="*/ 223837 h 816768"/>
                <a:gd name="connsiteX9" fmla="*/ 1003772 w 1506215"/>
                <a:gd name="connsiteY9" fmla="*/ 269081 h 816768"/>
                <a:gd name="connsiteX10" fmla="*/ 1101403 w 1506215"/>
                <a:gd name="connsiteY10" fmla="*/ 314325 h 816768"/>
                <a:gd name="connsiteX11" fmla="*/ 1153790 w 1506215"/>
                <a:gd name="connsiteY11" fmla="*/ 431006 h 816768"/>
                <a:gd name="connsiteX12" fmla="*/ 1220465 w 1506215"/>
                <a:gd name="connsiteY12" fmla="*/ 450056 h 816768"/>
                <a:gd name="connsiteX13" fmla="*/ 1260947 w 1506215"/>
                <a:gd name="connsiteY13" fmla="*/ 516731 h 816768"/>
                <a:gd name="connsiteX14" fmla="*/ 1444303 w 1506215"/>
                <a:gd name="connsiteY14" fmla="*/ 652462 h 816768"/>
                <a:gd name="connsiteX15" fmla="*/ 1506215 w 1506215"/>
                <a:gd name="connsiteY15" fmla="*/ 816768 h 816768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484659 w 1444303"/>
                <a:gd name="connsiteY4" fmla="*/ 95250 h 652462"/>
                <a:gd name="connsiteX5" fmla="*/ 646584 w 1444303"/>
                <a:gd name="connsiteY5" fmla="*/ 0 h 652462"/>
                <a:gd name="connsiteX6" fmla="*/ 744215 w 1444303"/>
                <a:gd name="connsiteY6" fmla="*/ 80962 h 652462"/>
                <a:gd name="connsiteX7" fmla="*/ 832322 w 1444303"/>
                <a:gd name="connsiteY7" fmla="*/ 159543 h 652462"/>
                <a:gd name="connsiteX8" fmla="*/ 989484 w 1444303"/>
                <a:gd name="connsiteY8" fmla="*/ 223837 h 652462"/>
                <a:gd name="connsiteX9" fmla="*/ 1003772 w 1444303"/>
                <a:gd name="connsiteY9" fmla="*/ 269081 h 652462"/>
                <a:gd name="connsiteX10" fmla="*/ 1101403 w 1444303"/>
                <a:gd name="connsiteY10" fmla="*/ 314325 h 652462"/>
                <a:gd name="connsiteX11" fmla="*/ 1153790 w 1444303"/>
                <a:gd name="connsiteY11" fmla="*/ 431006 h 652462"/>
                <a:gd name="connsiteX12" fmla="*/ 1220465 w 1444303"/>
                <a:gd name="connsiteY12" fmla="*/ 450056 h 652462"/>
                <a:gd name="connsiteX13" fmla="*/ 1260947 w 1444303"/>
                <a:gd name="connsiteY13" fmla="*/ 516731 h 652462"/>
                <a:gd name="connsiteX14" fmla="*/ 1444303 w 1444303"/>
                <a:gd name="connsiteY14" fmla="*/ 652462 h 652462"/>
                <a:gd name="connsiteX0" fmla="*/ 0 w 1444303"/>
                <a:gd name="connsiteY0" fmla="*/ 103488 h 652462"/>
                <a:gd name="connsiteX1" fmla="*/ 77465 w 1444303"/>
                <a:gd name="connsiteY1" fmla="*/ 102392 h 652462"/>
                <a:gd name="connsiteX2" fmla="*/ 182240 w 1444303"/>
                <a:gd name="connsiteY2" fmla="*/ 30955 h 652462"/>
                <a:gd name="connsiteX3" fmla="*/ 372740 w 1444303"/>
                <a:gd name="connsiteY3" fmla="*/ 9524 h 652462"/>
                <a:gd name="connsiteX4" fmla="*/ 646584 w 1444303"/>
                <a:gd name="connsiteY4" fmla="*/ 0 h 652462"/>
                <a:gd name="connsiteX5" fmla="*/ 744215 w 1444303"/>
                <a:gd name="connsiteY5" fmla="*/ 80962 h 652462"/>
                <a:gd name="connsiteX6" fmla="*/ 832322 w 1444303"/>
                <a:gd name="connsiteY6" fmla="*/ 159543 h 652462"/>
                <a:gd name="connsiteX7" fmla="*/ 989484 w 1444303"/>
                <a:gd name="connsiteY7" fmla="*/ 223837 h 652462"/>
                <a:gd name="connsiteX8" fmla="*/ 1003772 w 1444303"/>
                <a:gd name="connsiteY8" fmla="*/ 269081 h 652462"/>
                <a:gd name="connsiteX9" fmla="*/ 1101403 w 1444303"/>
                <a:gd name="connsiteY9" fmla="*/ 314325 h 652462"/>
                <a:gd name="connsiteX10" fmla="*/ 1153790 w 1444303"/>
                <a:gd name="connsiteY10" fmla="*/ 431006 h 652462"/>
                <a:gd name="connsiteX11" fmla="*/ 1220465 w 1444303"/>
                <a:gd name="connsiteY11" fmla="*/ 450056 h 652462"/>
                <a:gd name="connsiteX12" fmla="*/ 1260947 w 1444303"/>
                <a:gd name="connsiteY12" fmla="*/ 516731 h 652462"/>
                <a:gd name="connsiteX13" fmla="*/ 1444303 w 1444303"/>
                <a:gd name="connsiteY13" fmla="*/ 652462 h 652462"/>
                <a:gd name="connsiteX0" fmla="*/ 0 w 1444303"/>
                <a:gd name="connsiteY0" fmla="*/ 93964 h 642938"/>
                <a:gd name="connsiteX1" fmla="*/ 77465 w 1444303"/>
                <a:gd name="connsiteY1" fmla="*/ 92868 h 642938"/>
                <a:gd name="connsiteX2" fmla="*/ 182240 w 1444303"/>
                <a:gd name="connsiteY2" fmla="*/ 21431 h 642938"/>
                <a:gd name="connsiteX3" fmla="*/ 372740 w 1444303"/>
                <a:gd name="connsiteY3" fmla="*/ 0 h 642938"/>
                <a:gd name="connsiteX4" fmla="*/ 744215 w 1444303"/>
                <a:gd name="connsiteY4" fmla="*/ 71438 h 642938"/>
                <a:gd name="connsiteX5" fmla="*/ 832322 w 1444303"/>
                <a:gd name="connsiteY5" fmla="*/ 150019 h 642938"/>
                <a:gd name="connsiteX6" fmla="*/ 989484 w 1444303"/>
                <a:gd name="connsiteY6" fmla="*/ 214313 h 642938"/>
                <a:gd name="connsiteX7" fmla="*/ 1003772 w 1444303"/>
                <a:gd name="connsiteY7" fmla="*/ 259557 h 642938"/>
                <a:gd name="connsiteX8" fmla="*/ 1101403 w 1444303"/>
                <a:gd name="connsiteY8" fmla="*/ 304801 h 642938"/>
                <a:gd name="connsiteX9" fmla="*/ 1153790 w 1444303"/>
                <a:gd name="connsiteY9" fmla="*/ 421482 h 642938"/>
                <a:gd name="connsiteX10" fmla="*/ 1220465 w 1444303"/>
                <a:gd name="connsiteY10" fmla="*/ 440532 h 642938"/>
                <a:gd name="connsiteX11" fmla="*/ 1260947 w 1444303"/>
                <a:gd name="connsiteY11" fmla="*/ 507207 h 642938"/>
                <a:gd name="connsiteX12" fmla="*/ 1444303 w 1444303"/>
                <a:gd name="connsiteY12" fmla="*/ 642938 h 642938"/>
                <a:gd name="connsiteX0" fmla="*/ 0 w 1366838"/>
                <a:gd name="connsiteY0" fmla="*/ 92868 h 642938"/>
                <a:gd name="connsiteX1" fmla="*/ 104775 w 1366838"/>
                <a:gd name="connsiteY1" fmla="*/ 21431 h 642938"/>
                <a:gd name="connsiteX2" fmla="*/ 295275 w 1366838"/>
                <a:gd name="connsiteY2" fmla="*/ 0 h 642938"/>
                <a:gd name="connsiteX3" fmla="*/ 666750 w 1366838"/>
                <a:gd name="connsiteY3" fmla="*/ 71438 h 642938"/>
                <a:gd name="connsiteX4" fmla="*/ 754857 w 1366838"/>
                <a:gd name="connsiteY4" fmla="*/ 150019 h 642938"/>
                <a:gd name="connsiteX5" fmla="*/ 912019 w 1366838"/>
                <a:gd name="connsiteY5" fmla="*/ 214313 h 642938"/>
                <a:gd name="connsiteX6" fmla="*/ 926307 w 1366838"/>
                <a:gd name="connsiteY6" fmla="*/ 259557 h 642938"/>
                <a:gd name="connsiteX7" fmla="*/ 1023938 w 1366838"/>
                <a:gd name="connsiteY7" fmla="*/ 304801 h 642938"/>
                <a:gd name="connsiteX8" fmla="*/ 1076325 w 1366838"/>
                <a:gd name="connsiteY8" fmla="*/ 421482 h 642938"/>
                <a:gd name="connsiteX9" fmla="*/ 1143000 w 1366838"/>
                <a:gd name="connsiteY9" fmla="*/ 440532 h 642938"/>
                <a:gd name="connsiteX10" fmla="*/ 1183482 w 1366838"/>
                <a:gd name="connsiteY10" fmla="*/ 507207 h 642938"/>
                <a:gd name="connsiteX11" fmla="*/ 1366838 w 1366838"/>
                <a:gd name="connsiteY11" fmla="*/ 642938 h 642938"/>
                <a:gd name="connsiteX0" fmla="*/ 0 w 1262063"/>
                <a:gd name="connsiteY0" fmla="*/ 21431 h 642938"/>
                <a:gd name="connsiteX1" fmla="*/ 190500 w 1262063"/>
                <a:gd name="connsiteY1" fmla="*/ 0 h 642938"/>
                <a:gd name="connsiteX2" fmla="*/ 561975 w 1262063"/>
                <a:gd name="connsiteY2" fmla="*/ 71438 h 642938"/>
                <a:gd name="connsiteX3" fmla="*/ 650082 w 1262063"/>
                <a:gd name="connsiteY3" fmla="*/ 150019 h 642938"/>
                <a:gd name="connsiteX4" fmla="*/ 807244 w 1262063"/>
                <a:gd name="connsiteY4" fmla="*/ 214313 h 642938"/>
                <a:gd name="connsiteX5" fmla="*/ 821532 w 1262063"/>
                <a:gd name="connsiteY5" fmla="*/ 259557 h 642938"/>
                <a:gd name="connsiteX6" fmla="*/ 919163 w 1262063"/>
                <a:gd name="connsiteY6" fmla="*/ 304801 h 642938"/>
                <a:gd name="connsiteX7" fmla="*/ 971550 w 1262063"/>
                <a:gd name="connsiteY7" fmla="*/ 421482 h 642938"/>
                <a:gd name="connsiteX8" fmla="*/ 1038225 w 1262063"/>
                <a:gd name="connsiteY8" fmla="*/ 440532 h 642938"/>
                <a:gd name="connsiteX9" fmla="*/ 1078707 w 1262063"/>
                <a:gd name="connsiteY9" fmla="*/ 507207 h 642938"/>
                <a:gd name="connsiteX10" fmla="*/ 1262063 w 1262063"/>
                <a:gd name="connsiteY10" fmla="*/ 642938 h 642938"/>
                <a:gd name="connsiteX0" fmla="*/ 0 w 1071563"/>
                <a:gd name="connsiteY0" fmla="*/ 0 h 642938"/>
                <a:gd name="connsiteX1" fmla="*/ 371475 w 1071563"/>
                <a:gd name="connsiteY1" fmla="*/ 71438 h 642938"/>
                <a:gd name="connsiteX2" fmla="*/ 459582 w 1071563"/>
                <a:gd name="connsiteY2" fmla="*/ 150019 h 642938"/>
                <a:gd name="connsiteX3" fmla="*/ 616744 w 1071563"/>
                <a:gd name="connsiteY3" fmla="*/ 214313 h 642938"/>
                <a:gd name="connsiteX4" fmla="*/ 631032 w 1071563"/>
                <a:gd name="connsiteY4" fmla="*/ 259557 h 642938"/>
                <a:gd name="connsiteX5" fmla="*/ 728663 w 1071563"/>
                <a:gd name="connsiteY5" fmla="*/ 304801 h 642938"/>
                <a:gd name="connsiteX6" fmla="*/ 781050 w 1071563"/>
                <a:gd name="connsiteY6" fmla="*/ 421482 h 642938"/>
                <a:gd name="connsiteX7" fmla="*/ 847725 w 1071563"/>
                <a:gd name="connsiteY7" fmla="*/ 440532 h 642938"/>
                <a:gd name="connsiteX8" fmla="*/ 888207 w 1071563"/>
                <a:gd name="connsiteY8" fmla="*/ 507207 h 642938"/>
                <a:gd name="connsiteX9" fmla="*/ 1071563 w 1071563"/>
                <a:gd name="connsiteY9" fmla="*/ 642938 h 642938"/>
                <a:gd name="connsiteX0" fmla="*/ 0 w 1071563"/>
                <a:gd name="connsiteY0" fmla="*/ 0 h 642938"/>
                <a:gd name="connsiteX1" fmla="*/ 459582 w 1071563"/>
                <a:gd name="connsiteY1" fmla="*/ 150019 h 642938"/>
                <a:gd name="connsiteX2" fmla="*/ 616744 w 1071563"/>
                <a:gd name="connsiteY2" fmla="*/ 214313 h 642938"/>
                <a:gd name="connsiteX3" fmla="*/ 631032 w 1071563"/>
                <a:gd name="connsiteY3" fmla="*/ 259557 h 642938"/>
                <a:gd name="connsiteX4" fmla="*/ 728663 w 1071563"/>
                <a:gd name="connsiteY4" fmla="*/ 304801 h 642938"/>
                <a:gd name="connsiteX5" fmla="*/ 781050 w 1071563"/>
                <a:gd name="connsiteY5" fmla="*/ 421482 h 642938"/>
                <a:gd name="connsiteX6" fmla="*/ 847725 w 1071563"/>
                <a:gd name="connsiteY6" fmla="*/ 440532 h 642938"/>
                <a:gd name="connsiteX7" fmla="*/ 888207 w 1071563"/>
                <a:gd name="connsiteY7" fmla="*/ 507207 h 642938"/>
                <a:gd name="connsiteX8" fmla="*/ 1071563 w 1071563"/>
                <a:gd name="connsiteY8" fmla="*/ 642938 h 642938"/>
                <a:gd name="connsiteX0" fmla="*/ 0 w 1071563"/>
                <a:gd name="connsiteY0" fmla="*/ 0 h 642938"/>
                <a:gd name="connsiteX1" fmla="*/ 616744 w 1071563"/>
                <a:gd name="connsiteY1" fmla="*/ 214313 h 642938"/>
                <a:gd name="connsiteX2" fmla="*/ 631032 w 1071563"/>
                <a:gd name="connsiteY2" fmla="*/ 259557 h 642938"/>
                <a:gd name="connsiteX3" fmla="*/ 728663 w 1071563"/>
                <a:gd name="connsiteY3" fmla="*/ 304801 h 642938"/>
                <a:gd name="connsiteX4" fmla="*/ 781050 w 1071563"/>
                <a:gd name="connsiteY4" fmla="*/ 421482 h 642938"/>
                <a:gd name="connsiteX5" fmla="*/ 847725 w 1071563"/>
                <a:gd name="connsiteY5" fmla="*/ 440532 h 642938"/>
                <a:gd name="connsiteX6" fmla="*/ 888207 w 1071563"/>
                <a:gd name="connsiteY6" fmla="*/ 507207 h 642938"/>
                <a:gd name="connsiteX7" fmla="*/ 1071563 w 1071563"/>
                <a:gd name="connsiteY7" fmla="*/ 642938 h 642938"/>
                <a:gd name="connsiteX0" fmla="*/ 0 w 1071563"/>
                <a:gd name="connsiteY0" fmla="*/ 0 h 642938"/>
                <a:gd name="connsiteX1" fmla="*/ 631032 w 1071563"/>
                <a:gd name="connsiteY1" fmla="*/ 259557 h 642938"/>
                <a:gd name="connsiteX2" fmla="*/ 728663 w 1071563"/>
                <a:gd name="connsiteY2" fmla="*/ 304801 h 642938"/>
                <a:gd name="connsiteX3" fmla="*/ 781050 w 1071563"/>
                <a:gd name="connsiteY3" fmla="*/ 421482 h 642938"/>
                <a:gd name="connsiteX4" fmla="*/ 847725 w 1071563"/>
                <a:gd name="connsiteY4" fmla="*/ 440532 h 642938"/>
                <a:gd name="connsiteX5" fmla="*/ 888207 w 1071563"/>
                <a:gd name="connsiteY5" fmla="*/ 507207 h 642938"/>
                <a:gd name="connsiteX6" fmla="*/ 1071563 w 1071563"/>
                <a:gd name="connsiteY6" fmla="*/ 642938 h 642938"/>
                <a:gd name="connsiteX0" fmla="*/ 0 w 1071563"/>
                <a:gd name="connsiteY0" fmla="*/ 0 h 642938"/>
                <a:gd name="connsiteX1" fmla="*/ 728663 w 1071563"/>
                <a:gd name="connsiteY1" fmla="*/ 304801 h 642938"/>
                <a:gd name="connsiteX2" fmla="*/ 781050 w 1071563"/>
                <a:gd name="connsiteY2" fmla="*/ 421482 h 642938"/>
                <a:gd name="connsiteX3" fmla="*/ 847725 w 1071563"/>
                <a:gd name="connsiteY3" fmla="*/ 440532 h 642938"/>
                <a:gd name="connsiteX4" fmla="*/ 888207 w 1071563"/>
                <a:gd name="connsiteY4" fmla="*/ 507207 h 642938"/>
                <a:gd name="connsiteX5" fmla="*/ 1071563 w 1071563"/>
                <a:gd name="connsiteY5" fmla="*/ 642938 h 642938"/>
                <a:gd name="connsiteX0" fmla="*/ 0 w 1071563"/>
                <a:gd name="connsiteY0" fmla="*/ 0 h 642938"/>
                <a:gd name="connsiteX1" fmla="*/ 781050 w 1071563"/>
                <a:gd name="connsiteY1" fmla="*/ 421482 h 642938"/>
                <a:gd name="connsiteX2" fmla="*/ 847725 w 1071563"/>
                <a:gd name="connsiteY2" fmla="*/ 440532 h 642938"/>
                <a:gd name="connsiteX3" fmla="*/ 888207 w 1071563"/>
                <a:gd name="connsiteY3" fmla="*/ 507207 h 642938"/>
                <a:gd name="connsiteX4" fmla="*/ 1071563 w 1071563"/>
                <a:gd name="connsiteY4" fmla="*/ 642938 h 642938"/>
                <a:gd name="connsiteX0" fmla="*/ 0 w 1071563"/>
                <a:gd name="connsiteY0" fmla="*/ 0 h 642938"/>
                <a:gd name="connsiteX1" fmla="*/ 847725 w 1071563"/>
                <a:gd name="connsiteY1" fmla="*/ 440532 h 642938"/>
                <a:gd name="connsiteX2" fmla="*/ 888207 w 1071563"/>
                <a:gd name="connsiteY2" fmla="*/ 507207 h 642938"/>
                <a:gd name="connsiteX3" fmla="*/ 1071563 w 1071563"/>
                <a:gd name="connsiteY3" fmla="*/ 642938 h 642938"/>
                <a:gd name="connsiteX0" fmla="*/ 0 w 1071563"/>
                <a:gd name="connsiteY0" fmla="*/ 0 h 642938"/>
                <a:gd name="connsiteX1" fmla="*/ 888207 w 1071563"/>
                <a:gd name="connsiteY1" fmla="*/ 507207 h 642938"/>
                <a:gd name="connsiteX2" fmla="*/ 1071563 w 1071563"/>
                <a:gd name="connsiteY2" fmla="*/ 642938 h 642938"/>
                <a:gd name="connsiteX0" fmla="*/ 0 w 1071563"/>
                <a:gd name="connsiteY0" fmla="*/ 0 h 642938"/>
                <a:gd name="connsiteX1" fmla="*/ 1071563 w 1071563"/>
                <a:gd name="connsiteY1" fmla="*/ 642938 h 642938"/>
                <a:gd name="connsiteX0" fmla="*/ 962025 w 962025"/>
                <a:gd name="connsiteY0" fmla="*/ 0 h 471488"/>
                <a:gd name="connsiteX1" fmla="*/ 0 w 962025"/>
                <a:gd name="connsiteY1" fmla="*/ 471488 h 471488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395288"/>
                <a:gd name="connsiteY0" fmla="*/ 0 h 714376"/>
                <a:gd name="connsiteX1" fmla="*/ 149997 w 395288"/>
                <a:gd name="connsiteY1" fmla="*/ 282179 h 714376"/>
                <a:gd name="connsiteX2" fmla="*/ 395288 w 395288"/>
                <a:gd name="connsiteY2" fmla="*/ 714376 h 714376"/>
                <a:gd name="connsiteX0" fmla="*/ 0 w 395288"/>
                <a:gd name="connsiteY0" fmla="*/ 0 h 714376"/>
                <a:gd name="connsiteX1" fmla="*/ 395288 w 395288"/>
                <a:gd name="connsiteY1" fmla="*/ 714376 h 714376"/>
                <a:gd name="connsiteX0" fmla="*/ 0 w 1262063"/>
                <a:gd name="connsiteY0" fmla="*/ 0 h 1266826"/>
                <a:gd name="connsiteX1" fmla="*/ 1262063 w 1262063"/>
                <a:gd name="connsiteY1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62063 w 1262063"/>
                <a:gd name="connsiteY2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62063 w 1262063"/>
                <a:gd name="connsiteY3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62063"/>
                <a:gd name="connsiteY0" fmla="*/ 0 h 1266826"/>
                <a:gd name="connsiteX1" fmla="*/ 784137 w 1262063"/>
                <a:gd name="connsiteY1" fmla="*/ 378331 h 1266826"/>
                <a:gd name="connsiteX2" fmla="*/ 1217525 w 1262063"/>
                <a:gd name="connsiteY2" fmla="*/ 678369 h 1266826"/>
                <a:gd name="connsiteX3" fmla="*/ 1212762 w 1262063"/>
                <a:gd name="connsiteY3" fmla="*/ 1073656 h 1266826"/>
                <a:gd name="connsiteX4" fmla="*/ 1262063 w 1262063"/>
                <a:gd name="connsiteY4" fmla="*/ 1266826 h 1266826"/>
                <a:gd name="connsiteX0" fmla="*/ 0 w 1247776"/>
                <a:gd name="connsiteY0" fmla="*/ 0 h 1890713"/>
                <a:gd name="connsiteX1" fmla="*/ 769850 w 1247776"/>
                <a:gd name="connsiteY1" fmla="*/ 1002218 h 1890713"/>
                <a:gd name="connsiteX2" fmla="*/ 1203238 w 1247776"/>
                <a:gd name="connsiteY2" fmla="*/ 1302256 h 1890713"/>
                <a:gd name="connsiteX3" fmla="*/ 1198475 w 1247776"/>
                <a:gd name="connsiteY3" fmla="*/ 1697543 h 1890713"/>
                <a:gd name="connsiteX4" fmla="*/ 1247776 w 1247776"/>
                <a:gd name="connsiteY4" fmla="*/ 1890713 h 1890713"/>
                <a:gd name="connsiteX0" fmla="*/ 184818 w 1432594"/>
                <a:gd name="connsiteY0" fmla="*/ 0 h 1890713"/>
                <a:gd name="connsiteX1" fmla="*/ 30742 w 1432594"/>
                <a:gd name="connsiteY1" fmla="*/ 416432 h 1890713"/>
                <a:gd name="connsiteX2" fmla="*/ 954668 w 1432594"/>
                <a:gd name="connsiteY2" fmla="*/ 1002218 h 1890713"/>
                <a:gd name="connsiteX3" fmla="*/ 1388056 w 1432594"/>
                <a:gd name="connsiteY3" fmla="*/ 1302256 h 1890713"/>
                <a:gd name="connsiteX4" fmla="*/ 1383293 w 1432594"/>
                <a:gd name="connsiteY4" fmla="*/ 1697543 h 1890713"/>
                <a:gd name="connsiteX5" fmla="*/ 1432594 w 1432594"/>
                <a:gd name="connsiteY5" fmla="*/ 1890713 h 1890713"/>
                <a:gd name="connsiteX0" fmla="*/ 223321 w 1471097"/>
                <a:gd name="connsiteY0" fmla="*/ 0 h 1890713"/>
                <a:gd name="connsiteX1" fmla="*/ 74008 w 1471097"/>
                <a:gd name="connsiteY1" fmla="*/ 102107 h 1890713"/>
                <a:gd name="connsiteX2" fmla="*/ 69245 w 1471097"/>
                <a:gd name="connsiteY2" fmla="*/ 416432 h 1890713"/>
                <a:gd name="connsiteX3" fmla="*/ 993171 w 1471097"/>
                <a:gd name="connsiteY3" fmla="*/ 1002218 h 1890713"/>
                <a:gd name="connsiteX4" fmla="*/ 1426559 w 1471097"/>
                <a:gd name="connsiteY4" fmla="*/ 1302256 h 1890713"/>
                <a:gd name="connsiteX5" fmla="*/ 1421796 w 1471097"/>
                <a:gd name="connsiteY5" fmla="*/ 1697543 h 1890713"/>
                <a:gd name="connsiteX6" fmla="*/ 1471097 w 1471097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923926 w 1401852"/>
                <a:gd name="connsiteY3" fmla="*/ 1002218 h 1890713"/>
                <a:gd name="connsiteX4" fmla="*/ 1357314 w 1401852"/>
                <a:gd name="connsiteY4" fmla="*/ 1302256 h 1890713"/>
                <a:gd name="connsiteX5" fmla="*/ 1352551 w 1401852"/>
                <a:gd name="connsiteY5" fmla="*/ 1697543 h 1890713"/>
                <a:gd name="connsiteX6" fmla="*/ 1401852 w 1401852"/>
                <a:gd name="connsiteY6" fmla="*/ 1890713 h 1890713"/>
                <a:gd name="connsiteX0" fmla="*/ 154076 w 1401852"/>
                <a:gd name="connsiteY0" fmla="*/ 0 h 1890713"/>
                <a:gd name="connsiteX1" fmla="*/ 4763 w 1401852"/>
                <a:gd name="connsiteY1" fmla="*/ 102107 h 1890713"/>
                <a:gd name="connsiteX2" fmla="*/ 0 w 1401852"/>
                <a:gd name="connsiteY2" fmla="*/ 416432 h 1890713"/>
                <a:gd name="connsiteX3" fmla="*/ 204788 w 1401852"/>
                <a:gd name="connsiteY3" fmla="*/ 635507 h 1890713"/>
                <a:gd name="connsiteX4" fmla="*/ 923926 w 1401852"/>
                <a:gd name="connsiteY4" fmla="*/ 1002218 h 1890713"/>
                <a:gd name="connsiteX5" fmla="*/ 1357314 w 1401852"/>
                <a:gd name="connsiteY5" fmla="*/ 1302256 h 1890713"/>
                <a:gd name="connsiteX6" fmla="*/ 1352551 w 1401852"/>
                <a:gd name="connsiteY6" fmla="*/ 1697543 h 1890713"/>
                <a:gd name="connsiteX7" fmla="*/ 1401852 w 1401852"/>
                <a:gd name="connsiteY7" fmla="*/ 1890713 h 1890713"/>
                <a:gd name="connsiteX0" fmla="*/ 128 w 3024317"/>
                <a:gd name="connsiteY0" fmla="*/ 0 h 2676526"/>
                <a:gd name="connsiteX1" fmla="*/ 1627228 w 3024317"/>
                <a:gd name="connsiteY1" fmla="*/ 887920 h 2676526"/>
                <a:gd name="connsiteX2" fmla="*/ 1622465 w 3024317"/>
                <a:gd name="connsiteY2" fmla="*/ 1202245 h 2676526"/>
                <a:gd name="connsiteX3" fmla="*/ 1827253 w 3024317"/>
                <a:gd name="connsiteY3" fmla="*/ 1421320 h 2676526"/>
                <a:gd name="connsiteX4" fmla="*/ 2546391 w 3024317"/>
                <a:gd name="connsiteY4" fmla="*/ 1788031 h 2676526"/>
                <a:gd name="connsiteX5" fmla="*/ 2979779 w 3024317"/>
                <a:gd name="connsiteY5" fmla="*/ 2088069 h 2676526"/>
                <a:gd name="connsiteX6" fmla="*/ 2975016 w 3024317"/>
                <a:gd name="connsiteY6" fmla="*/ 2483356 h 2676526"/>
                <a:gd name="connsiteX7" fmla="*/ 3024317 w 3024317"/>
                <a:gd name="connsiteY7" fmla="*/ 2676526 h 2676526"/>
                <a:gd name="connsiteX0" fmla="*/ 60367 w 3084556"/>
                <a:gd name="connsiteY0" fmla="*/ 14817 h 2691343"/>
                <a:gd name="connsiteX1" fmla="*/ 139655 w 3084556"/>
                <a:gd name="connsiteY1" fmla="*/ 88349 h 2691343"/>
                <a:gd name="connsiteX2" fmla="*/ 1687467 w 3084556"/>
                <a:gd name="connsiteY2" fmla="*/ 902737 h 2691343"/>
                <a:gd name="connsiteX3" fmla="*/ 1682704 w 3084556"/>
                <a:gd name="connsiteY3" fmla="*/ 1217062 h 2691343"/>
                <a:gd name="connsiteX4" fmla="*/ 1887492 w 3084556"/>
                <a:gd name="connsiteY4" fmla="*/ 1436137 h 2691343"/>
                <a:gd name="connsiteX5" fmla="*/ 2606630 w 3084556"/>
                <a:gd name="connsiteY5" fmla="*/ 1802848 h 2691343"/>
                <a:gd name="connsiteX6" fmla="*/ 3040018 w 3084556"/>
                <a:gd name="connsiteY6" fmla="*/ 2102886 h 2691343"/>
                <a:gd name="connsiteX7" fmla="*/ 3035255 w 3084556"/>
                <a:gd name="connsiteY7" fmla="*/ 2498173 h 2691343"/>
                <a:gd name="connsiteX8" fmla="*/ 3084556 w 3084556"/>
                <a:gd name="connsiteY8" fmla="*/ 2691343 h 2691343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1627100 w 3024189"/>
                <a:gd name="connsiteY2" fmla="*/ 887920 h 2676526"/>
                <a:gd name="connsiteX3" fmla="*/ 1622337 w 3024189"/>
                <a:gd name="connsiteY3" fmla="*/ 1202245 h 2676526"/>
                <a:gd name="connsiteX4" fmla="*/ 1827125 w 3024189"/>
                <a:gd name="connsiteY4" fmla="*/ 1421320 h 2676526"/>
                <a:gd name="connsiteX5" fmla="*/ 2546263 w 3024189"/>
                <a:gd name="connsiteY5" fmla="*/ 1788031 h 2676526"/>
                <a:gd name="connsiteX6" fmla="*/ 2979651 w 3024189"/>
                <a:gd name="connsiteY6" fmla="*/ 2088069 h 2676526"/>
                <a:gd name="connsiteX7" fmla="*/ 2974888 w 3024189"/>
                <a:gd name="connsiteY7" fmla="*/ 2483356 h 2676526"/>
                <a:gd name="connsiteX8" fmla="*/ 3024189 w 3024189"/>
                <a:gd name="connsiteY8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636501 w 3024189"/>
                <a:gd name="connsiteY2" fmla="*/ 116395 h 2676526"/>
                <a:gd name="connsiteX3" fmla="*/ 1627100 w 3024189"/>
                <a:gd name="connsiteY3" fmla="*/ 887920 h 2676526"/>
                <a:gd name="connsiteX4" fmla="*/ 1622337 w 3024189"/>
                <a:gd name="connsiteY4" fmla="*/ 1202245 h 2676526"/>
                <a:gd name="connsiteX5" fmla="*/ 1827125 w 3024189"/>
                <a:gd name="connsiteY5" fmla="*/ 1421320 h 2676526"/>
                <a:gd name="connsiteX6" fmla="*/ 2546263 w 3024189"/>
                <a:gd name="connsiteY6" fmla="*/ 1788031 h 2676526"/>
                <a:gd name="connsiteX7" fmla="*/ 2979651 w 3024189"/>
                <a:gd name="connsiteY7" fmla="*/ 2088069 h 2676526"/>
                <a:gd name="connsiteX8" fmla="*/ 2974888 w 3024189"/>
                <a:gd name="connsiteY8" fmla="*/ 2483356 h 2676526"/>
                <a:gd name="connsiteX9" fmla="*/ 3024189 w 3024189"/>
                <a:gd name="connsiteY9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1627100 w 3024189"/>
                <a:gd name="connsiteY4" fmla="*/ 887920 h 2676526"/>
                <a:gd name="connsiteX5" fmla="*/ 1622337 w 3024189"/>
                <a:gd name="connsiteY5" fmla="*/ 1202245 h 2676526"/>
                <a:gd name="connsiteX6" fmla="*/ 1827125 w 3024189"/>
                <a:gd name="connsiteY6" fmla="*/ 1421320 h 2676526"/>
                <a:gd name="connsiteX7" fmla="*/ 2546263 w 3024189"/>
                <a:gd name="connsiteY7" fmla="*/ 1788031 h 2676526"/>
                <a:gd name="connsiteX8" fmla="*/ 2979651 w 3024189"/>
                <a:gd name="connsiteY8" fmla="*/ 2088069 h 2676526"/>
                <a:gd name="connsiteX9" fmla="*/ 2974888 w 3024189"/>
                <a:gd name="connsiteY9" fmla="*/ 2483356 h 2676526"/>
                <a:gd name="connsiteX10" fmla="*/ 3024189 w 3024189"/>
                <a:gd name="connsiteY10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627100 w 3024189"/>
                <a:gd name="connsiteY5" fmla="*/ 887920 h 2676526"/>
                <a:gd name="connsiteX6" fmla="*/ 1622337 w 3024189"/>
                <a:gd name="connsiteY6" fmla="*/ 1202245 h 2676526"/>
                <a:gd name="connsiteX7" fmla="*/ 1827125 w 3024189"/>
                <a:gd name="connsiteY7" fmla="*/ 1421320 h 2676526"/>
                <a:gd name="connsiteX8" fmla="*/ 2546263 w 3024189"/>
                <a:gd name="connsiteY8" fmla="*/ 1788031 h 2676526"/>
                <a:gd name="connsiteX9" fmla="*/ 2979651 w 3024189"/>
                <a:gd name="connsiteY9" fmla="*/ 2088069 h 2676526"/>
                <a:gd name="connsiteX10" fmla="*/ 2974888 w 3024189"/>
                <a:gd name="connsiteY10" fmla="*/ 2483356 h 2676526"/>
                <a:gd name="connsiteX11" fmla="*/ 3024189 w 3024189"/>
                <a:gd name="connsiteY11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979401 w 3024189"/>
                <a:gd name="connsiteY5" fmla="*/ 330707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27100 w 3024189"/>
                <a:gd name="connsiteY6" fmla="*/ 887920 h 2676526"/>
                <a:gd name="connsiteX7" fmla="*/ 1622337 w 3024189"/>
                <a:gd name="connsiteY7" fmla="*/ 1202245 h 2676526"/>
                <a:gd name="connsiteX8" fmla="*/ 1827125 w 3024189"/>
                <a:gd name="connsiteY8" fmla="*/ 1421320 h 2676526"/>
                <a:gd name="connsiteX9" fmla="*/ 2546263 w 3024189"/>
                <a:gd name="connsiteY9" fmla="*/ 1788031 h 2676526"/>
                <a:gd name="connsiteX10" fmla="*/ 2979651 w 3024189"/>
                <a:gd name="connsiteY10" fmla="*/ 2088069 h 2676526"/>
                <a:gd name="connsiteX11" fmla="*/ 2974888 w 3024189"/>
                <a:gd name="connsiteY11" fmla="*/ 2483356 h 2676526"/>
                <a:gd name="connsiteX12" fmla="*/ 3024189 w 3024189"/>
                <a:gd name="connsiteY12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665201 w 3024189"/>
                <a:gd name="connsiteY6" fmla="*/ 392620 h 2676526"/>
                <a:gd name="connsiteX7" fmla="*/ 1627100 w 3024189"/>
                <a:gd name="connsiteY7" fmla="*/ 887920 h 2676526"/>
                <a:gd name="connsiteX8" fmla="*/ 1622337 w 3024189"/>
                <a:gd name="connsiteY8" fmla="*/ 1202245 h 2676526"/>
                <a:gd name="connsiteX9" fmla="*/ 1827125 w 3024189"/>
                <a:gd name="connsiteY9" fmla="*/ 1421320 h 2676526"/>
                <a:gd name="connsiteX10" fmla="*/ 2546263 w 3024189"/>
                <a:gd name="connsiteY10" fmla="*/ 1788031 h 2676526"/>
                <a:gd name="connsiteX11" fmla="*/ 2979651 w 3024189"/>
                <a:gd name="connsiteY11" fmla="*/ 2088069 h 2676526"/>
                <a:gd name="connsiteX12" fmla="*/ 2974888 w 3024189"/>
                <a:gd name="connsiteY12" fmla="*/ 2483356 h 2676526"/>
                <a:gd name="connsiteX13" fmla="*/ 3024189 w 3024189"/>
                <a:gd name="connsiteY13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1627100 w 3024189"/>
                <a:gd name="connsiteY8" fmla="*/ 887920 h 2676526"/>
                <a:gd name="connsiteX9" fmla="*/ 1622337 w 3024189"/>
                <a:gd name="connsiteY9" fmla="*/ 1202245 h 2676526"/>
                <a:gd name="connsiteX10" fmla="*/ 1827125 w 3024189"/>
                <a:gd name="connsiteY10" fmla="*/ 1421320 h 2676526"/>
                <a:gd name="connsiteX11" fmla="*/ 2546263 w 3024189"/>
                <a:gd name="connsiteY11" fmla="*/ 1788031 h 2676526"/>
                <a:gd name="connsiteX12" fmla="*/ 2979651 w 3024189"/>
                <a:gd name="connsiteY12" fmla="*/ 2088069 h 2676526"/>
                <a:gd name="connsiteX13" fmla="*/ 2974888 w 3024189"/>
                <a:gd name="connsiteY13" fmla="*/ 2483356 h 2676526"/>
                <a:gd name="connsiteX14" fmla="*/ 3024189 w 3024189"/>
                <a:gd name="connsiteY14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03338 w 3024189"/>
                <a:gd name="connsiteY8" fmla="*/ 5450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665201 w 3024189"/>
                <a:gd name="connsiteY7" fmla="*/ 392620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26938 w 3024189"/>
                <a:gd name="connsiteY4" fmla="*/ 292607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5513 w 3024189"/>
                <a:gd name="connsiteY2" fmla="*/ 54482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341225 w 3024189"/>
                <a:gd name="connsiteY4" fmla="*/ 297369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36501 w 3024189"/>
                <a:gd name="connsiteY3" fmla="*/ 11639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50751 w 3024189"/>
                <a:gd name="connsiteY2" fmla="*/ 68769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9288 w 3024189"/>
                <a:gd name="connsiteY1" fmla="*/ 73532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24189"/>
                <a:gd name="connsiteY0" fmla="*/ 0 h 2676526"/>
                <a:gd name="connsiteX1" fmla="*/ 7851 w 3024189"/>
                <a:gd name="connsiteY1" fmla="*/ 64007 h 2676526"/>
                <a:gd name="connsiteX2" fmla="*/ 388851 w 3024189"/>
                <a:gd name="connsiteY2" fmla="*/ 83056 h 2676526"/>
                <a:gd name="connsiteX3" fmla="*/ 650789 w 3024189"/>
                <a:gd name="connsiteY3" fmla="*/ 135445 h 2676526"/>
                <a:gd name="connsiteX4" fmla="*/ 446000 w 3024189"/>
                <a:gd name="connsiteY4" fmla="*/ 283081 h 2676526"/>
                <a:gd name="connsiteX5" fmla="*/ 1022263 w 3024189"/>
                <a:gd name="connsiteY5" fmla="*/ 325944 h 2676526"/>
                <a:gd name="connsiteX6" fmla="*/ 1441363 w 3024189"/>
                <a:gd name="connsiteY6" fmla="*/ 330707 h 2676526"/>
                <a:gd name="connsiteX7" fmla="*/ 1727114 w 3024189"/>
                <a:gd name="connsiteY7" fmla="*/ 406907 h 2676526"/>
                <a:gd name="connsiteX8" fmla="*/ 2046200 w 3024189"/>
                <a:gd name="connsiteY8" fmla="*/ 506920 h 2676526"/>
                <a:gd name="connsiteX9" fmla="*/ 1627100 w 3024189"/>
                <a:gd name="connsiteY9" fmla="*/ 887920 h 2676526"/>
                <a:gd name="connsiteX10" fmla="*/ 1622337 w 3024189"/>
                <a:gd name="connsiteY10" fmla="*/ 1202245 h 2676526"/>
                <a:gd name="connsiteX11" fmla="*/ 1827125 w 3024189"/>
                <a:gd name="connsiteY11" fmla="*/ 1421320 h 2676526"/>
                <a:gd name="connsiteX12" fmla="*/ 2546263 w 3024189"/>
                <a:gd name="connsiteY12" fmla="*/ 1788031 h 2676526"/>
                <a:gd name="connsiteX13" fmla="*/ 2979651 w 3024189"/>
                <a:gd name="connsiteY13" fmla="*/ 2088069 h 2676526"/>
                <a:gd name="connsiteX14" fmla="*/ 2974888 w 3024189"/>
                <a:gd name="connsiteY14" fmla="*/ 2483356 h 2676526"/>
                <a:gd name="connsiteX15" fmla="*/ 3024189 w 3024189"/>
                <a:gd name="connsiteY15" fmla="*/ 2676526 h 2676526"/>
                <a:gd name="connsiteX0" fmla="*/ 0 w 3016338"/>
                <a:gd name="connsiteY0" fmla="*/ 0 h 2612519"/>
                <a:gd name="connsiteX1" fmla="*/ 381000 w 3016338"/>
                <a:gd name="connsiteY1" fmla="*/ 19049 h 2612519"/>
                <a:gd name="connsiteX2" fmla="*/ 642938 w 3016338"/>
                <a:gd name="connsiteY2" fmla="*/ 71438 h 2612519"/>
                <a:gd name="connsiteX3" fmla="*/ 438149 w 3016338"/>
                <a:gd name="connsiteY3" fmla="*/ 219074 h 2612519"/>
                <a:gd name="connsiteX4" fmla="*/ 1014412 w 3016338"/>
                <a:gd name="connsiteY4" fmla="*/ 261937 h 2612519"/>
                <a:gd name="connsiteX5" fmla="*/ 1433512 w 3016338"/>
                <a:gd name="connsiteY5" fmla="*/ 266700 h 2612519"/>
                <a:gd name="connsiteX6" fmla="*/ 1719263 w 3016338"/>
                <a:gd name="connsiteY6" fmla="*/ 342900 h 2612519"/>
                <a:gd name="connsiteX7" fmla="*/ 2038349 w 3016338"/>
                <a:gd name="connsiteY7" fmla="*/ 442913 h 2612519"/>
                <a:gd name="connsiteX8" fmla="*/ 1619249 w 3016338"/>
                <a:gd name="connsiteY8" fmla="*/ 823913 h 2612519"/>
                <a:gd name="connsiteX9" fmla="*/ 1614486 w 3016338"/>
                <a:gd name="connsiteY9" fmla="*/ 1138238 h 2612519"/>
                <a:gd name="connsiteX10" fmla="*/ 1819274 w 3016338"/>
                <a:gd name="connsiteY10" fmla="*/ 1357313 h 2612519"/>
                <a:gd name="connsiteX11" fmla="*/ 2538412 w 3016338"/>
                <a:gd name="connsiteY11" fmla="*/ 1724024 h 2612519"/>
                <a:gd name="connsiteX12" fmla="*/ 2971800 w 3016338"/>
                <a:gd name="connsiteY12" fmla="*/ 2024062 h 2612519"/>
                <a:gd name="connsiteX13" fmla="*/ 2967037 w 3016338"/>
                <a:gd name="connsiteY13" fmla="*/ 2419349 h 2612519"/>
                <a:gd name="connsiteX14" fmla="*/ 3016338 w 3016338"/>
                <a:gd name="connsiteY14" fmla="*/ 2612519 h 2612519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38313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1638299 w 3035388"/>
                <a:gd name="connsiteY8" fmla="*/ 8286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057399 w 3035388"/>
                <a:gd name="connsiteY7" fmla="*/ 447676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066924 w 3035388"/>
                <a:gd name="connsiteY8" fmla="*/ 942976 h 2617282"/>
                <a:gd name="connsiteX9" fmla="*/ 1633536 w 3035388"/>
                <a:gd name="connsiteY9" fmla="*/ 1143001 h 2617282"/>
                <a:gd name="connsiteX10" fmla="*/ 1838324 w 3035388"/>
                <a:gd name="connsiteY10" fmla="*/ 1362076 h 2617282"/>
                <a:gd name="connsiteX11" fmla="*/ 2557462 w 3035388"/>
                <a:gd name="connsiteY11" fmla="*/ 1728787 h 2617282"/>
                <a:gd name="connsiteX12" fmla="*/ 2990850 w 3035388"/>
                <a:gd name="connsiteY12" fmla="*/ 2028825 h 2617282"/>
                <a:gd name="connsiteX13" fmla="*/ 2986087 w 3035388"/>
                <a:gd name="connsiteY13" fmla="*/ 2424112 h 2617282"/>
                <a:gd name="connsiteX14" fmla="*/ 3035388 w 3035388"/>
                <a:gd name="connsiteY14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066924 w 3035388"/>
                <a:gd name="connsiteY9" fmla="*/ 942976 h 2617282"/>
                <a:gd name="connsiteX10" fmla="*/ 1633536 w 3035388"/>
                <a:gd name="connsiteY10" fmla="*/ 1143001 h 2617282"/>
                <a:gd name="connsiteX11" fmla="*/ 1838324 w 3035388"/>
                <a:gd name="connsiteY11" fmla="*/ 1362076 h 2617282"/>
                <a:gd name="connsiteX12" fmla="*/ 2557462 w 3035388"/>
                <a:gd name="connsiteY12" fmla="*/ 1728787 h 2617282"/>
                <a:gd name="connsiteX13" fmla="*/ 2990850 w 3035388"/>
                <a:gd name="connsiteY13" fmla="*/ 2028825 h 2617282"/>
                <a:gd name="connsiteX14" fmla="*/ 2986087 w 3035388"/>
                <a:gd name="connsiteY14" fmla="*/ 2424112 h 2617282"/>
                <a:gd name="connsiteX15" fmla="*/ 3035388 w 3035388"/>
                <a:gd name="connsiteY15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6924 w 3035388"/>
                <a:gd name="connsiteY10" fmla="*/ 9429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1633536 w 3035388"/>
                <a:gd name="connsiteY11" fmla="*/ 1143001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035388"/>
                <a:gd name="connsiteY0" fmla="*/ 0 h 2617282"/>
                <a:gd name="connsiteX1" fmla="*/ 400050 w 3035388"/>
                <a:gd name="connsiteY1" fmla="*/ 23812 h 2617282"/>
                <a:gd name="connsiteX2" fmla="*/ 661988 w 3035388"/>
                <a:gd name="connsiteY2" fmla="*/ 76201 h 2617282"/>
                <a:gd name="connsiteX3" fmla="*/ 457199 w 3035388"/>
                <a:gd name="connsiteY3" fmla="*/ 223837 h 2617282"/>
                <a:gd name="connsiteX4" fmla="*/ 1033462 w 3035388"/>
                <a:gd name="connsiteY4" fmla="*/ 266700 h 2617282"/>
                <a:gd name="connsiteX5" fmla="*/ 1452562 w 3035388"/>
                <a:gd name="connsiteY5" fmla="*/ 271463 h 2617282"/>
                <a:gd name="connsiteX6" fmla="*/ 1790701 w 3035388"/>
                <a:gd name="connsiteY6" fmla="*/ 347663 h 2617282"/>
                <a:gd name="connsiteX7" fmla="*/ 2309812 w 3035388"/>
                <a:gd name="connsiteY7" fmla="*/ 433388 h 2617282"/>
                <a:gd name="connsiteX8" fmla="*/ 2328861 w 3035388"/>
                <a:gd name="connsiteY8" fmla="*/ 619126 h 2617282"/>
                <a:gd name="connsiteX9" fmla="*/ 2143124 w 3035388"/>
                <a:gd name="connsiteY9" fmla="*/ 776289 h 2617282"/>
                <a:gd name="connsiteX10" fmla="*/ 2062161 w 3035388"/>
                <a:gd name="connsiteY10" fmla="*/ 904876 h 2617282"/>
                <a:gd name="connsiteX11" fmla="*/ 2090736 w 3035388"/>
                <a:gd name="connsiteY11" fmla="*/ 1185864 h 2617282"/>
                <a:gd name="connsiteX12" fmla="*/ 1838324 w 3035388"/>
                <a:gd name="connsiteY12" fmla="*/ 1362076 h 2617282"/>
                <a:gd name="connsiteX13" fmla="*/ 2557462 w 3035388"/>
                <a:gd name="connsiteY13" fmla="*/ 1728787 h 2617282"/>
                <a:gd name="connsiteX14" fmla="*/ 2990850 w 3035388"/>
                <a:gd name="connsiteY14" fmla="*/ 2028825 h 2617282"/>
                <a:gd name="connsiteX15" fmla="*/ 2986087 w 3035388"/>
                <a:gd name="connsiteY15" fmla="*/ 2424112 h 2617282"/>
                <a:gd name="connsiteX16" fmla="*/ 3035388 w 3035388"/>
                <a:gd name="connsiteY16" fmla="*/ 2617282 h 2617282"/>
                <a:gd name="connsiteX0" fmla="*/ 0 w 3188796"/>
                <a:gd name="connsiteY0" fmla="*/ 0 h 2617282"/>
                <a:gd name="connsiteX1" fmla="*/ 400050 w 3188796"/>
                <a:gd name="connsiteY1" fmla="*/ 23812 h 2617282"/>
                <a:gd name="connsiteX2" fmla="*/ 661988 w 3188796"/>
                <a:gd name="connsiteY2" fmla="*/ 76201 h 2617282"/>
                <a:gd name="connsiteX3" fmla="*/ 457199 w 3188796"/>
                <a:gd name="connsiteY3" fmla="*/ 223837 h 2617282"/>
                <a:gd name="connsiteX4" fmla="*/ 1033462 w 3188796"/>
                <a:gd name="connsiteY4" fmla="*/ 266700 h 2617282"/>
                <a:gd name="connsiteX5" fmla="*/ 1452562 w 3188796"/>
                <a:gd name="connsiteY5" fmla="*/ 271463 h 2617282"/>
                <a:gd name="connsiteX6" fmla="*/ 1790701 w 3188796"/>
                <a:gd name="connsiteY6" fmla="*/ 347663 h 2617282"/>
                <a:gd name="connsiteX7" fmla="*/ 2309812 w 3188796"/>
                <a:gd name="connsiteY7" fmla="*/ 433388 h 2617282"/>
                <a:gd name="connsiteX8" fmla="*/ 2328861 w 3188796"/>
                <a:gd name="connsiteY8" fmla="*/ 619126 h 2617282"/>
                <a:gd name="connsiteX9" fmla="*/ 2143124 w 3188796"/>
                <a:gd name="connsiteY9" fmla="*/ 776289 h 2617282"/>
                <a:gd name="connsiteX10" fmla="*/ 2062161 w 3188796"/>
                <a:gd name="connsiteY10" fmla="*/ 904876 h 2617282"/>
                <a:gd name="connsiteX11" fmla="*/ 2090736 w 3188796"/>
                <a:gd name="connsiteY11" fmla="*/ 1185864 h 2617282"/>
                <a:gd name="connsiteX12" fmla="*/ 3171824 w 3188796"/>
                <a:gd name="connsiteY12" fmla="*/ 1624014 h 2617282"/>
                <a:gd name="connsiteX13" fmla="*/ 2557462 w 3188796"/>
                <a:gd name="connsiteY13" fmla="*/ 1728787 h 2617282"/>
                <a:gd name="connsiteX14" fmla="*/ 2990850 w 3188796"/>
                <a:gd name="connsiteY14" fmla="*/ 2028825 h 2617282"/>
                <a:gd name="connsiteX15" fmla="*/ 2986087 w 3188796"/>
                <a:gd name="connsiteY15" fmla="*/ 2424112 h 2617282"/>
                <a:gd name="connsiteX16" fmla="*/ 3035388 w 3188796"/>
                <a:gd name="connsiteY16" fmla="*/ 2617282 h 2617282"/>
                <a:gd name="connsiteX0" fmla="*/ 0 w 3171837"/>
                <a:gd name="connsiteY0" fmla="*/ 0 h 2617282"/>
                <a:gd name="connsiteX1" fmla="*/ 400050 w 3171837"/>
                <a:gd name="connsiteY1" fmla="*/ 23812 h 2617282"/>
                <a:gd name="connsiteX2" fmla="*/ 661988 w 3171837"/>
                <a:gd name="connsiteY2" fmla="*/ 76201 h 2617282"/>
                <a:gd name="connsiteX3" fmla="*/ 457199 w 3171837"/>
                <a:gd name="connsiteY3" fmla="*/ 223837 h 2617282"/>
                <a:gd name="connsiteX4" fmla="*/ 1033462 w 3171837"/>
                <a:gd name="connsiteY4" fmla="*/ 266700 h 2617282"/>
                <a:gd name="connsiteX5" fmla="*/ 1452562 w 3171837"/>
                <a:gd name="connsiteY5" fmla="*/ 271463 h 2617282"/>
                <a:gd name="connsiteX6" fmla="*/ 1790701 w 3171837"/>
                <a:gd name="connsiteY6" fmla="*/ 347663 h 2617282"/>
                <a:gd name="connsiteX7" fmla="*/ 2309812 w 3171837"/>
                <a:gd name="connsiteY7" fmla="*/ 433388 h 2617282"/>
                <a:gd name="connsiteX8" fmla="*/ 2328861 w 3171837"/>
                <a:gd name="connsiteY8" fmla="*/ 619126 h 2617282"/>
                <a:gd name="connsiteX9" fmla="*/ 2143124 w 3171837"/>
                <a:gd name="connsiteY9" fmla="*/ 776289 h 2617282"/>
                <a:gd name="connsiteX10" fmla="*/ 2062161 w 3171837"/>
                <a:gd name="connsiteY10" fmla="*/ 904876 h 2617282"/>
                <a:gd name="connsiteX11" fmla="*/ 2090736 w 3171837"/>
                <a:gd name="connsiteY11" fmla="*/ 1185864 h 2617282"/>
                <a:gd name="connsiteX12" fmla="*/ 2671761 w 3171837"/>
                <a:gd name="connsiteY12" fmla="*/ 1404939 h 2617282"/>
                <a:gd name="connsiteX13" fmla="*/ 3171824 w 3171837"/>
                <a:gd name="connsiteY13" fmla="*/ 1624014 h 2617282"/>
                <a:gd name="connsiteX14" fmla="*/ 2557462 w 3171837"/>
                <a:gd name="connsiteY14" fmla="*/ 1728787 h 2617282"/>
                <a:gd name="connsiteX15" fmla="*/ 2990850 w 3171837"/>
                <a:gd name="connsiteY15" fmla="*/ 2028825 h 2617282"/>
                <a:gd name="connsiteX16" fmla="*/ 2986087 w 3171837"/>
                <a:gd name="connsiteY16" fmla="*/ 2424112 h 2617282"/>
                <a:gd name="connsiteX17" fmla="*/ 3035388 w 3171837"/>
                <a:gd name="connsiteY17" fmla="*/ 2617282 h 2617282"/>
                <a:gd name="connsiteX0" fmla="*/ 0 w 3180651"/>
                <a:gd name="connsiteY0" fmla="*/ 0 h 2617282"/>
                <a:gd name="connsiteX1" fmla="*/ 400050 w 3180651"/>
                <a:gd name="connsiteY1" fmla="*/ 23812 h 2617282"/>
                <a:gd name="connsiteX2" fmla="*/ 661988 w 3180651"/>
                <a:gd name="connsiteY2" fmla="*/ 76201 h 2617282"/>
                <a:gd name="connsiteX3" fmla="*/ 457199 w 3180651"/>
                <a:gd name="connsiteY3" fmla="*/ 223837 h 2617282"/>
                <a:gd name="connsiteX4" fmla="*/ 1033462 w 3180651"/>
                <a:gd name="connsiteY4" fmla="*/ 266700 h 2617282"/>
                <a:gd name="connsiteX5" fmla="*/ 1452562 w 3180651"/>
                <a:gd name="connsiteY5" fmla="*/ 271463 h 2617282"/>
                <a:gd name="connsiteX6" fmla="*/ 1790701 w 3180651"/>
                <a:gd name="connsiteY6" fmla="*/ 347663 h 2617282"/>
                <a:gd name="connsiteX7" fmla="*/ 2309812 w 3180651"/>
                <a:gd name="connsiteY7" fmla="*/ 433388 h 2617282"/>
                <a:gd name="connsiteX8" fmla="*/ 2328861 w 3180651"/>
                <a:gd name="connsiteY8" fmla="*/ 619126 h 2617282"/>
                <a:gd name="connsiteX9" fmla="*/ 2143124 w 3180651"/>
                <a:gd name="connsiteY9" fmla="*/ 776289 h 2617282"/>
                <a:gd name="connsiteX10" fmla="*/ 2062161 w 3180651"/>
                <a:gd name="connsiteY10" fmla="*/ 904876 h 2617282"/>
                <a:gd name="connsiteX11" fmla="*/ 2090736 w 3180651"/>
                <a:gd name="connsiteY11" fmla="*/ 1185864 h 2617282"/>
                <a:gd name="connsiteX12" fmla="*/ 2671761 w 3180651"/>
                <a:gd name="connsiteY12" fmla="*/ 1404939 h 2617282"/>
                <a:gd name="connsiteX13" fmla="*/ 3171824 w 3180651"/>
                <a:gd name="connsiteY13" fmla="*/ 1624014 h 2617282"/>
                <a:gd name="connsiteX14" fmla="*/ 2990850 w 3180651"/>
                <a:gd name="connsiteY14" fmla="*/ 2028825 h 2617282"/>
                <a:gd name="connsiteX15" fmla="*/ 2986087 w 3180651"/>
                <a:gd name="connsiteY15" fmla="*/ 2424112 h 2617282"/>
                <a:gd name="connsiteX16" fmla="*/ 3035388 w 3180651"/>
                <a:gd name="connsiteY16" fmla="*/ 2617282 h 2617282"/>
                <a:gd name="connsiteX0" fmla="*/ 0 w 3180007"/>
                <a:gd name="connsiteY0" fmla="*/ 0 h 2617282"/>
                <a:gd name="connsiteX1" fmla="*/ 400050 w 3180007"/>
                <a:gd name="connsiteY1" fmla="*/ 23812 h 2617282"/>
                <a:gd name="connsiteX2" fmla="*/ 661988 w 3180007"/>
                <a:gd name="connsiteY2" fmla="*/ 76201 h 2617282"/>
                <a:gd name="connsiteX3" fmla="*/ 457199 w 3180007"/>
                <a:gd name="connsiteY3" fmla="*/ 223837 h 2617282"/>
                <a:gd name="connsiteX4" fmla="*/ 1033462 w 3180007"/>
                <a:gd name="connsiteY4" fmla="*/ 266700 h 2617282"/>
                <a:gd name="connsiteX5" fmla="*/ 1452562 w 3180007"/>
                <a:gd name="connsiteY5" fmla="*/ 271463 h 2617282"/>
                <a:gd name="connsiteX6" fmla="*/ 1790701 w 3180007"/>
                <a:gd name="connsiteY6" fmla="*/ 347663 h 2617282"/>
                <a:gd name="connsiteX7" fmla="*/ 2309812 w 3180007"/>
                <a:gd name="connsiteY7" fmla="*/ 433388 h 2617282"/>
                <a:gd name="connsiteX8" fmla="*/ 2328861 w 3180007"/>
                <a:gd name="connsiteY8" fmla="*/ 619126 h 2617282"/>
                <a:gd name="connsiteX9" fmla="*/ 2143124 w 3180007"/>
                <a:gd name="connsiteY9" fmla="*/ 776289 h 2617282"/>
                <a:gd name="connsiteX10" fmla="*/ 2062161 w 3180007"/>
                <a:gd name="connsiteY10" fmla="*/ 904876 h 2617282"/>
                <a:gd name="connsiteX11" fmla="*/ 2090736 w 3180007"/>
                <a:gd name="connsiteY11" fmla="*/ 1185864 h 2617282"/>
                <a:gd name="connsiteX12" fmla="*/ 2671761 w 3180007"/>
                <a:gd name="connsiteY12" fmla="*/ 1404939 h 2617282"/>
                <a:gd name="connsiteX13" fmla="*/ 3171824 w 3180007"/>
                <a:gd name="connsiteY13" fmla="*/ 1624014 h 2617282"/>
                <a:gd name="connsiteX14" fmla="*/ 2986087 w 3180007"/>
                <a:gd name="connsiteY14" fmla="*/ 2424112 h 2617282"/>
                <a:gd name="connsiteX15" fmla="*/ 3035388 w 3180007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29"/>
                <a:gd name="connsiteY0" fmla="*/ 0 h 2617282"/>
                <a:gd name="connsiteX1" fmla="*/ 400050 w 3901029"/>
                <a:gd name="connsiteY1" fmla="*/ 23812 h 2617282"/>
                <a:gd name="connsiteX2" fmla="*/ 661988 w 3901029"/>
                <a:gd name="connsiteY2" fmla="*/ 76201 h 2617282"/>
                <a:gd name="connsiteX3" fmla="*/ 457199 w 3901029"/>
                <a:gd name="connsiteY3" fmla="*/ 223837 h 2617282"/>
                <a:gd name="connsiteX4" fmla="*/ 1033462 w 3901029"/>
                <a:gd name="connsiteY4" fmla="*/ 266700 h 2617282"/>
                <a:gd name="connsiteX5" fmla="*/ 1452562 w 3901029"/>
                <a:gd name="connsiteY5" fmla="*/ 271463 h 2617282"/>
                <a:gd name="connsiteX6" fmla="*/ 1790701 w 3901029"/>
                <a:gd name="connsiteY6" fmla="*/ 347663 h 2617282"/>
                <a:gd name="connsiteX7" fmla="*/ 2309812 w 3901029"/>
                <a:gd name="connsiteY7" fmla="*/ 433388 h 2617282"/>
                <a:gd name="connsiteX8" fmla="*/ 2328861 w 3901029"/>
                <a:gd name="connsiteY8" fmla="*/ 619126 h 2617282"/>
                <a:gd name="connsiteX9" fmla="*/ 2143124 w 3901029"/>
                <a:gd name="connsiteY9" fmla="*/ 776289 h 2617282"/>
                <a:gd name="connsiteX10" fmla="*/ 2062161 w 3901029"/>
                <a:gd name="connsiteY10" fmla="*/ 904876 h 2617282"/>
                <a:gd name="connsiteX11" fmla="*/ 2090736 w 3901029"/>
                <a:gd name="connsiteY11" fmla="*/ 1185864 h 2617282"/>
                <a:gd name="connsiteX12" fmla="*/ 2671761 w 3901029"/>
                <a:gd name="connsiteY12" fmla="*/ 1404939 h 2617282"/>
                <a:gd name="connsiteX13" fmla="*/ 3171824 w 3901029"/>
                <a:gd name="connsiteY13" fmla="*/ 1624014 h 2617282"/>
                <a:gd name="connsiteX14" fmla="*/ 3900487 w 3901029"/>
                <a:gd name="connsiteY14" fmla="*/ 2062162 h 2617282"/>
                <a:gd name="connsiteX15" fmla="*/ 3035388 w 3901029"/>
                <a:gd name="connsiteY15" fmla="*/ 2617282 h 2617282"/>
                <a:gd name="connsiteX0" fmla="*/ 0 w 3901008"/>
                <a:gd name="connsiteY0" fmla="*/ 0 h 2617282"/>
                <a:gd name="connsiteX1" fmla="*/ 400050 w 3901008"/>
                <a:gd name="connsiteY1" fmla="*/ 23812 h 2617282"/>
                <a:gd name="connsiteX2" fmla="*/ 661988 w 3901008"/>
                <a:gd name="connsiteY2" fmla="*/ 76201 h 2617282"/>
                <a:gd name="connsiteX3" fmla="*/ 457199 w 3901008"/>
                <a:gd name="connsiteY3" fmla="*/ 223837 h 2617282"/>
                <a:gd name="connsiteX4" fmla="*/ 1033462 w 3901008"/>
                <a:gd name="connsiteY4" fmla="*/ 266700 h 2617282"/>
                <a:gd name="connsiteX5" fmla="*/ 1452562 w 3901008"/>
                <a:gd name="connsiteY5" fmla="*/ 271463 h 2617282"/>
                <a:gd name="connsiteX6" fmla="*/ 1790701 w 3901008"/>
                <a:gd name="connsiteY6" fmla="*/ 347663 h 2617282"/>
                <a:gd name="connsiteX7" fmla="*/ 2309812 w 3901008"/>
                <a:gd name="connsiteY7" fmla="*/ 433388 h 2617282"/>
                <a:gd name="connsiteX8" fmla="*/ 2328861 w 3901008"/>
                <a:gd name="connsiteY8" fmla="*/ 619126 h 2617282"/>
                <a:gd name="connsiteX9" fmla="*/ 2143124 w 3901008"/>
                <a:gd name="connsiteY9" fmla="*/ 776289 h 2617282"/>
                <a:gd name="connsiteX10" fmla="*/ 2062161 w 3901008"/>
                <a:gd name="connsiteY10" fmla="*/ 904876 h 2617282"/>
                <a:gd name="connsiteX11" fmla="*/ 2090736 w 3901008"/>
                <a:gd name="connsiteY11" fmla="*/ 1185864 h 2617282"/>
                <a:gd name="connsiteX12" fmla="*/ 2671761 w 3901008"/>
                <a:gd name="connsiteY12" fmla="*/ 1404939 h 2617282"/>
                <a:gd name="connsiteX13" fmla="*/ 3143249 w 3901008"/>
                <a:gd name="connsiteY13" fmla="*/ 1624014 h 2617282"/>
                <a:gd name="connsiteX14" fmla="*/ 3900487 w 3901008"/>
                <a:gd name="connsiteY14" fmla="*/ 2062162 h 2617282"/>
                <a:gd name="connsiteX15" fmla="*/ 3035388 w 3901008"/>
                <a:gd name="connsiteY15" fmla="*/ 2617282 h 2617282"/>
                <a:gd name="connsiteX0" fmla="*/ 0 w 3900487"/>
                <a:gd name="connsiteY0" fmla="*/ 0 h 2617282"/>
                <a:gd name="connsiteX1" fmla="*/ 400050 w 3900487"/>
                <a:gd name="connsiteY1" fmla="*/ 23812 h 2617282"/>
                <a:gd name="connsiteX2" fmla="*/ 661988 w 3900487"/>
                <a:gd name="connsiteY2" fmla="*/ 76201 h 2617282"/>
                <a:gd name="connsiteX3" fmla="*/ 457199 w 3900487"/>
                <a:gd name="connsiteY3" fmla="*/ 223837 h 2617282"/>
                <a:gd name="connsiteX4" fmla="*/ 1033462 w 3900487"/>
                <a:gd name="connsiteY4" fmla="*/ 266700 h 2617282"/>
                <a:gd name="connsiteX5" fmla="*/ 1452562 w 3900487"/>
                <a:gd name="connsiteY5" fmla="*/ 271463 h 2617282"/>
                <a:gd name="connsiteX6" fmla="*/ 1790701 w 3900487"/>
                <a:gd name="connsiteY6" fmla="*/ 347663 h 2617282"/>
                <a:gd name="connsiteX7" fmla="*/ 2309812 w 3900487"/>
                <a:gd name="connsiteY7" fmla="*/ 433388 h 2617282"/>
                <a:gd name="connsiteX8" fmla="*/ 2328861 w 3900487"/>
                <a:gd name="connsiteY8" fmla="*/ 619126 h 2617282"/>
                <a:gd name="connsiteX9" fmla="*/ 2143124 w 3900487"/>
                <a:gd name="connsiteY9" fmla="*/ 776289 h 2617282"/>
                <a:gd name="connsiteX10" fmla="*/ 2062161 w 3900487"/>
                <a:gd name="connsiteY10" fmla="*/ 904876 h 2617282"/>
                <a:gd name="connsiteX11" fmla="*/ 2090736 w 3900487"/>
                <a:gd name="connsiteY11" fmla="*/ 1185864 h 2617282"/>
                <a:gd name="connsiteX12" fmla="*/ 2671761 w 3900487"/>
                <a:gd name="connsiteY12" fmla="*/ 1404939 h 2617282"/>
                <a:gd name="connsiteX13" fmla="*/ 3143249 w 3900487"/>
                <a:gd name="connsiteY13" fmla="*/ 1624014 h 2617282"/>
                <a:gd name="connsiteX14" fmla="*/ 3900487 w 3900487"/>
                <a:gd name="connsiteY14" fmla="*/ 2062162 h 2617282"/>
                <a:gd name="connsiteX15" fmla="*/ 3035388 w 3900487"/>
                <a:gd name="connsiteY15" fmla="*/ 2617282 h 2617282"/>
                <a:gd name="connsiteX0" fmla="*/ 0 w 4092663"/>
                <a:gd name="connsiteY0" fmla="*/ 0 h 2636332"/>
                <a:gd name="connsiteX1" fmla="*/ 400050 w 4092663"/>
                <a:gd name="connsiteY1" fmla="*/ 23812 h 2636332"/>
                <a:gd name="connsiteX2" fmla="*/ 661988 w 4092663"/>
                <a:gd name="connsiteY2" fmla="*/ 76201 h 2636332"/>
                <a:gd name="connsiteX3" fmla="*/ 457199 w 4092663"/>
                <a:gd name="connsiteY3" fmla="*/ 223837 h 2636332"/>
                <a:gd name="connsiteX4" fmla="*/ 1033462 w 4092663"/>
                <a:gd name="connsiteY4" fmla="*/ 266700 h 2636332"/>
                <a:gd name="connsiteX5" fmla="*/ 1452562 w 4092663"/>
                <a:gd name="connsiteY5" fmla="*/ 271463 h 2636332"/>
                <a:gd name="connsiteX6" fmla="*/ 1790701 w 4092663"/>
                <a:gd name="connsiteY6" fmla="*/ 347663 h 2636332"/>
                <a:gd name="connsiteX7" fmla="*/ 2309812 w 4092663"/>
                <a:gd name="connsiteY7" fmla="*/ 433388 h 2636332"/>
                <a:gd name="connsiteX8" fmla="*/ 2328861 w 4092663"/>
                <a:gd name="connsiteY8" fmla="*/ 619126 h 2636332"/>
                <a:gd name="connsiteX9" fmla="*/ 2143124 w 4092663"/>
                <a:gd name="connsiteY9" fmla="*/ 776289 h 2636332"/>
                <a:gd name="connsiteX10" fmla="*/ 2062161 w 4092663"/>
                <a:gd name="connsiteY10" fmla="*/ 904876 h 2636332"/>
                <a:gd name="connsiteX11" fmla="*/ 2090736 w 4092663"/>
                <a:gd name="connsiteY11" fmla="*/ 1185864 h 2636332"/>
                <a:gd name="connsiteX12" fmla="*/ 2671761 w 4092663"/>
                <a:gd name="connsiteY12" fmla="*/ 1404939 h 2636332"/>
                <a:gd name="connsiteX13" fmla="*/ 3143249 w 4092663"/>
                <a:gd name="connsiteY13" fmla="*/ 1624014 h 2636332"/>
                <a:gd name="connsiteX14" fmla="*/ 3900487 w 4092663"/>
                <a:gd name="connsiteY14" fmla="*/ 2062162 h 2636332"/>
                <a:gd name="connsiteX15" fmla="*/ 4092663 w 4092663"/>
                <a:gd name="connsiteY15" fmla="*/ 2636332 h 2636332"/>
                <a:gd name="connsiteX0" fmla="*/ 0 w 3692613"/>
                <a:gd name="connsiteY0" fmla="*/ 0 h 2612520"/>
                <a:gd name="connsiteX1" fmla="*/ 261938 w 3692613"/>
                <a:gd name="connsiteY1" fmla="*/ 52389 h 2612520"/>
                <a:gd name="connsiteX2" fmla="*/ 57149 w 3692613"/>
                <a:gd name="connsiteY2" fmla="*/ 200025 h 2612520"/>
                <a:gd name="connsiteX3" fmla="*/ 633412 w 3692613"/>
                <a:gd name="connsiteY3" fmla="*/ 242888 h 2612520"/>
                <a:gd name="connsiteX4" fmla="*/ 1052512 w 3692613"/>
                <a:gd name="connsiteY4" fmla="*/ 247651 h 2612520"/>
                <a:gd name="connsiteX5" fmla="*/ 1390651 w 3692613"/>
                <a:gd name="connsiteY5" fmla="*/ 323851 h 2612520"/>
                <a:gd name="connsiteX6" fmla="*/ 1909762 w 3692613"/>
                <a:gd name="connsiteY6" fmla="*/ 409576 h 2612520"/>
                <a:gd name="connsiteX7" fmla="*/ 1928811 w 3692613"/>
                <a:gd name="connsiteY7" fmla="*/ 595314 h 2612520"/>
                <a:gd name="connsiteX8" fmla="*/ 1743074 w 3692613"/>
                <a:gd name="connsiteY8" fmla="*/ 752477 h 2612520"/>
                <a:gd name="connsiteX9" fmla="*/ 1662111 w 3692613"/>
                <a:gd name="connsiteY9" fmla="*/ 881064 h 2612520"/>
                <a:gd name="connsiteX10" fmla="*/ 1690686 w 3692613"/>
                <a:gd name="connsiteY10" fmla="*/ 1162052 h 2612520"/>
                <a:gd name="connsiteX11" fmla="*/ 2271711 w 3692613"/>
                <a:gd name="connsiteY11" fmla="*/ 1381127 h 2612520"/>
                <a:gd name="connsiteX12" fmla="*/ 2743199 w 3692613"/>
                <a:gd name="connsiteY12" fmla="*/ 1600202 h 2612520"/>
                <a:gd name="connsiteX13" fmla="*/ 3500437 w 3692613"/>
                <a:gd name="connsiteY13" fmla="*/ 2038350 h 2612520"/>
                <a:gd name="connsiteX14" fmla="*/ 3692613 w 3692613"/>
                <a:gd name="connsiteY14" fmla="*/ 2612520 h 2612520"/>
                <a:gd name="connsiteX0" fmla="*/ 204789 w 3635464"/>
                <a:gd name="connsiteY0" fmla="*/ 0 h 2560131"/>
                <a:gd name="connsiteX1" fmla="*/ 0 w 3635464"/>
                <a:gd name="connsiteY1" fmla="*/ 147636 h 2560131"/>
                <a:gd name="connsiteX2" fmla="*/ 576263 w 3635464"/>
                <a:gd name="connsiteY2" fmla="*/ 190499 h 2560131"/>
                <a:gd name="connsiteX3" fmla="*/ 995363 w 3635464"/>
                <a:gd name="connsiteY3" fmla="*/ 195262 h 2560131"/>
                <a:gd name="connsiteX4" fmla="*/ 1333502 w 3635464"/>
                <a:gd name="connsiteY4" fmla="*/ 271462 h 2560131"/>
                <a:gd name="connsiteX5" fmla="*/ 1852613 w 3635464"/>
                <a:gd name="connsiteY5" fmla="*/ 357187 h 2560131"/>
                <a:gd name="connsiteX6" fmla="*/ 1871662 w 3635464"/>
                <a:gd name="connsiteY6" fmla="*/ 542925 h 2560131"/>
                <a:gd name="connsiteX7" fmla="*/ 1685925 w 3635464"/>
                <a:gd name="connsiteY7" fmla="*/ 700088 h 2560131"/>
                <a:gd name="connsiteX8" fmla="*/ 1604962 w 3635464"/>
                <a:gd name="connsiteY8" fmla="*/ 828675 h 2560131"/>
                <a:gd name="connsiteX9" fmla="*/ 1633537 w 3635464"/>
                <a:gd name="connsiteY9" fmla="*/ 1109663 h 2560131"/>
                <a:gd name="connsiteX10" fmla="*/ 2214562 w 3635464"/>
                <a:gd name="connsiteY10" fmla="*/ 1328738 h 2560131"/>
                <a:gd name="connsiteX11" fmla="*/ 2686050 w 3635464"/>
                <a:gd name="connsiteY11" fmla="*/ 1547813 h 2560131"/>
                <a:gd name="connsiteX12" fmla="*/ 3443288 w 3635464"/>
                <a:gd name="connsiteY12" fmla="*/ 1985961 h 2560131"/>
                <a:gd name="connsiteX13" fmla="*/ 3635464 w 3635464"/>
                <a:gd name="connsiteY13" fmla="*/ 2560131 h 2560131"/>
                <a:gd name="connsiteX0" fmla="*/ 0 w 3635464"/>
                <a:gd name="connsiteY0" fmla="*/ 0 h 2412495"/>
                <a:gd name="connsiteX1" fmla="*/ 576263 w 3635464"/>
                <a:gd name="connsiteY1" fmla="*/ 42863 h 2412495"/>
                <a:gd name="connsiteX2" fmla="*/ 995363 w 3635464"/>
                <a:gd name="connsiteY2" fmla="*/ 47626 h 2412495"/>
                <a:gd name="connsiteX3" fmla="*/ 1333502 w 3635464"/>
                <a:gd name="connsiteY3" fmla="*/ 123826 h 2412495"/>
                <a:gd name="connsiteX4" fmla="*/ 1852613 w 3635464"/>
                <a:gd name="connsiteY4" fmla="*/ 209551 h 2412495"/>
                <a:gd name="connsiteX5" fmla="*/ 1871662 w 3635464"/>
                <a:gd name="connsiteY5" fmla="*/ 395289 h 2412495"/>
                <a:gd name="connsiteX6" fmla="*/ 1685925 w 3635464"/>
                <a:gd name="connsiteY6" fmla="*/ 552452 h 2412495"/>
                <a:gd name="connsiteX7" fmla="*/ 1604962 w 3635464"/>
                <a:gd name="connsiteY7" fmla="*/ 681039 h 2412495"/>
                <a:gd name="connsiteX8" fmla="*/ 1633537 w 3635464"/>
                <a:gd name="connsiteY8" fmla="*/ 962027 h 2412495"/>
                <a:gd name="connsiteX9" fmla="*/ 2214562 w 3635464"/>
                <a:gd name="connsiteY9" fmla="*/ 1181102 h 2412495"/>
                <a:gd name="connsiteX10" fmla="*/ 2686050 w 3635464"/>
                <a:gd name="connsiteY10" fmla="*/ 1400177 h 2412495"/>
                <a:gd name="connsiteX11" fmla="*/ 3443288 w 3635464"/>
                <a:gd name="connsiteY11" fmla="*/ 1838325 h 2412495"/>
                <a:gd name="connsiteX12" fmla="*/ 3635464 w 3635464"/>
                <a:gd name="connsiteY12" fmla="*/ 2412495 h 2412495"/>
                <a:gd name="connsiteX0" fmla="*/ 0 w 3059201"/>
                <a:gd name="connsiteY0" fmla="*/ 0 h 2369632"/>
                <a:gd name="connsiteX1" fmla="*/ 419100 w 3059201"/>
                <a:gd name="connsiteY1" fmla="*/ 4763 h 2369632"/>
                <a:gd name="connsiteX2" fmla="*/ 757239 w 3059201"/>
                <a:gd name="connsiteY2" fmla="*/ 80963 h 2369632"/>
                <a:gd name="connsiteX3" fmla="*/ 1276350 w 3059201"/>
                <a:gd name="connsiteY3" fmla="*/ 166688 h 2369632"/>
                <a:gd name="connsiteX4" fmla="*/ 1295399 w 3059201"/>
                <a:gd name="connsiteY4" fmla="*/ 352426 h 2369632"/>
                <a:gd name="connsiteX5" fmla="*/ 1109662 w 3059201"/>
                <a:gd name="connsiteY5" fmla="*/ 509589 h 2369632"/>
                <a:gd name="connsiteX6" fmla="*/ 1028699 w 3059201"/>
                <a:gd name="connsiteY6" fmla="*/ 638176 h 2369632"/>
                <a:gd name="connsiteX7" fmla="*/ 1057274 w 3059201"/>
                <a:gd name="connsiteY7" fmla="*/ 919164 h 2369632"/>
                <a:gd name="connsiteX8" fmla="*/ 1638299 w 3059201"/>
                <a:gd name="connsiteY8" fmla="*/ 1138239 h 2369632"/>
                <a:gd name="connsiteX9" fmla="*/ 2109787 w 3059201"/>
                <a:gd name="connsiteY9" fmla="*/ 1357314 h 2369632"/>
                <a:gd name="connsiteX10" fmla="*/ 2867025 w 3059201"/>
                <a:gd name="connsiteY10" fmla="*/ 1795462 h 2369632"/>
                <a:gd name="connsiteX11" fmla="*/ 3059201 w 3059201"/>
                <a:gd name="connsiteY11" fmla="*/ 2369632 h 2369632"/>
                <a:gd name="connsiteX0" fmla="*/ 0 w 2640101"/>
                <a:gd name="connsiteY0" fmla="*/ 0 h 2364869"/>
                <a:gd name="connsiteX1" fmla="*/ 338139 w 2640101"/>
                <a:gd name="connsiteY1" fmla="*/ 76200 h 2364869"/>
                <a:gd name="connsiteX2" fmla="*/ 857250 w 2640101"/>
                <a:gd name="connsiteY2" fmla="*/ 161925 h 2364869"/>
                <a:gd name="connsiteX3" fmla="*/ 876299 w 2640101"/>
                <a:gd name="connsiteY3" fmla="*/ 347663 h 2364869"/>
                <a:gd name="connsiteX4" fmla="*/ 690562 w 2640101"/>
                <a:gd name="connsiteY4" fmla="*/ 504826 h 2364869"/>
                <a:gd name="connsiteX5" fmla="*/ 609599 w 2640101"/>
                <a:gd name="connsiteY5" fmla="*/ 633413 h 2364869"/>
                <a:gd name="connsiteX6" fmla="*/ 638174 w 2640101"/>
                <a:gd name="connsiteY6" fmla="*/ 914401 h 2364869"/>
                <a:gd name="connsiteX7" fmla="*/ 1219199 w 2640101"/>
                <a:gd name="connsiteY7" fmla="*/ 1133476 h 2364869"/>
                <a:gd name="connsiteX8" fmla="*/ 1690687 w 2640101"/>
                <a:gd name="connsiteY8" fmla="*/ 1352551 h 2364869"/>
                <a:gd name="connsiteX9" fmla="*/ 2447925 w 2640101"/>
                <a:gd name="connsiteY9" fmla="*/ 1790699 h 2364869"/>
                <a:gd name="connsiteX10" fmla="*/ 2640101 w 2640101"/>
                <a:gd name="connsiteY10" fmla="*/ 2364869 h 2364869"/>
                <a:gd name="connsiteX0" fmla="*/ 0 w 2301962"/>
                <a:gd name="connsiteY0" fmla="*/ 0 h 2288669"/>
                <a:gd name="connsiteX1" fmla="*/ 519111 w 2301962"/>
                <a:gd name="connsiteY1" fmla="*/ 85725 h 2288669"/>
                <a:gd name="connsiteX2" fmla="*/ 538160 w 2301962"/>
                <a:gd name="connsiteY2" fmla="*/ 271463 h 2288669"/>
                <a:gd name="connsiteX3" fmla="*/ 352423 w 2301962"/>
                <a:gd name="connsiteY3" fmla="*/ 428626 h 2288669"/>
                <a:gd name="connsiteX4" fmla="*/ 271460 w 2301962"/>
                <a:gd name="connsiteY4" fmla="*/ 557213 h 2288669"/>
                <a:gd name="connsiteX5" fmla="*/ 300035 w 2301962"/>
                <a:gd name="connsiteY5" fmla="*/ 838201 h 2288669"/>
                <a:gd name="connsiteX6" fmla="*/ 881060 w 2301962"/>
                <a:gd name="connsiteY6" fmla="*/ 1057276 h 2288669"/>
                <a:gd name="connsiteX7" fmla="*/ 1352548 w 2301962"/>
                <a:gd name="connsiteY7" fmla="*/ 1276351 h 2288669"/>
                <a:gd name="connsiteX8" fmla="*/ 2109786 w 2301962"/>
                <a:gd name="connsiteY8" fmla="*/ 1714499 h 2288669"/>
                <a:gd name="connsiteX9" fmla="*/ 2301962 w 2301962"/>
                <a:gd name="connsiteY9" fmla="*/ 2288669 h 2288669"/>
                <a:gd name="connsiteX0" fmla="*/ 247988 w 2030839"/>
                <a:gd name="connsiteY0" fmla="*/ 0 h 2202944"/>
                <a:gd name="connsiteX1" fmla="*/ 267037 w 2030839"/>
                <a:gd name="connsiteY1" fmla="*/ 185738 h 2202944"/>
                <a:gd name="connsiteX2" fmla="*/ 81300 w 2030839"/>
                <a:gd name="connsiteY2" fmla="*/ 342901 h 2202944"/>
                <a:gd name="connsiteX3" fmla="*/ 337 w 2030839"/>
                <a:gd name="connsiteY3" fmla="*/ 471488 h 2202944"/>
                <a:gd name="connsiteX4" fmla="*/ 28912 w 2030839"/>
                <a:gd name="connsiteY4" fmla="*/ 752476 h 2202944"/>
                <a:gd name="connsiteX5" fmla="*/ 609937 w 2030839"/>
                <a:gd name="connsiteY5" fmla="*/ 971551 h 2202944"/>
                <a:gd name="connsiteX6" fmla="*/ 1081425 w 2030839"/>
                <a:gd name="connsiteY6" fmla="*/ 1190626 h 2202944"/>
                <a:gd name="connsiteX7" fmla="*/ 1838663 w 2030839"/>
                <a:gd name="connsiteY7" fmla="*/ 1628774 h 2202944"/>
                <a:gd name="connsiteX8" fmla="*/ 2030839 w 2030839"/>
                <a:gd name="connsiteY8" fmla="*/ 2202944 h 2202944"/>
                <a:gd name="connsiteX0" fmla="*/ 267037 w 2030839"/>
                <a:gd name="connsiteY0" fmla="*/ 0 h 2017206"/>
                <a:gd name="connsiteX1" fmla="*/ 81300 w 2030839"/>
                <a:gd name="connsiteY1" fmla="*/ 157163 h 2017206"/>
                <a:gd name="connsiteX2" fmla="*/ 337 w 2030839"/>
                <a:gd name="connsiteY2" fmla="*/ 285750 h 2017206"/>
                <a:gd name="connsiteX3" fmla="*/ 28912 w 2030839"/>
                <a:gd name="connsiteY3" fmla="*/ 566738 h 2017206"/>
                <a:gd name="connsiteX4" fmla="*/ 609937 w 2030839"/>
                <a:gd name="connsiteY4" fmla="*/ 785813 h 2017206"/>
                <a:gd name="connsiteX5" fmla="*/ 1081425 w 2030839"/>
                <a:gd name="connsiteY5" fmla="*/ 1004888 h 2017206"/>
                <a:gd name="connsiteX6" fmla="*/ 1838663 w 2030839"/>
                <a:gd name="connsiteY6" fmla="*/ 1443036 h 2017206"/>
                <a:gd name="connsiteX7" fmla="*/ 2030839 w 2030839"/>
                <a:gd name="connsiteY7" fmla="*/ 2017206 h 2017206"/>
                <a:gd name="connsiteX0" fmla="*/ 81300 w 2030839"/>
                <a:gd name="connsiteY0" fmla="*/ 0 h 1860043"/>
                <a:gd name="connsiteX1" fmla="*/ 337 w 2030839"/>
                <a:gd name="connsiteY1" fmla="*/ 128587 h 1860043"/>
                <a:gd name="connsiteX2" fmla="*/ 28912 w 2030839"/>
                <a:gd name="connsiteY2" fmla="*/ 409575 h 1860043"/>
                <a:gd name="connsiteX3" fmla="*/ 609937 w 2030839"/>
                <a:gd name="connsiteY3" fmla="*/ 628650 h 1860043"/>
                <a:gd name="connsiteX4" fmla="*/ 1081425 w 2030839"/>
                <a:gd name="connsiteY4" fmla="*/ 847725 h 1860043"/>
                <a:gd name="connsiteX5" fmla="*/ 1838663 w 2030839"/>
                <a:gd name="connsiteY5" fmla="*/ 1285873 h 1860043"/>
                <a:gd name="connsiteX6" fmla="*/ 2030839 w 2030839"/>
                <a:gd name="connsiteY6" fmla="*/ 1860043 h 1860043"/>
                <a:gd name="connsiteX0" fmla="*/ 867113 w 2030839"/>
                <a:gd name="connsiteY0" fmla="*/ 0 h 1760030"/>
                <a:gd name="connsiteX1" fmla="*/ 337 w 2030839"/>
                <a:gd name="connsiteY1" fmla="*/ 28574 h 1760030"/>
                <a:gd name="connsiteX2" fmla="*/ 28912 w 2030839"/>
                <a:gd name="connsiteY2" fmla="*/ 309562 h 1760030"/>
                <a:gd name="connsiteX3" fmla="*/ 609937 w 2030839"/>
                <a:gd name="connsiteY3" fmla="*/ 528637 h 1760030"/>
                <a:gd name="connsiteX4" fmla="*/ 1081425 w 2030839"/>
                <a:gd name="connsiteY4" fmla="*/ 747712 h 1760030"/>
                <a:gd name="connsiteX5" fmla="*/ 1838663 w 2030839"/>
                <a:gd name="connsiteY5" fmla="*/ 1185860 h 1760030"/>
                <a:gd name="connsiteX6" fmla="*/ 2030839 w 2030839"/>
                <a:gd name="connsiteY6" fmla="*/ 1760030 h 1760030"/>
                <a:gd name="connsiteX0" fmla="*/ 867113 w 2030839"/>
                <a:gd name="connsiteY0" fmla="*/ 220900 h 1980930"/>
                <a:gd name="connsiteX1" fmla="*/ 270811 w 2030839"/>
                <a:gd name="connsiteY1" fmla="*/ 73 h 1980930"/>
                <a:gd name="connsiteX2" fmla="*/ 337 w 2030839"/>
                <a:gd name="connsiteY2" fmla="*/ 249474 h 1980930"/>
                <a:gd name="connsiteX3" fmla="*/ 28912 w 2030839"/>
                <a:gd name="connsiteY3" fmla="*/ 530462 h 1980930"/>
                <a:gd name="connsiteX4" fmla="*/ 609937 w 2030839"/>
                <a:gd name="connsiteY4" fmla="*/ 749537 h 1980930"/>
                <a:gd name="connsiteX5" fmla="*/ 1081425 w 2030839"/>
                <a:gd name="connsiteY5" fmla="*/ 968612 h 1980930"/>
                <a:gd name="connsiteX6" fmla="*/ 1838663 w 2030839"/>
                <a:gd name="connsiteY6" fmla="*/ 1406760 h 1980930"/>
                <a:gd name="connsiteX7" fmla="*/ 2030839 w 2030839"/>
                <a:gd name="connsiteY7" fmla="*/ 1980930 h 1980930"/>
                <a:gd name="connsiteX0" fmla="*/ 867113 w 2030839"/>
                <a:gd name="connsiteY0" fmla="*/ 228511 h 1988541"/>
                <a:gd name="connsiteX1" fmla="*/ 508936 w 2030839"/>
                <a:gd name="connsiteY1" fmla="*/ 88646 h 1988541"/>
                <a:gd name="connsiteX2" fmla="*/ 270811 w 2030839"/>
                <a:gd name="connsiteY2" fmla="*/ 7684 h 1988541"/>
                <a:gd name="connsiteX3" fmla="*/ 337 w 2030839"/>
                <a:gd name="connsiteY3" fmla="*/ 257085 h 1988541"/>
                <a:gd name="connsiteX4" fmla="*/ 28912 w 2030839"/>
                <a:gd name="connsiteY4" fmla="*/ 538073 h 1988541"/>
                <a:gd name="connsiteX5" fmla="*/ 609937 w 2030839"/>
                <a:gd name="connsiteY5" fmla="*/ 757148 h 1988541"/>
                <a:gd name="connsiteX6" fmla="*/ 1081425 w 2030839"/>
                <a:gd name="connsiteY6" fmla="*/ 976223 h 1988541"/>
                <a:gd name="connsiteX7" fmla="*/ 1838663 w 2030839"/>
                <a:gd name="connsiteY7" fmla="*/ 1414371 h 1988541"/>
                <a:gd name="connsiteX8" fmla="*/ 2030839 w 2030839"/>
                <a:gd name="connsiteY8" fmla="*/ 1988541 h 1988541"/>
                <a:gd name="connsiteX0" fmla="*/ 862762 w 2026488"/>
                <a:gd name="connsiteY0" fmla="*/ 228511 h 1988541"/>
                <a:gd name="connsiteX1" fmla="*/ 504585 w 2026488"/>
                <a:gd name="connsiteY1" fmla="*/ 88646 h 1988541"/>
                <a:gd name="connsiteX2" fmla="*/ 266460 w 2026488"/>
                <a:gd name="connsiteY2" fmla="*/ 7684 h 1988541"/>
                <a:gd name="connsiteX3" fmla="*/ 749 w 2026488"/>
                <a:gd name="connsiteY3" fmla="*/ 204698 h 1988541"/>
                <a:gd name="connsiteX4" fmla="*/ 24561 w 2026488"/>
                <a:gd name="connsiteY4" fmla="*/ 538073 h 1988541"/>
                <a:gd name="connsiteX5" fmla="*/ 605586 w 2026488"/>
                <a:gd name="connsiteY5" fmla="*/ 757148 h 1988541"/>
                <a:gd name="connsiteX6" fmla="*/ 1077074 w 2026488"/>
                <a:gd name="connsiteY6" fmla="*/ 976223 h 1988541"/>
                <a:gd name="connsiteX7" fmla="*/ 1834312 w 2026488"/>
                <a:gd name="connsiteY7" fmla="*/ 1414371 h 1988541"/>
                <a:gd name="connsiteX8" fmla="*/ 2026488 w 2026488"/>
                <a:gd name="connsiteY8" fmla="*/ 1988541 h 1988541"/>
                <a:gd name="connsiteX0" fmla="*/ 892860 w 2056586"/>
                <a:gd name="connsiteY0" fmla="*/ 228511 h 1988541"/>
                <a:gd name="connsiteX1" fmla="*/ 534683 w 2056586"/>
                <a:gd name="connsiteY1" fmla="*/ 88646 h 1988541"/>
                <a:gd name="connsiteX2" fmla="*/ 296558 w 2056586"/>
                <a:gd name="connsiteY2" fmla="*/ 7684 h 1988541"/>
                <a:gd name="connsiteX3" fmla="*/ 30847 w 2056586"/>
                <a:gd name="connsiteY3" fmla="*/ 204698 h 1988541"/>
                <a:gd name="connsiteX4" fmla="*/ 20332 w 2056586"/>
                <a:gd name="connsiteY4" fmla="*/ 369635 h 1988541"/>
                <a:gd name="connsiteX5" fmla="*/ 54659 w 2056586"/>
                <a:gd name="connsiteY5" fmla="*/ 538073 h 1988541"/>
                <a:gd name="connsiteX6" fmla="*/ 635684 w 2056586"/>
                <a:gd name="connsiteY6" fmla="*/ 757148 h 1988541"/>
                <a:gd name="connsiteX7" fmla="*/ 1107172 w 2056586"/>
                <a:gd name="connsiteY7" fmla="*/ 976223 h 1988541"/>
                <a:gd name="connsiteX8" fmla="*/ 1864410 w 2056586"/>
                <a:gd name="connsiteY8" fmla="*/ 1414371 h 1988541"/>
                <a:gd name="connsiteX9" fmla="*/ 2056586 w 2056586"/>
                <a:gd name="connsiteY9" fmla="*/ 1988541 h 1988541"/>
                <a:gd name="connsiteX0" fmla="*/ 886082 w 2049808"/>
                <a:gd name="connsiteY0" fmla="*/ 228511 h 1988541"/>
                <a:gd name="connsiteX1" fmla="*/ 527905 w 2049808"/>
                <a:gd name="connsiteY1" fmla="*/ 88646 h 1988541"/>
                <a:gd name="connsiteX2" fmla="*/ 289780 w 2049808"/>
                <a:gd name="connsiteY2" fmla="*/ 7684 h 1988541"/>
                <a:gd name="connsiteX3" fmla="*/ 24069 w 2049808"/>
                <a:gd name="connsiteY3" fmla="*/ 204698 h 1988541"/>
                <a:gd name="connsiteX4" fmla="*/ 13554 w 2049808"/>
                <a:gd name="connsiteY4" fmla="*/ 369635 h 1988541"/>
                <a:gd name="connsiteX5" fmla="*/ 47881 w 2049808"/>
                <a:gd name="connsiteY5" fmla="*/ 538073 h 1988541"/>
                <a:gd name="connsiteX6" fmla="*/ 628906 w 2049808"/>
                <a:gd name="connsiteY6" fmla="*/ 757148 h 1988541"/>
                <a:gd name="connsiteX7" fmla="*/ 1100394 w 2049808"/>
                <a:gd name="connsiteY7" fmla="*/ 976223 h 1988541"/>
                <a:gd name="connsiteX8" fmla="*/ 1857632 w 2049808"/>
                <a:gd name="connsiteY8" fmla="*/ 1414371 h 1988541"/>
                <a:gd name="connsiteX9" fmla="*/ 2049808 w 2049808"/>
                <a:gd name="connsiteY9" fmla="*/ 1988541 h 1988541"/>
                <a:gd name="connsiteX0" fmla="*/ 872528 w 2036254"/>
                <a:gd name="connsiteY0" fmla="*/ 228511 h 1988541"/>
                <a:gd name="connsiteX1" fmla="*/ 514351 w 2036254"/>
                <a:gd name="connsiteY1" fmla="*/ 88646 h 1988541"/>
                <a:gd name="connsiteX2" fmla="*/ 276226 w 2036254"/>
                <a:gd name="connsiteY2" fmla="*/ 7684 h 1988541"/>
                <a:gd name="connsiteX3" fmla="*/ 10515 w 2036254"/>
                <a:gd name="connsiteY3" fmla="*/ 204698 h 1988541"/>
                <a:gd name="connsiteX4" fmla="*/ 0 w 2036254"/>
                <a:gd name="connsiteY4" fmla="*/ 369635 h 1988541"/>
                <a:gd name="connsiteX5" fmla="*/ 34327 w 2036254"/>
                <a:gd name="connsiteY5" fmla="*/ 538073 h 1988541"/>
                <a:gd name="connsiteX6" fmla="*/ 615352 w 2036254"/>
                <a:gd name="connsiteY6" fmla="*/ 757148 h 1988541"/>
                <a:gd name="connsiteX7" fmla="*/ 1086840 w 2036254"/>
                <a:gd name="connsiteY7" fmla="*/ 976223 h 1988541"/>
                <a:gd name="connsiteX8" fmla="*/ 1844078 w 2036254"/>
                <a:gd name="connsiteY8" fmla="*/ 1414371 h 1988541"/>
                <a:gd name="connsiteX9" fmla="*/ 2036254 w 2036254"/>
                <a:gd name="connsiteY9" fmla="*/ 1988541 h 1988541"/>
                <a:gd name="connsiteX0" fmla="*/ 882053 w 2045779"/>
                <a:gd name="connsiteY0" fmla="*/ 228511 h 1988541"/>
                <a:gd name="connsiteX1" fmla="*/ 523876 w 2045779"/>
                <a:gd name="connsiteY1" fmla="*/ 88646 h 1988541"/>
                <a:gd name="connsiteX2" fmla="*/ 285751 w 2045779"/>
                <a:gd name="connsiteY2" fmla="*/ 7684 h 1988541"/>
                <a:gd name="connsiteX3" fmla="*/ 20040 w 2045779"/>
                <a:gd name="connsiteY3" fmla="*/ 204698 h 1988541"/>
                <a:gd name="connsiteX4" fmla="*/ 0 w 2045779"/>
                <a:gd name="connsiteY4" fmla="*/ 393447 h 1988541"/>
                <a:gd name="connsiteX5" fmla="*/ 43852 w 2045779"/>
                <a:gd name="connsiteY5" fmla="*/ 538073 h 1988541"/>
                <a:gd name="connsiteX6" fmla="*/ 624877 w 2045779"/>
                <a:gd name="connsiteY6" fmla="*/ 757148 h 1988541"/>
                <a:gd name="connsiteX7" fmla="*/ 1096365 w 2045779"/>
                <a:gd name="connsiteY7" fmla="*/ 976223 h 1988541"/>
                <a:gd name="connsiteX8" fmla="*/ 1853603 w 2045779"/>
                <a:gd name="connsiteY8" fmla="*/ 1414371 h 1988541"/>
                <a:gd name="connsiteX9" fmla="*/ 2045779 w 2045779"/>
                <a:gd name="connsiteY9" fmla="*/ 1988541 h 1988541"/>
                <a:gd name="connsiteX0" fmla="*/ 882053 w 2045779"/>
                <a:gd name="connsiteY0" fmla="*/ 228511 h 1988541"/>
                <a:gd name="connsiteX1" fmla="*/ 523876 w 2045779"/>
                <a:gd name="connsiteY1" fmla="*/ 88646 h 1988541"/>
                <a:gd name="connsiteX2" fmla="*/ 285751 w 2045779"/>
                <a:gd name="connsiteY2" fmla="*/ 7684 h 1988541"/>
                <a:gd name="connsiteX3" fmla="*/ 20040 w 2045779"/>
                <a:gd name="connsiteY3" fmla="*/ 204698 h 1988541"/>
                <a:gd name="connsiteX4" fmla="*/ 0 w 2045779"/>
                <a:gd name="connsiteY4" fmla="*/ 393447 h 1988541"/>
                <a:gd name="connsiteX5" fmla="*/ 43852 w 2045779"/>
                <a:gd name="connsiteY5" fmla="*/ 538073 h 1988541"/>
                <a:gd name="connsiteX6" fmla="*/ 624877 w 2045779"/>
                <a:gd name="connsiteY6" fmla="*/ 757148 h 1988541"/>
                <a:gd name="connsiteX7" fmla="*/ 1096365 w 2045779"/>
                <a:gd name="connsiteY7" fmla="*/ 976223 h 1988541"/>
                <a:gd name="connsiteX8" fmla="*/ 1848841 w 2045779"/>
                <a:gd name="connsiteY8" fmla="*/ 1423896 h 1988541"/>
                <a:gd name="connsiteX9" fmla="*/ 2045779 w 2045779"/>
                <a:gd name="connsiteY9" fmla="*/ 1988541 h 1988541"/>
                <a:gd name="connsiteX0" fmla="*/ 882053 w 2045779"/>
                <a:gd name="connsiteY0" fmla="*/ 228511 h 2017116"/>
                <a:gd name="connsiteX1" fmla="*/ 523876 w 2045779"/>
                <a:gd name="connsiteY1" fmla="*/ 88646 h 2017116"/>
                <a:gd name="connsiteX2" fmla="*/ 285751 w 2045779"/>
                <a:gd name="connsiteY2" fmla="*/ 7684 h 2017116"/>
                <a:gd name="connsiteX3" fmla="*/ 20040 w 2045779"/>
                <a:gd name="connsiteY3" fmla="*/ 204698 h 2017116"/>
                <a:gd name="connsiteX4" fmla="*/ 0 w 2045779"/>
                <a:gd name="connsiteY4" fmla="*/ 393447 h 2017116"/>
                <a:gd name="connsiteX5" fmla="*/ 43852 w 2045779"/>
                <a:gd name="connsiteY5" fmla="*/ 538073 h 2017116"/>
                <a:gd name="connsiteX6" fmla="*/ 624877 w 2045779"/>
                <a:gd name="connsiteY6" fmla="*/ 757148 h 2017116"/>
                <a:gd name="connsiteX7" fmla="*/ 1096365 w 2045779"/>
                <a:gd name="connsiteY7" fmla="*/ 976223 h 2017116"/>
                <a:gd name="connsiteX8" fmla="*/ 1848841 w 2045779"/>
                <a:gd name="connsiteY8" fmla="*/ 1423896 h 2017116"/>
                <a:gd name="connsiteX9" fmla="*/ 2045779 w 2045779"/>
                <a:gd name="connsiteY9" fmla="*/ 2017116 h 2017116"/>
                <a:gd name="connsiteX0" fmla="*/ 1667865 w 2045779"/>
                <a:gd name="connsiteY0" fmla="*/ 695236 h 2017116"/>
                <a:gd name="connsiteX1" fmla="*/ 523876 w 2045779"/>
                <a:gd name="connsiteY1" fmla="*/ 88646 h 2017116"/>
                <a:gd name="connsiteX2" fmla="*/ 285751 w 2045779"/>
                <a:gd name="connsiteY2" fmla="*/ 7684 h 2017116"/>
                <a:gd name="connsiteX3" fmla="*/ 20040 w 2045779"/>
                <a:gd name="connsiteY3" fmla="*/ 204698 h 2017116"/>
                <a:gd name="connsiteX4" fmla="*/ 0 w 2045779"/>
                <a:gd name="connsiteY4" fmla="*/ 393447 h 2017116"/>
                <a:gd name="connsiteX5" fmla="*/ 43852 w 2045779"/>
                <a:gd name="connsiteY5" fmla="*/ 538073 h 2017116"/>
                <a:gd name="connsiteX6" fmla="*/ 624877 w 2045779"/>
                <a:gd name="connsiteY6" fmla="*/ 757148 h 2017116"/>
                <a:gd name="connsiteX7" fmla="*/ 1096365 w 2045779"/>
                <a:gd name="connsiteY7" fmla="*/ 976223 h 2017116"/>
                <a:gd name="connsiteX8" fmla="*/ 1848841 w 2045779"/>
                <a:gd name="connsiteY8" fmla="*/ 1423896 h 2017116"/>
                <a:gd name="connsiteX9" fmla="*/ 2045779 w 2045779"/>
                <a:gd name="connsiteY9" fmla="*/ 2017116 h 2017116"/>
                <a:gd name="connsiteX0" fmla="*/ 1667865 w 2045779"/>
                <a:gd name="connsiteY0" fmla="*/ 696278 h 2018158"/>
                <a:gd name="connsiteX1" fmla="*/ 979878 w 2045779"/>
                <a:gd name="connsiteY1" fmla="*/ 281186 h 2018158"/>
                <a:gd name="connsiteX2" fmla="*/ 523876 w 2045779"/>
                <a:gd name="connsiteY2" fmla="*/ 89688 h 2018158"/>
                <a:gd name="connsiteX3" fmla="*/ 285751 w 2045779"/>
                <a:gd name="connsiteY3" fmla="*/ 8726 h 2018158"/>
                <a:gd name="connsiteX4" fmla="*/ 20040 w 2045779"/>
                <a:gd name="connsiteY4" fmla="*/ 205740 h 2018158"/>
                <a:gd name="connsiteX5" fmla="*/ 0 w 2045779"/>
                <a:gd name="connsiteY5" fmla="*/ 394489 h 2018158"/>
                <a:gd name="connsiteX6" fmla="*/ 43852 w 2045779"/>
                <a:gd name="connsiteY6" fmla="*/ 539115 h 2018158"/>
                <a:gd name="connsiteX7" fmla="*/ 624877 w 2045779"/>
                <a:gd name="connsiteY7" fmla="*/ 758190 h 2018158"/>
                <a:gd name="connsiteX8" fmla="*/ 1096365 w 2045779"/>
                <a:gd name="connsiteY8" fmla="*/ 977265 h 2018158"/>
                <a:gd name="connsiteX9" fmla="*/ 1848841 w 2045779"/>
                <a:gd name="connsiteY9" fmla="*/ 1424938 h 2018158"/>
                <a:gd name="connsiteX10" fmla="*/ 2045779 w 2045779"/>
                <a:gd name="connsiteY10" fmla="*/ 2018158 h 2018158"/>
                <a:gd name="connsiteX0" fmla="*/ 1667865 w 2045779"/>
                <a:gd name="connsiteY0" fmla="*/ 741870 h 2063750"/>
                <a:gd name="connsiteX1" fmla="*/ 979878 w 2045779"/>
                <a:gd name="connsiteY1" fmla="*/ 326778 h 2063750"/>
                <a:gd name="connsiteX2" fmla="*/ 985839 w 2045779"/>
                <a:gd name="connsiteY2" fmla="*/ 20980 h 2063750"/>
                <a:gd name="connsiteX3" fmla="*/ 285751 w 2045779"/>
                <a:gd name="connsiteY3" fmla="*/ 54318 h 2063750"/>
                <a:gd name="connsiteX4" fmla="*/ 20040 w 2045779"/>
                <a:gd name="connsiteY4" fmla="*/ 251332 h 2063750"/>
                <a:gd name="connsiteX5" fmla="*/ 0 w 2045779"/>
                <a:gd name="connsiteY5" fmla="*/ 440081 h 2063750"/>
                <a:gd name="connsiteX6" fmla="*/ 43852 w 2045779"/>
                <a:gd name="connsiteY6" fmla="*/ 584707 h 2063750"/>
                <a:gd name="connsiteX7" fmla="*/ 624877 w 2045779"/>
                <a:gd name="connsiteY7" fmla="*/ 803782 h 2063750"/>
                <a:gd name="connsiteX8" fmla="*/ 1096365 w 2045779"/>
                <a:gd name="connsiteY8" fmla="*/ 1022857 h 2063750"/>
                <a:gd name="connsiteX9" fmla="*/ 1848841 w 2045779"/>
                <a:gd name="connsiteY9" fmla="*/ 1470530 h 2063750"/>
                <a:gd name="connsiteX10" fmla="*/ 2045779 w 2045779"/>
                <a:gd name="connsiteY10" fmla="*/ 2063750 h 2063750"/>
                <a:gd name="connsiteX0" fmla="*/ 1667865 w 2045779"/>
                <a:gd name="connsiteY0" fmla="*/ 720890 h 2042770"/>
                <a:gd name="connsiteX1" fmla="*/ 979878 w 2045779"/>
                <a:gd name="connsiteY1" fmla="*/ 305798 h 2042770"/>
                <a:gd name="connsiteX2" fmla="*/ 985839 w 2045779"/>
                <a:gd name="connsiteY2" fmla="*/ 0 h 2042770"/>
                <a:gd name="connsiteX3" fmla="*/ 285751 w 2045779"/>
                <a:gd name="connsiteY3" fmla="*/ 33338 h 2042770"/>
                <a:gd name="connsiteX4" fmla="*/ 20040 w 2045779"/>
                <a:gd name="connsiteY4" fmla="*/ 230352 h 2042770"/>
                <a:gd name="connsiteX5" fmla="*/ 0 w 2045779"/>
                <a:gd name="connsiteY5" fmla="*/ 419101 h 2042770"/>
                <a:gd name="connsiteX6" fmla="*/ 43852 w 2045779"/>
                <a:gd name="connsiteY6" fmla="*/ 563727 h 2042770"/>
                <a:gd name="connsiteX7" fmla="*/ 624877 w 2045779"/>
                <a:gd name="connsiteY7" fmla="*/ 782802 h 2042770"/>
                <a:gd name="connsiteX8" fmla="*/ 1096365 w 2045779"/>
                <a:gd name="connsiteY8" fmla="*/ 1001877 h 2042770"/>
                <a:gd name="connsiteX9" fmla="*/ 1848841 w 2045779"/>
                <a:gd name="connsiteY9" fmla="*/ 1449550 h 2042770"/>
                <a:gd name="connsiteX10" fmla="*/ 2045779 w 2045779"/>
                <a:gd name="connsiteY10" fmla="*/ 2042770 h 2042770"/>
                <a:gd name="connsiteX0" fmla="*/ 1667865 w 2045779"/>
                <a:gd name="connsiteY0" fmla="*/ 720890 h 2042770"/>
                <a:gd name="connsiteX1" fmla="*/ 985839 w 2045779"/>
                <a:gd name="connsiteY1" fmla="*/ 0 h 2042770"/>
                <a:gd name="connsiteX2" fmla="*/ 285751 w 2045779"/>
                <a:gd name="connsiteY2" fmla="*/ 33338 h 2042770"/>
                <a:gd name="connsiteX3" fmla="*/ 20040 w 2045779"/>
                <a:gd name="connsiteY3" fmla="*/ 230352 h 2042770"/>
                <a:gd name="connsiteX4" fmla="*/ 0 w 2045779"/>
                <a:gd name="connsiteY4" fmla="*/ 419101 h 2042770"/>
                <a:gd name="connsiteX5" fmla="*/ 43852 w 2045779"/>
                <a:gd name="connsiteY5" fmla="*/ 563727 h 2042770"/>
                <a:gd name="connsiteX6" fmla="*/ 624877 w 2045779"/>
                <a:gd name="connsiteY6" fmla="*/ 782802 h 2042770"/>
                <a:gd name="connsiteX7" fmla="*/ 1096365 w 2045779"/>
                <a:gd name="connsiteY7" fmla="*/ 1001877 h 2042770"/>
                <a:gd name="connsiteX8" fmla="*/ 1848841 w 2045779"/>
                <a:gd name="connsiteY8" fmla="*/ 1449550 h 2042770"/>
                <a:gd name="connsiteX9" fmla="*/ 2045779 w 2045779"/>
                <a:gd name="connsiteY9" fmla="*/ 2042770 h 2042770"/>
                <a:gd name="connsiteX0" fmla="*/ 1544040 w 2045779"/>
                <a:gd name="connsiteY0" fmla="*/ 197015 h 2042770"/>
                <a:gd name="connsiteX1" fmla="*/ 985839 w 2045779"/>
                <a:gd name="connsiteY1" fmla="*/ 0 h 2042770"/>
                <a:gd name="connsiteX2" fmla="*/ 285751 w 2045779"/>
                <a:gd name="connsiteY2" fmla="*/ 33338 h 2042770"/>
                <a:gd name="connsiteX3" fmla="*/ 20040 w 2045779"/>
                <a:gd name="connsiteY3" fmla="*/ 230352 h 2042770"/>
                <a:gd name="connsiteX4" fmla="*/ 0 w 2045779"/>
                <a:gd name="connsiteY4" fmla="*/ 419101 h 2042770"/>
                <a:gd name="connsiteX5" fmla="*/ 43852 w 2045779"/>
                <a:gd name="connsiteY5" fmla="*/ 563727 h 2042770"/>
                <a:gd name="connsiteX6" fmla="*/ 624877 w 2045779"/>
                <a:gd name="connsiteY6" fmla="*/ 782802 h 2042770"/>
                <a:gd name="connsiteX7" fmla="*/ 1096365 w 2045779"/>
                <a:gd name="connsiteY7" fmla="*/ 1001877 h 2042770"/>
                <a:gd name="connsiteX8" fmla="*/ 1848841 w 2045779"/>
                <a:gd name="connsiteY8" fmla="*/ 1449550 h 2042770"/>
                <a:gd name="connsiteX9" fmla="*/ 2045779 w 2045779"/>
                <a:gd name="connsiteY9" fmla="*/ 2042770 h 2042770"/>
                <a:gd name="connsiteX0" fmla="*/ 1544040 w 2045779"/>
                <a:gd name="connsiteY0" fmla="*/ 197015 h 2042770"/>
                <a:gd name="connsiteX1" fmla="*/ 985839 w 2045779"/>
                <a:gd name="connsiteY1" fmla="*/ 0 h 2042770"/>
                <a:gd name="connsiteX2" fmla="*/ 285751 w 2045779"/>
                <a:gd name="connsiteY2" fmla="*/ 33338 h 2042770"/>
                <a:gd name="connsiteX3" fmla="*/ 20040 w 2045779"/>
                <a:gd name="connsiteY3" fmla="*/ 230352 h 2042770"/>
                <a:gd name="connsiteX4" fmla="*/ 0 w 2045779"/>
                <a:gd name="connsiteY4" fmla="*/ 419101 h 2042770"/>
                <a:gd name="connsiteX5" fmla="*/ 43852 w 2045779"/>
                <a:gd name="connsiteY5" fmla="*/ 563727 h 2042770"/>
                <a:gd name="connsiteX6" fmla="*/ 624877 w 2045779"/>
                <a:gd name="connsiteY6" fmla="*/ 782802 h 2042770"/>
                <a:gd name="connsiteX7" fmla="*/ 1096365 w 2045779"/>
                <a:gd name="connsiteY7" fmla="*/ 1001877 h 2042770"/>
                <a:gd name="connsiteX8" fmla="*/ 1848841 w 2045779"/>
                <a:gd name="connsiteY8" fmla="*/ 1449550 h 2042770"/>
                <a:gd name="connsiteX9" fmla="*/ 2045779 w 2045779"/>
                <a:gd name="connsiteY9" fmla="*/ 2042770 h 2042770"/>
                <a:gd name="connsiteX0" fmla="*/ 1544040 w 2045779"/>
                <a:gd name="connsiteY0" fmla="*/ 216065 h 2061820"/>
                <a:gd name="connsiteX1" fmla="*/ 990601 w 2045779"/>
                <a:gd name="connsiteY1" fmla="*/ 0 h 2061820"/>
                <a:gd name="connsiteX2" fmla="*/ 285751 w 2045779"/>
                <a:gd name="connsiteY2" fmla="*/ 52388 h 2061820"/>
                <a:gd name="connsiteX3" fmla="*/ 20040 w 2045779"/>
                <a:gd name="connsiteY3" fmla="*/ 249402 h 2061820"/>
                <a:gd name="connsiteX4" fmla="*/ 0 w 2045779"/>
                <a:gd name="connsiteY4" fmla="*/ 438151 h 2061820"/>
                <a:gd name="connsiteX5" fmla="*/ 43852 w 2045779"/>
                <a:gd name="connsiteY5" fmla="*/ 582777 h 2061820"/>
                <a:gd name="connsiteX6" fmla="*/ 624877 w 2045779"/>
                <a:gd name="connsiteY6" fmla="*/ 801852 h 2061820"/>
                <a:gd name="connsiteX7" fmla="*/ 1096365 w 2045779"/>
                <a:gd name="connsiteY7" fmla="*/ 1020927 h 2061820"/>
                <a:gd name="connsiteX8" fmla="*/ 1848841 w 2045779"/>
                <a:gd name="connsiteY8" fmla="*/ 1468600 h 2061820"/>
                <a:gd name="connsiteX9" fmla="*/ 2045779 w 2045779"/>
                <a:gd name="connsiteY9" fmla="*/ 2061820 h 2061820"/>
                <a:gd name="connsiteX0" fmla="*/ 1567853 w 2045779"/>
                <a:gd name="connsiteY0" fmla="*/ 182727 h 2061820"/>
                <a:gd name="connsiteX1" fmla="*/ 990601 w 2045779"/>
                <a:gd name="connsiteY1" fmla="*/ 0 h 2061820"/>
                <a:gd name="connsiteX2" fmla="*/ 285751 w 2045779"/>
                <a:gd name="connsiteY2" fmla="*/ 52388 h 2061820"/>
                <a:gd name="connsiteX3" fmla="*/ 20040 w 2045779"/>
                <a:gd name="connsiteY3" fmla="*/ 249402 h 2061820"/>
                <a:gd name="connsiteX4" fmla="*/ 0 w 2045779"/>
                <a:gd name="connsiteY4" fmla="*/ 438151 h 2061820"/>
                <a:gd name="connsiteX5" fmla="*/ 43852 w 2045779"/>
                <a:gd name="connsiteY5" fmla="*/ 582777 h 2061820"/>
                <a:gd name="connsiteX6" fmla="*/ 624877 w 2045779"/>
                <a:gd name="connsiteY6" fmla="*/ 801852 h 2061820"/>
                <a:gd name="connsiteX7" fmla="*/ 1096365 w 2045779"/>
                <a:gd name="connsiteY7" fmla="*/ 1020927 h 2061820"/>
                <a:gd name="connsiteX8" fmla="*/ 1848841 w 2045779"/>
                <a:gd name="connsiteY8" fmla="*/ 1468600 h 2061820"/>
                <a:gd name="connsiteX9" fmla="*/ 2045779 w 2045779"/>
                <a:gd name="connsiteY9" fmla="*/ 2061820 h 2061820"/>
                <a:gd name="connsiteX0" fmla="*/ 1567853 w 2045779"/>
                <a:gd name="connsiteY0" fmla="*/ 182727 h 2061820"/>
                <a:gd name="connsiteX1" fmla="*/ 990601 w 2045779"/>
                <a:gd name="connsiteY1" fmla="*/ 0 h 2061820"/>
                <a:gd name="connsiteX2" fmla="*/ 285751 w 2045779"/>
                <a:gd name="connsiteY2" fmla="*/ 52388 h 2061820"/>
                <a:gd name="connsiteX3" fmla="*/ 491527 w 2045779"/>
                <a:gd name="connsiteY3" fmla="*/ 220827 h 2061820"/>
                <a:gd name="connsiteX4" fmla="*/ 0 w 2045779"/>
                <a:gd name="connsiteY4" fmla="*/ 438151 h 2061820"/>
                <a:gd name="connsiteX5" fmla="*/ 43852 w 2045779"/>
                <a:gd name="connsiteY5" fmla="*/ 582777 h 2061820"/>
                <a:gd name="connsiteX6" fmla="*/ 624877 w 2045779"/>
                <a:gd name="connsiteY6" fmla="*/ 801852 h 2061820"/>
                <a:gd name="connsiteX7" fmla="*/ 1096365 w 2045779"/>
                <a:gd name="connsiteY7" fmla="*/ 1020927 h 2061820"/>
                <a:gd name="connsiteX8" fmla="*/ 1848841 w 2045779"/>
                <a:gd name="connsiteY8" fmla="*/ 1468600 h 2061820"/>
                <a:gd name="connsiteX9" fmla="*/ 2045779 w 2045779"/>
                <a:gd name="connsiteY9" fmla="*/ 2061820 h 2061820"/>
                <a:gd name="connsiteX0" fmla="*/ 1524001 w 2001927"/>
                <a:gd name="connsiteY0" fmla="*/ 182727 h 2061820"/>
                <a:gd name="connsiteX1" fmla="*/ 946749 w 2001927"/>
                <a:gd name="connsiteY1" fmla="*/ 0 h 2061820"/>
                <a:gd name="connsiteX2" fmla="*/ 241899 w 2001927"/>
                <a:gd name="connsiteY2" fmla="*/ 52388 h 2061820"/>
                <a:gd name="connsiteX3" fmla="*/ 447675 w 2001927"/>
                <a:gd name="connsiteY3" fmla="*/ 220827 h 2061820"/>
                <a:gd name="connsiteX4" fmla="*/ 0 w 2001927"/>
                <a:gd name="connsiteY4" fmla="*/ 582777 h 2061820"/>
                <a:gd name="connsiteX5" fmla="*/ 581025 w 2001927"/>
                <a:gd name="connsiteY5" fmla="*/ 801852 h 2061820"/>
                <a:gd name="connsiteX6" fmla="*/ 1052513 w 2001927"/>
                <a:gd name="connsiteY6" fmla="*/ 1020927 h 2061820"/>
                <a:gd name="connsiteX7" fmla="*/ 1804989 w 2001927"/>
                <a:gd name="connsiteY7" fmla="*/ 1468600 h 2061820"/>
                <a:gd name="connsiteX8" fmla="*/ 2001927 w 2001927"/>
                <a:gd name="connsiteY8" fmla="*/ 2061820 h 2061820"/>
                <a:gd name="connsiteX0" fmla="*/ 1294046 w 1771972"/>
                <a:gd name="connsiteY0" fmla="*/ 182727 h 2061820"/>
                <a:gd name="connsiteX1" fmla="*/ 716794 w 1771972"/>
                <a:gd name="connsiteY1" fmla="*/ 0 h 2061820"/>
                <a:gd name="connsiteX2" fmla="*/ 11944 w 1771972"/>
                <a:gd name="connsiteY2" fmla="*/ 52388 h 2061820"/>
                <a:gd name="connsiteX3" fmla="*/ 217720 w 1771972"/>
                <a:gd name="connsiteY3" fmla="*/ 220827 h 2061820"/>
                <a:gd name="connsiteX4" fmla="*/ 351070 w 1771972"/>
                <a:gd name="connsiteY4" fmla="*/ 801852 h 2061820"/>
                <a:gd name="connsiteX5" fmla="*/ 822558 w 1771972"/>
                <a:gd name="connsiteY5" fmla="*/ 1020927 h 2061820"/>
                <a:gd name="connsiteX6" fmla="*/ 1575034 w 1771972"/>
                <a:gd name="connsiteY6" fmla="*/ 1468600 h 2061820"/>
                <a:gd name="connsiteX7" fmla="*/ 1771972 w 1771972"/>
                <a:gd name="connsiteY7" fmla="*/ 2061820 h 2061820"/>
                <a:gd name="connsiteX0" fmla="*/ 1294046 w 1771972"/>
                <a:gd name="connsiteY0" fmla="*/ 182727 h 2061820"/>
                <a:gd name="connsiteX1" fmla="*/ 716794 w 1771972"/>
                <a:gd name="connsiteY1" fmla="*/ 0 h 2061820"/>
                <a:gd name="connsiteX2" fmla="*/ 11944 w 1771972"/>
                <a:gd name="connsiteY2" fmla="*/ 52388 h 2061820"/>
                <a:gd name="connsiteX3" fmla="*/ 217720 w 1771972"/>
                <a:gd name="connsiteY3" fmla="*/ 220827 h 2061820"/>
                <a:gd name="connsiteX4" fmla="*/ 684445 w 1771972"/>
                <a:gd name="connsiteY4" fmla="*/ 454190 h 2061820"/>
                <a:gd name="connsiteX5" fmla="*/ 822558 w 1771972"/>
                <a:gd name="connsiteY5" fmla="*/ 1020927 h 2061820"/>
                <a:gd name="connsiteX6" fmla="*/ 1575034 w 1771972"/>
                <a:gd name="connsiteY6" fmla="*/ 1468600 h 2061820"/>
                <a:gd name="connsiteX7" fmla="*/ 1771972 w 1771972"/>
                <a:gd name="connsiteY7" fmla="*/ 2061820 h 2061820"/>
                <a:gd name="connsiteX0" fmla="*/ 1282142 w 1760068"/>
                <a:gd name="connsiteY0" fmla="*/ 182727 h 2061820"/>
                <a:gd name="connsiteX1" fmla="*/ 704890 w 1760068"/>
                <a:gd name="connsiteY1" fmla="*/ 0 h 2061820"/>
                <a:gd name="connsiteX2" fmla="*/ 40 w 1760068"/>
                <a:gd name="connsiteY2" fmla="*/ 52388 h 2061820"/>
                <a:gd name="connsiteX3" fmla="*/ 672541 w 1760068"/>
                <a:gd name="connsiteY3" fmla="*/ 454190 h 2061820"/>
                <a:gd name="connsiteX4" fmla="*/ 810654 w 1760068"/>
                <a:gd name="connsiteY4" fmla="*/ 1020927 h 2061820"/>
                <a:gd name="connsiteX5" fmla="*/ 1563130 w 1760068"/>
                <a:gd name="connsiteY5" fmla="*/ 1468600 h 2061820"/>
                <a:gd name="connsiteX6" fmla="*/ 1760068 w 1760068"/>
                <a:gd name="connsiteY6" fmla="*/ 2061820 h 2061820"/>
                <a:gd name="connsiteX0" fmla="*/ 1282142 w 1760068"/>
                <a:gd name="connsiteY0" fmla="*/ 182727 h 2061820"/>
                <a:gd name="connsiteX1" fmla="*/ 704890 w 1760068"/>
                <a:gd name="connsiteY1" fmla="*/ 0 h 2061820"/>
                <a:gd name="connsiteX2" fmla="*/ 40 w 1760068"/>
                <a:gd name="connsiteY2" fmla="*/ 52388 h 2061820"/>
                <a:gd name="connsiteX3" fmla="*/ 672541 w 1760068"/>
                <a:gd name="connsiteY3" fmla="*/ 454190 h 2061820"/>
                <a:gd name="connsiteX4" fmla="*/ 1563130 w 1760068"/>
                <a:gd name="connsiteY4" fmla="*/ 1468600 h 2061820"/>
                <a:gd name="connsiteX5" fmla="*/ 1760068 w 1760068"/>
                <a:gd name="connsiteY5" fmla="*/ 2061820 h 2061820"/>
                <a:gd name="connsiteX0" fmla="*/ 1282142 w 1563130"/>
                <a:gd name="connsiteY0" fmla="*/ 182727 h 1468600"/>
                <a:gd name="connsiteX1" fmla="*/ 704890 w 1563130"/>
                <a:gd name="connsiteY1" fmla="*/ 0 h 1468600"/>
                <a:gd name="connsiteX2" fmla="*/ 40 w 1563130"/>
                <a:gd name="connsiteY2" fmla="*/ 52388 h 1468600"/>
                <a:gd name="connsiteX3" fmla="*/ 672541 w 1563130"/>
                <a:gd name="connsiteY3" fmla="*/ 454190 h 1468600"/>
                <a:gd name="connsiteX4" fmla="*/ 1563130 w 1563130"/>
                <a:gd name="connsiteY4" fmla="*/ 1468600 h 1468600"/>
                <a:gd name="connsiteX0" fmla="*/ 1282142 w 1472643"/>
                <a:gd name="connsiteY0" fmla="*/ 182727 h 692312"/>
                <a:gd name="connsiteX1" fmla="*/ 704890 w 1472643"/>
                <a:gd name="connsiteY1" fmla="*/ 0 h 692312"/>
                <a:gd name="connsiteX2" fmla="*/ 40 w 1472643"/>
                <a:gd name="connsiteY2" fmla="*/ 52388 h 692312"/>
                <a:gd name="connsiteX3" fmla="*/ 672541 w 1472643"/>
                <a:gd name="connsiteY3" fmla="*/ 454190 h 692312"/>
                <a:gd name="connsiteX4" fmla="*/ 1472643 w 1472643"/>
                <a:gd name="connsiteY4" fmla="*/ 692312 h 692312"/>
                <a:gd name="connsiteX0" fmla="*/ 1282139 w 1472640"/>
                <a:gd name="connsiteY0" fmla="*/ 182727 h 692312"/>
                <a:gd name="connsiteX1" fmla="*/ 704887 w 1472640"/>
                <a:gd name="connsiteY1" fmla="*/ 0 h 692312"/>
                <a:gd name="connsiteX2" fmla="*/ 37 w 1472640"/>
                <a:gd name="connsiteY2" fmla="*/ 52388 h 692312"/>
                <a:gd name="connsiteX3" fmla="*/ 724925 w 1472640"/>
                <a:gd name="connsiteY3" fmla="*/ 444665 h 692312"/>
                <a:gd name="connsiteX4" fmla="*/ 1472640 w 1472640"/>
                <a:gd name="connsiteY4" fmla="*/ 692312 h 692312"/>
                <a:gd name="connsiteX0" fmla="*/ 1282102 w 1472603"/>
                <a:gd name="connsiteY0" fmla="*/ 182727 h 692312"/>
                <a:gd name="connsiteX1" fmla="*/ 704850 w 1472603"/>
                <a:gd name="connsiteY1" fmla="*/ 0 h 692312"/>
                <a:gd name="connsiteX2" fmla="*/ 0 w 1472603"/>
                <a:gd name="connsiteY2" fmla="*/ 52388 h 692312"/>
                <a:gd name="connsiteX3" fmla="*/ 724888 w 1472603"/>
                <a:gd name="connsiteY3" fmla="*/ 444665 h 692312"/>
                <a:gd name="connsiteX4" fmla="*/ 1472603 w 1472603"/>
                <a:gd name="connsiteY4" fmla="*/ 692312 h 692312"/>
                <a:gd name="connsiteX0" fmla="*/ 1291627 w 1482128"/>
                <a:gd name="connsiteY0" fmla="*/ 182727 h 692312"/>
                <a:gd name="connsiteX1" fmla="*/ 714375 w 1482128"/>
                <a:gd name="connsiteY1" fmla="*/ 0 h 692312"/>
                <a:gd name="connsiteX2" fmla="*/ 0 w 1482128"/>
                <a:gd name="connsiteY2" fmla="*/ 76201 h 692312"/>
                <a:gd name="connsiteX3" fmla="*/ 734413 w 1482128"/>
                <a:gd name="connsiteY3" fmla="*/ 444665 h 692312"/>
                <a:gd name="connsiteX4" fmla="*/ 1482128 w 1482128"/>
                <a:gd name="connsiteY4" fmla="*/ 692312 h 692312"/>
                <a:gd name="connsiteX0" fmla="*/ 1291627 w 1482128"/>
                <a:gd name="connsiteY0" fmla="*/ 182727 h 692312"/>
                <a:gd name="connsiteX1" fmla="*/ 714375 w 1482128"/>
                <a:gd name="connsiteY1" fmla="*/ 0 h 692312"/>
                <a:gd name="connsiteX2" fmla="*/ 0 w 1482128"/>
                <a:gd name="connsiteY2" fmla="*/ 76201 h 692312"/>
                <a:gd name="connsiteX3" fmla="*/ 734413 w 1482128"/>
                <a:gd name="connsiteY3" fmla="*/ 444665 h 692312"/>
                <a:gd name="connsiteX4" fmla="*/ 1482128 w 1482128"/>
                <a:gd name="connsiteY4" fmla="*/ 692312 h 692312"/>
                <a:gd name="connsiteX0" fmla="*/ 1324094 w 1514595"/>
                <a:gd name="connsiteY0" fmla="*/ 182727 h 692312"/>
                <a:gd name="connsiteX1" fmla="*/ 746842 w 1514595"/>
                <a:gd name="connsiteY1" fmla="*/ 0 h 692312"/>
                <a:gd name="connsiteX2" fmla="*/ 32467 w 1514595"/>
                <a:gd name="connsiteY2" fmla="*/ 76201 h 692312"/>
                <a:gd name="connsiteX3" fmla="*/ 173614 w 1514595"/>
                <a:gd name="connsiteY3" fmla="*/ 205257 h 692312"/>
                <a:gd name="connsiteX4" fmla="*/ 766880 w 1514595"/>
                <a:gd name="connsiteY4" fmla="*/ 444665 h 692312"/>
                <a:gd name="connsiteX5" fmla="*/ 1514595 w 1514595"/>
                <a:gd name="connsiteY5" fmla="*/ 692312 h 692312"/>
                <a:gd name="connsiteX0" fmla="*/ 1291627 w 1482128"/>
                <a:gd name="connsiteY0" fmla="*/ 182727 h 692312"/>
                <a:gd name="connsiteX1" fmla="*/ 714375 w 1482128"/>
                <a:gd name="connsiteY1" fmla="*/ 0 h 692312"/>
                <a:gd name="connsiteX2" fmla="*/ 0 w 1482128"/>
                <a:gd name="connsiteY2" fmla="*/ 76201 h 692312"/>
                <a:gd name="connsiteX3" fmla="*/ 141147 w 1482128"/>
                <a:gd name="connsiteY3" fmla="*/ 205257 h 692312"/>
                <a:gd name="connsiteX4" fmla="*/ 734413 w 1482128"/>
                <a:gd name="connsiteY4" fmla="*/ 444665 h 692312"/>
                <a:gd name="connsiteX5" fmla="*/ 1482128 w 1482128"/>
                <a:gd name="connsiteY5" fmla="*/ 692312 h 692312"/>
                <a:gd name="connsiteX0" fmla="*/ 1310677 w 1501178"/>
                <a:gd name="connsiteY0" fmla="*/ 182727 h 692312"/>
                <a:gd name="connsiteX1" fmla="*/ 733425 w 1501178"/>
                <a:gd name="connsiteY1" fmla="*/ 0 h 692312"/>
                <a:gd name="connsiteX2" fmla="*/ 0 w 1501178"/>
                <a:gd name="connsiteY2" fmla="*/ 85726 h 692312"/>
                <a:gd name="connsiteX3" fmla="*/ 160197 w 1501178"/>
                <a:gd name="connsiteY3" fmla="*/ 205257 h 692312"/>
                <a:gd name="connsiteX4" fmla="*/ 753463 w 1501178"/>
                <a:gd name="connsiteY4" fmla="*/ 444665 h 692312"/>
                <a:gd name="connsiteX5" fmla="*/ 1501178 w 1501178"/>
                <a:gd name="connsiteY5" fmla="*/ 692312 h 692312"/>
                <a:gd name="connsiteX0" fmla="*/ 1310677 w 1501178"/>
                <a:gd name="connsiteY0" fmla="*/ 182727 h 692312"/>
                <a:gd name="connsiteX1" fmla="*/ 733425 w 1501178"/>
                <a:gd name="connsiteY1" fmla="*/ 0 h 692312"/>
                <a:gd name="connsiteX2" fmla="*/ 0 w 1501178"/>
                <a:gd name="connsiteY2" fmla="*/ 85726 h 692312"/>
                <a:gd name="connsiteX3" fmla="*/ 160197 w 1501178"/>
                <a:gd name="connsiteY3" fmla="*/ 205257 h 692312"/>
                <a:gd name="connsiteX4" fmla="*/ 524863 w 1501178"/>
                <a:gd name="connsiteY4" fmla="*/ 387515 h 692312"/>
                <a:gd name="connsiteX5" fmla="*/ 1501178 w 1501178"/>
                <a:gd name="connsiteY5" fmla="*/ 692312 h 692312"/>
                <a:gd name="connsiteX0" fmla="*/ 1310677 w 1501178"/>
                <a:gd name="connsiteY0" fmla="*/ 182727 h 692312"/>
                <a:gd name="connsiteX1" fmla="*/ 733425 w 1501178"/>
                <a:gd name="connsiteY1" fmla="*/ 0 h 692312"/>
                <a:gd name="connsiteX2" fmla="*/ 0 w 1501178"/>
                <a:gd name="connsiteY2" fmla="*/ 85726 h 692312"/>
                <a:gd name="connsiteX3" fmla="*/ 160197 w 1501178"/>
                <a:gd name="connsiteY3" fmla="*/ 205257 h 692312"/>
                <a:gd name="connsiteX4" fmla="*/ 558200 w 1501178"/>
                <a:gd name="connsiteY4" fmla="*/ 387515 h 692312"/>
                <a:gd name="connsiteX5" fmla="*/ 1501178 w 1501178"/>
                <a:gd name="connsiteY5" fmla="*/ 692312 h 692312"/>
                <a:gd name="connsiteX0" fmla="*/ 1310677 w 1520228"/>
                <a:gd name="connsiteY0" fmla="*/ 182727 h 697074"/>
                <a:gd name="connsiteX1" fmla="*/ 733425 w 1520228"/>
                <a:gd name="connsiteY1" fmla="*/ 0 h 697074"/>
                <a:gd name="connsiteX2" fmla="*/ 0 w 1520228"/>
                <a:gd name="connsiteY2" fmla="*/ 85726 h 697074"/>
                <a:gd name="connsiteX3" fmla="*/ 160197 w 1520228"/>
                <a:gd name="connsiteY3" fmla="*/ 205257 h 697074"/>
                <a:gd name="connsiteX4" fmla="*/ 558200 w 1520228"/>
                <a:gd name="connsiteY4" fmla="*/ 387515 h 697074"/>
                <a:gd name="connsiteX5" fmla="*/ 1520228 w 1520228"/>
                <a:gd name="connsiteY5" fmla="*/ 697074 h 697074"/>
                <a:gd name="connsiteX0" fmla="*/ 1310677 w 1520228"/>
                <a:gd name="connsiteY0" fmla="*/ 182727 h 697074"/>
                <a:gd name="connsiteX1" fmla="*/ 733425 w 1520228"/>
                <a:gd name="connsiteY1" fmla="*/ 0 h 697074"/>
                <a:gd name="connsiteX2" fmla="*/ 0 w 1520228"/>
                <a:gd name="connsiteY2" fmla="*/ 85726 h 697074"/>
                <a:gd name="connsiteX3" fmla="*/ 160197 w 1520228"/>
                <a:gd name="connsiteY3" fmla="*/ 205257 h 697074"/>
                <a:gd name="connsiteX4" fmla="*/ 591537 w 1520228"/>
                <a:gd name="connsiteY4" fmla="*/ 382752 h 697074"/>
                <a:gd name="connsiteX5" fmla="*/ 1520228 w 1520228"/>
                <a:gd name="connsiteY5" fmla="*/ 697074 h 697074"/>
                <a:gd name="connsiteX0" fmla="*/ 1310677 w 1520228"/>
                <a:gd name="connsiteY0" fmla="*/ 182727 h 697074"/>
                <a:gd name="connsiteX1" fmla="*/ 733425 w 1520228"/>
                <a:gd name="connsiteY1" fmla="*/ 0 h 697074"/>
                <a:gd name="connsiteX2" fmla="*/ 0 w 1520228"/>
                <a:gd name="connsiteY2" fmla="*/ 85726 h 697074"/>
                <a:gd name="connsiteX3" fmla="*/ 160197 w 1520228"/>
                <a:gd name="connsiteY3" fmla="*/ 205257 h 697074"/>
                <a:gd name="connsiteX4" fmla="*/ 374509 w 1520228"/>
                <a:gd name="connsiteY4" fmla="*/ 319557 h 697074"/>
                <a:gd name="connsiteX5" fmla="*/ 591537 w 1520228"/>
                <a:gd name="connsiteY5" fmla="*/ 382752 h 697074"/>
                <a:gd name="connsiteX6" fmla="*/ 1520228 w 1520228"/>
                <a:gd name="connsiteY6" fmla="*/ 697074 h 697074"/>
                <a:gd name="connsiteX0" fmla="*/ 1310677 w 1520228"/>
                <a:gd name="connsiteY0" fmla="*/ 182727 h 697074"/>
                <a:gd name="connsiteX1" fmla="*/ 733425 w 1520228"/>
                <a:gd name="connsiteY1" fmla="*/ 0 h 697074"/>
                <a:gd name="connsiteX2" fmla="*/ 0 w 1520228"/>
                <a:gd name="connsiteY2" fmla="*/ 85726 h 697074"/>
                <a:gd name="connsiteX3" fmla="*/ 160197 w 1520228"/>
                <a:gd name="connsiteY3" fmla="*/ 205257 h 697074"/>
                <a:gd name="connsiteX4" fmla="*/ 374509 w 1520228"/>
                <a:gd name="connsiteY4" fmla="*/ 319557 h 697074"/>
                <a:gd name="connsiteX5" fmla="*/ 591537 w 1520228"/>
                <a:gd name="connsiteY5" fmla="*/ 382752 h 697074"/>
                <a:gd name="connsiteX6" fmla="*/ 1520228 w 1520228"/>
                <a:gd name="connsiteY6" fmla="*/ 697074 h 697074"/>
                <a:gd name="connsiteX0" fmla="*/ 1501177 w 1520228"/>
                <a:gd name="connsiteY0" fmla="*/ 49377 h 697074"/>
                <a:gd name="connsiteX1" fmla="*/ 733425 w 1520228"/>
                <a:gd name="connsiteY1" fmla="*/ 0 h 697074"/>
                <a:gd name="connsiteX2" fmla="*/ 0 w 1520228"/>
                <a:gd name="connsiteY2" fmla="*/ 85726 h 697074"/>
                <a:gd name="connsiteX3" fmla="*/ 160197 w 1520228"/>
                <a:gd name="connsiteY3" fmla="*/ 205257 h 697074"/>
                <a:gd name="connsiteX4" fmla="*/ 374509 w 1520228"/>
                <a:gd name="connsiteY4" fmla="*/ 319557 h 697074"/>
                <a:gd name="connsiteX5" fmla="*/ 591537 w 1520228"/>
                <a:gd name="connsiteY5" fmla="*/ 382752 h 697074"/>
                <a:gd name="connsiteX6" fmla="*/ 1520228 w 1520228"/>
                <a:gd name="connsiteY6" fmla="*/ 697074 h 69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228" h="697074">
                  <a:moveTo>
                    <a:pt x="1501177" y="49377"/>
                  </a:moveTo>
                  <a:lnTo>
                    <a:pt x="733425" y="0"/>
                  </a:lnTo>
                  <a:lnTo>
                    <a:pt x="0" y="85726"/>
                  </a:lnTo>
                  <a:lnTo>
                    <a:pt x="160197" y="205257"/>
                  </a:lnTo>
                  <a:cubicBezTo>
                    <a:pt x="213884" y="236291"/>
                    <a:pt x="302619" y="289974"/>
                    <a:pt x="374509" y="319557"/>
                  </a:cubicBezTo>
                  <a:lnTo>
                    <a:pt x="591537" y="382752"/>
                  </a:lnTo>
                  <a:lnTo>
                    <a:pt x="1520228" y="697074"/>
                  </a:lnTo>
                </a:path>
              </a:pathLst>
            </a:cu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6"/>
            </a:p>
          </p:txBody>
        </p:sp>
        <p:sp>
          <p:nvSpPr>
            <p:cNvPr id="62" name="テキスト ボックス 153"/>
            <p:cNvSpPr txBox="1"/>
            <p:nvPr/>
          </p:nvSpPr>
          <p:spPr>
            <a:xfrm>
              <a:off x="5367288" y="4154313"/>
              <a:ext cx="2456581" cy="47431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200" b="1" dirty="0">
                  <a:solidFill>
                    <a:srgbClr val="FF0000"/>
                  </a:solidFill>
                </a:rPr>
                <a:t>浸水状況（令和元年１０月１３日）</a:t>
              </a:r>
            </a:p>
          </p:txBody>
        </p:sp>
        <p:sp>
          <p:nvSpPr>
            <p:cNvPr id="63" name="テキスト ボックス 153"/>
            <p:cNvSpPr txBox="1"/>
            <p:nvPr/>
          </p:nvSpPr>
          <p:spPr>
            <a:xfrm>
              <a:off x="5379109" y="1334391"/>
              <a:ext cx="2635769" cy="453697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b="1" dirty="0">
                  <a:solidFill>
                    <a:schemeClr val="tx1"/>
                  </a:solidFill>
                </a:rPr>
                <a:t>水戸市、那珂市、城里町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1449278" y="3019111"/>
              <a:ext cx="863890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みとし　　ふじいちょう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水戸市藤井町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9438637" y="2047023"/>
              <a:ext cx="931336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みとし　　いいとみちょう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水戸市飯富町</a:t>
              </a: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252666" y="2934679"/>
              <a:ext cx="880019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みとし　　いわねちょう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水戸市岩根町</a:t>
              </a: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1187049" y="3796561"/>
              <a:ext cx="819904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00" b="1" dirty="0">
                  <a:solidFill>
                    <a:srgbClr val="FFC000"/>
                  </a:solidFill>
                </a:rPr>
                <a:t>しろさとまち　なかさい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城里町那珂西</a:t>
              </a: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220782" y="2310237"/>
              <a:ext cx="972390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　みとし　　しもくにいちょう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水戸市下国井町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931290" y="2665296"/>
              <a:ext cx="988518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みとし　　かみくにいちょう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水戸市上国井町</a:t>
              </a: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764142" y="3684514"/>
              <a:ext cx="591176" cy="243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29" b="1" dirty="0">
                  <a:solidFill>
                    <a:srgbClr val="FFC000"/>
                  </a:solidFill>
                </a:rPr>
                <a:t>　</a:t>
              </a:r>
              <a:r>
                <a:rPr lang="ja-JP" altLang="en-US" sz="600" b="1" dirty="0">
                  <a:solidFill>
                    <a:srgbClr val="FFC000"/>
                  </a:solidFill>
                </a:rPr>
                <a:t>　なかし　と</a:t>
              </a:r>
              <a:endParaRPr lang="en-US" altLang="ja-JP" sz="600" b="1" dirty="0">
                <a:solidFill>
                  <a:srgbClr val="FFC000"/>
                </a:solidFill>
              </a:endParaRPr>
            </a:p>
            <a:p>
              <a:pPr algn="ctr"/>
              <a:r>
                <a:rPr lang="ja-JP" altLang="en-US" sz="900" b="1" dirty="0">
                  <a:solidFill>
                    <a:srgbClr val="FFC000"/>
                  </a:solidFill>
                </a:rPr>
                <a:t>那珂市戸</a:t>
              </a:r>
            </a:p>
          </p:txBody>
        </p:sp>
      </p:grpSp>
      <p:cxnSp>
        <p:nvCxnSpPr>
          <p:cNvPr id="11" name="直線コネクタ 10"/>
          <p:cNvCxnSpPr/>
          <p:nvPr/>
        </p:nvCxnSpPr>
        <p:spPr>
          <a:xfrm>
            <a:off x="1211289" y="5471792"/>
            <a:ext cx="712612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27475" y="5371848"/>
            <a:ext cx="976180" cy="195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kumimoji="1" lang="ja-JP" altLang="en-US" sz="9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通常時の川幅</a:t>
            </a:r>
          </a:p>
        </p:txBody>
      </p:sp>
    </p:spTree>
    <p:extLst>
      <p:ext uri="{BB962C8B-B14F-4D97-AF65-F5344CB8AC3E}">
        <p14:creationId xmlns:p14="http://schemas.microsoft.com/office/powerpoint/2010/main" val="30688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>
          <a:defRPr kumimoji="1" dirty="0" smtClean="0">
            <a:solidFill>
              <a:schemeClr val="tx1">
                <a:lumMod val="95000"/>
                <a:lumOff val="5000"/>
              </a:schemeClr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70000" lnSpcReduction="20000"/>
      </a:bodyPr>
      <a:lstStyle>
        <a:defPPr>
          <a:defRPr sz="2800" dirty="0" smtClean="0">
            <a:solidFill>
              <a:srgbClr val="090468"/>
            </a:solidFill>
            <a:latin typeface="AR P丸ゴシック体E" panose="020F0900000000000000" pitchFamily="50" charset="-128"/>
            <a:ea typeface="AR P丸ゴシック体E" panose="020F09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5480</TotalTime>
  <Words>589</Words>
  <Application>Microsoft Office PowerPoint</Application>
  <PresentationFormat>画面に合わせる (4:3)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5" baseType="lpstr">
      <vt:lpstr>AR P丸ゴシック体E</vt:lpstr>
      <vt:lpstr>ＤＦ特太ゴシック体</vt:lpstr>
      <vt:lpstr>HGP創英角ｺﾞｼｯｸUB</vt:lpstr>
      <vt:lpstr>HGP創英角ﾎﾟｯﾌﾟ体</vt:lpstr>
      <vt:lpstr>HGS創英角ﾎﾟｯﾌﾟ体</vt:lpstr>
      <vt:lpstr>HGS明朝B</vt:lpstr>
      <vt:lpstr>HG丸ｺﾞｼｯｸM-PRO</vt:lpstr>
      <vt:lpstr>HG創英角ﾎﾟｯﾌﾟ体</vt:lpstr>
      <vt:lpstr>ＭＳ Ｐゴシック</vt:lpstr>
      <vt:lpstr>メイリオ</vt:lpstr>
      <vt:lpstr>Arial</vt:lpstr>
      <vt:lpstr>Calibri</vt:lpstr>
      <vt:lpstr>Calibri Light</vt:lpstr>
      <vt:lpstr>Impact</vt:lpstr>
      <vt:lpstr>Times New Roman</vt:lpstr>
      <vt:lpstr>Office テーマ</vt:lpstr>
      <vt:lpstr>土木部出前講座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ここでクイズです！！</vt:lpstr>
      <vt:lpstr>PowerPoint プレゼンテーション</vt:lpstr>
      <vt:lpstr>正解は・・・　 　　　③ 約１,０００億円！！</vt:lpstr>
      <vt:lpstr>PowerPoint プレゼンテーション</vt:lpstr>
      <vt:lpstr>PowerPoint プレゼンテーション</vt:lpstr>
    </vt:vector>
  </TitlesOfParts>
  <Company>茨城県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平成３０年度 建設副産物実態調査の実施について</dc:title>
  <dc:creator>企画部情報政策課</dc:creator>
  <cp:lastModifiedBy>長谷川　貴洋</cp:lastModifiedBy>
  <cp:revision>318</cp:revision>
  <cp:lastPrinted>2019-10-07T11:27:41Z</cp:lastPrinted>
  <dcterms:created xsi:type="dcterms:W3CDTF">2017-07-28T04:25:33Z</dcterms:created>
  <dcterms:modified xsi:type="dcterms:W3CDTF">2026-03-18T12:30:15Z</dcterms:modified>
</cp:coreProperties>
</file>